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F0D94-605D-4959-BF80-C3EFB7A3D34A}" v="36" dt="2022-11-11T04:56:24.094"/>
    <p1510:client id="{2C99AB4D-1B3D-4211-A22A-FED251D4F73A}" v="112" dt="2022-11-11T06:22:16.001"/>
    <p1510:client id="{38B9D8B3-5357-437E-A040-F97E4A33FA13}" v="779" dt="2022-11-07T21:05:30.465"/>
    <p1510:client id="{4D9C7AAC-B360-4F1E-9AD9-D56964A94656}" v="17" dt="2022-11-11T04:51:56.240"/>
    <p1510:client id="{FEC8F872-C2AD-4591-9CD5-6468142A6B41}" v="448" dt="2022-11-11T11:44:06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8E716-2756-46B9-B888-AAE39CF3EB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578349-09F1-43CF-BACB-8EDC08FB24D0}">
      <dgm:prSet/>
      <dgm:spPr/>
      <dgm:t>
        <a:bodyPr/>
        <a:lstStyle/>
        <a:p>
          <a:r>
            <a:rPr lang="ru-RU"/>
            <a:t>Недоступен фунционал, пока не установите нужные файлы </a:t>
          </a:r>
          <a:endParaRPr lang="en-US"/>
        </a:p>
      </dgm:t>
    </dgm:pt>
    <dgm:pt modelId="{AF6505C1-14A1-4BED-B00F-7BEC9E4EF360}" type="parTrans" cxnId="{D2491BDE-6457-4FA2-A320-7E3EE74DC60A}">
      <dgm:prSet/>
      <dgm:spPr/>
      <dgm:t>
        <a:bodyPr/>
        <a:lstStyle/>
        <a:p>
          <a:endParaRPr lang="en-US"/>
        </a:p>
      </dgm:t>
    </dgm:pt>
    <dgm:pt modelId="{24E09B21-AD4F-4FC0-9B55-C59EFD0A45CB}" type="sibTrans" cxnId="{D2491BDE-6457-4FA2-A320-7E3EE74DC60A}">
      <dgm:prSet/>
      <dgm:spPr/>
      <dgm:t>
        <a:bodyPr/>
        <a:lstStyle/>
        <a:p>
          <a:endParaRPr lang="en-US"/>
        </a:p>
      </dgm:t>
    </dgm:pt>
    <dgm:pt modelId="{7A543F89-7BD7-43B3-9960-6B6F585845DC}">
      <dgm:prSet/>
      <dgm:spPr/>
      <dgm:t>
        <a:bodyPr/>
        <a:lstStyle/>
        <a:p>
          <a:r>
            <a:rPr lang="ru-RU"/>
            <a:t>Кнопки пианино с их звучанием</a:t>
          </a:r>
          <a:endParaRPr lang="en-US"/>
        </a:p>
      </dgm:t>
    </dgm:pt>
    <dgm:pt modelId="{86597DE3-6660-42C5-95BB-F75D36B219C8}" type="parTrans" cxnId="{F9100402-6CB3-41AB-ADD6-318B6F5E251D}">
      <dgm:prSet/>
      <dgm:spPr/>
      <dgm:t>
        <a:bodyPr/>
        <a:lstStyle/>
        <a:p>
          <a:endParaRPr lang="en-US"/>
        </a:p>
      </dgm:t>
    </dgm:pt>
    <dgm:pt modelId="{D0BF92F8-2904-4C8C-8FED-2C8D895CAAA9}" type="sibTrans" cxnId="{F9100402-6CB3-41AB-ADD6-318B6F5E251D}">
      <dgm:prSet/>
      <dgm:spPr/>
      <dgm:t>
        <a:bodyPr/>
        <a:lstStyle/>
        <a:p>
          <a:endParaRPr lang="en-US"/>
        </a:p>
      </dgm:t>
    </dgm:pt>
    <dgm:pt modelId="{6C00F4AB-4CE3-4FA2-9DF8-C774A2C88133}">
      <dgm:prSet/>
      <dgm:spPr/>
      <dgm:t>
        <a:bodyPr/>
        <a:lstStyle/>
        <a:p>
          <a:r>
            <a:rPr lang="ru-RU"/>
            <a:t>Возможность наслоения музыкальных фрагментов(при создании)</a:t>
          </a:r>
          <a:endParaRPr lang="en-US"/>
        </a:p>
      </dgm:t>
    </dgm:pt>
    <dgm:pt modelId="{25B99B08-39FD-4CC0-8462-3CA3DDE9B88E}" type="parTrans" cxnId="{D044CF47-20C3-4F41-BEF5-F73F3A9C4032}">
      <dgm:prSet/>
      <dgm:spPr/>
      <dgm:t>
        <a:bodyPr/>
        <a:lstStyle/>
        <a:p>
          <a:endParaRPr lang="en-US"/>
        </a:p>
      </dgm:t>
    </dgm:pt>
    <dgm:pt modelId="{04229371-95A8-4426-B85E-C813147C8F30}" type="sibTrans" cxnId="{D044CF47-20C3-4F41-BEF5-F73F3A9C4032}">
      <dgm:prSet/>
      <dgm:spPr/>
      <dgm:t>
        <a:bodyPr/>
        <a:lstStyle/>
        <a:p>
          <a:endParaRPr lang="en-US"/>
        </a:p>
      </dgm:t>
    </dgm:pt>
    <dgm:pt modelId="{37208B0B-62EE-4388-AB7A-DA66A4BA63CE}">
      <dgm:prSet/>
      <dgm:spPr/>
      <dgm:t>
        <a:bodyPr/>
        <a:lstStyle/>
        <a:p>
          <a:r>
            <a:rPr lang="ru-RU"/>
            <a:t>Возможность настроить кнопки на клавиши клавиатуры(при игре)</a:t>
          </a:r>
          <a:endParaRPr lang="en-US"/>
        </a:p>
      </dgm:t>
    </dgm:pt>
    <dgm:pt modelId="{052669D1-88BA-41FF-B480-1518394DFB11}" type="parTrans" cxnId="{23995D7A-5D78-432E-8747-6F1907E4E6DD}">
      <dgm:prSet/>
      <dgm:spPr/>
      <dgm:t>
        <a:bodyPr/>
        <a:lstStyle/>
        <a:p>
          <a:endParaRPr lang="en-US"/>
        </a:p>
      </dgm:t>
    </dgm:pt>
    <dgm:pt modelId="{8072DC47-802C-45CD-ACC9-85BBA5DE3939}" type="sibTrans" cxnId="{23995D7A-5D78-432E-8747-6F1907E4E6DD}">
      <dgm:prSet/>
      <dgm:spPr/>
      <dgm:t>
        <a:bodyPr/>
        <a:lstStyle/>
        <a:p>
          <a:endParaRPr lang="en-US"/>
        </a:p>
      </dgm:t>
    </dgm:pt>
    <dgm:pt modelId="{2C566FF3-8B0E-4D69-85D6-835FB8BE5162}">
      <dgm:prSet/>
      <dgm:spPr/>
      <dgm:t>
        <a:bodyPr/>
        <a:lstStyle/>
        <a:p>
          <a:r>
            <a:rPr lang="ru-RU"/>
            <a:t>Прослушивание получившейся мелодии</a:t>
          </a:r>
          <a:endParaRPr lang="en-US"/>
        </a:p>
      </dgm:t>
    </dgm:pt>
    <dgm:pt modelId="{E349F287-BD0F-4E91-9D34-2049CEDDFB6A}" type="parTrans" cxnId="{53D6EEC4-1939-46DE-9688-129615E03063}">
      <dgm:prSet/>
      <dgm:spPr/>
      <dgm:t>
        <a:bodyPr/>
        <a:lstStyle/>
        <a:p>
          <a:endParaRPr lang="en-US"/>
        </a:p>
      </dgm:t>
    </dgm:pt>
    <dgm:pt modelId="{242490C6-6D05-41F9-91B0-723B73CB5FD5}" type="sibTrans" cxnId="{53D6EEC4-1939-46DE-9688-129615E03063}">
      <dgm:prSet/>
      <dgm:spPr/>
      <dgm:t>
        <a:bodyPr/>
        <a:lstStyle/>
        <a:p>
          <a:endParaRPr lang="en-US"/>
        </a:p>
      </dgm:t>
    </dgm:pt>
    <dgm:pt modelId="{076A61E8-F273-4BF5-899A-CAB2F7B483D7}">
      <dgm:prSet/>
      <dgm:spPr/>
      <dgm:t>
        <a:bodyPr/>
        <a:lstStyle/>
        <a:p>
          <a:r>
            <a:rPr lang="ru-RU"/>
            <a:t>Возможность создавать, сохранять мелодии в форматаx .wav /  .midi</a:t>
          </a:r>
          <a:endParaRPr lang="en-US"/>
        </a:p>
      </dgm:t>
    </dgm:pt>
    <dgm:pt modelId="{7E8CBE39-47D5-457C-BB43-C67423B21815}" type="parTrans" cxnId="{4CD73616-E235-4278-8732-0C3F9AB019B9}">
      <dgm:prSet/>
      <dgm:spPr/>
      <dgm:t>
        <a:bodyPr/>
        <a:lstStyle/>
        <a:p>
          <a:endParaRPr lang="en-US"/>
        </a:p>
      </dgm:t>
    </dgm:pt>
    <dgm:pt modelId="{F218EA54-5ECD-47C6-8E1B-E783E95A22B9}" type="sibTrans" cxnId="{4CD73616-E235-4278-8732-0C3F9AB019B9}">
      <dgm:prSet/>
      <dgm:spPr/>
      <dgm:t>
        <a:bodyPr/>
        <a:lstStyle/>
        <a:p>
          <a:endParaRPr lang="en-US"/>
        </a:p>
      </dgm:t>
    </dgm:pt>
    <dgm:pt modelId="{5F772947-AB26-49CE-BD9B-256B3F9699E7}">
      <dgm:prSet/>
      <dgm:spPr/>
      <dgm:t>
        <a:bodyPr/>
        <a:lstStyle/>
        <a:p>
          <a:r>
            <a:rPr lang="ru-RU"/>
            <a:t>Соxраняет настроенные клавиши при выxоде из приложения</a:t>
          </a:r>
          <a:endParaRPr lang="en-US"/>
        </a:p>
      </dgm:t>
    </dgm:pt>
    <dgm:pt modelId="{1AA9C801-F8B1-46F0-804C-C98640FE12B4}" type="parTrans" cxnId="{D20803B2-F727-4889-9F1C-922FB3242A3F}">
      <dgm:prSet/>
      <dgm:spPr/>
      <dgm:t>
        <a:bodyPr/>
        <a:lstStyle/>
        <a:p>
          <a:endParaRPr lang="en-US"/>
        </a:p>
      </dgm:t>
    </dgm:pt>
    <dgm:pt modelId="{CB202301-D0F9-4907-B7E6-7D255E55B26F}" type="sibTrans" cxnId="{D20803B2-F727-4889-9F1C-922FB3242A3F}">
      <dgm:prSet/>
      <dgm:spPr/>
      <dgm:t>
        <a:bodyPr/>
        <a:lstStyle/>
        <a:p>
          <a:endParaRPr lang="en-US"/>
        </a:p>
      </dgm:t>
    </dgm:pt>
    <dgm:pt modelId="{588B709D-09F5-4517-9D7B-59B17DC012DA}" type="pres">
      <dgm:prSet presAssocID="{F118E716-2756-46B9-B888-AAE39CF3EBA5}" presName="linear" presStyleCnt="0">
        <dgm:presLayoutVars>
          <dgm:animLvl val="lvl"/>
          <dgm:resizeHandles val="exact"/>
        </dgm:presLayoutVars>
      </dgm:prSet>
      <dgm:spPr/>
    </dgm:pt>
    <dgm:pt modelId="{DA3282C4-78F6-4ABB-9C50-413B46109147}" type="pres">
      <dgm:prSet presAssocID="{09578349-09F1-43CF-BACB-8EDC08FB24D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AD0600-2692-47F5-A650-3E9182CFE157}" type="pres">
      <dgm:prSet presAssocID="{24E09B21-AD4F-4FC0-9B55-C59EFD0A45CB}" presName="spacer" presStyleCnt="0"/>
      <dgm:spPr/>
    </dgm:pt>
    <dgm:pt modelId="{9D8A4DC3-3CBF-4F2F-91D1-E28519D873D9}" type="pres">
      <dgm:prSet presAssocID="{7A543F89-7BD7-43B3-9960-6B6F585845D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353DCFF-DEE4-4CA8-B401-84E3AFA6689C}" type="pres">
      <dgm:prSet presAssocID="{D0BF92F8-2904-4C8C-8FED-2C8D895CAAA9}" presName="spacer" presStyleCnt="0"/>
      <dgm:spPr/>
    </dgm:pt>
    <dgm:pt modelId="{8B158651-E011-4BC0-9FB6-10D222A08705}" type="pres">
      <dgm:prSet presAssocID="{6C00F4AB-4CE3-4FA2-9DF8-C774A2C8813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CD58119-99F6-4F3A-A374-C6A66A117EC1}" type="pres">
      <dgm:prSet presAssocID="{04229371-95A8-4426-B85E-C813147C8F30}" presName="spacer" presStyleCnt="0"/>
      <dgm:spPr/>
    </dgm:pt>
    <dgm:pt modelId="{D6E68D26-3A23-4893-8DCB-E8DF0E332EC0}" type="pres">
      <dgm:prSet presAssocID="{37208B0B-62EE-4388-AB7A-DA66A4BA63C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626960B-50D7-4216-AD2F-B45E402F5E3C}" type="pres">
      <dgm:prSet presAssocID="{8072DC47-802C-45CD-ACC9-85BBA5DE3939}" presName="spacer" presStyleCnt="0"/>
      <dgm:spPr/>
    </dgm:pt>
    <dgm:pt modelId="{045888AE-BB77-4522-AFEB-04782B0850AA}" type="pres">
      <dgm:prSet presAssocID="{2C566FF3-8B0E-4D69-85D6-835FB8BE516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F4D75EE-4E7F-43C6-B548-7C51BA4058D7}" type="pres">
      <dgm:prSet presAssocID="{242490C6-6D05-41F9-91B0-723B73CB5FD5}" presName="spacer" presStyleCnt="0"/>
      <dgm:spPr/>
    </dgm:pt>
    <dgm:pt modelId="{2C02430F-A47D-4AC5-B587-BA3E7A4B240F}" type="pres">
      <dgm:prSet presAssocID="{076A61E8-F273-4BF5-899A-CAB2F7B483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7DF953-7EEF-4812-BD35-303E415F4534}" type="pres">
      <dgm:prSet presAssocID="{F218EA54-5ECD-47C6-8E1B-E783E95A22B9}" presName="spacer" presStyleCnt="0"/>
      <dgm:spPr/>
    </dgm:pt>
    <dgm:pt modelId="{A3545DC2-4DE1-4716-A985-CB5C20ACC69B}" type="pres">
      <dgm:prSet presAssocID="{5F772947-AB26-49CE-BD9B-256B3F9699E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1016801-68A1-453F-A600-8DE42E421963}" type="presOf" srcId="{09578349-09F1-43CF-BACB-8EDC08FB24D0}" destId="{DA3282C4-78F6-4ABB-9C50-413B46109147}" srcOrd="0" destOrd="0" presId="urn:microsoft.com/office/officeart/2005/8/layout/vList2"/>
    <dgm:cxn modelId="{F9100402-6CB3-41AB-ADD6-318B6F5E251D}" srcId="{F118E716-2756-46B9-B888-AAE39CF3EBA5}" destId="{7A543F89-7BD7-43B3-9960-6B6F585845DC}" srcOrd="1" destOrd="0" parTransId="{86597DE3-6660-42C5-95BB-F75D36B219C8}" sibTransId="{D0BF92F8-2904-4C8C-8FED-2C8D895CAAA9}"/>
    <dgm:cxn modelId="{7AF63D0E-EF3D-4DCB-8EC9-CB4DEA6B92E2}" type="presOf" srcId="{6C00F4AB-4CE3-4FA2-9DF8-C774A2C88133}" destId="{8B158651-E011-4BC0-9FB6-10D222A08705}" srcOrd="0" destOrd="0" presId="urn:microsoft.com/office/officeart/2005/8/layout/vList2"/>
    <dgm:cxn modelId="{4CD73616-E235-4278-8732-0C3F9AB019B9}" srcId="{F118E716-2756-46B9-B888-AAE39CF3EBA5}" destId="{076A61E8-F273-4BF5-899A-CAB2F7B483D7}" srcOrd="5" destOrd="0" parTransId="{7E8CBE39-47D5-457C-BB43-C67423B21815}" sibTransId="{F218EA54-5ECD-47C6-8E1B-E783E95A22B9}"/>
    <dgm:cxn modelId="{4A52B51C-D2AE-4E40-A0F2-5D0AADD25F71}" type="presOf" srcId="{7A543F89-7BD7-43B3-9960-6B6F585845DC}" destId="{9D8A4DC3-3CBF-4F2F-91D1-E28519D873D9}" srcOrd="0" destOrd="0" presId="urn:microsoft.com/office/officeart/2005/8/layout/vList2"/>
    <dgm:cxn modelId="{79297322-304B-4CAE-BE32-059812FEA708}" type="presOf" srcId="{076A61E8-F273-4BF5-899A-CAB2F7B483D7}" destId="{2C02430F-A47D-4AC5-B587-BA3E7A4B240F}" srcOrd="0" destOrd="0" presId="urn:microsoft.com/office/officeart/2005/8/layout/vList2"/>
    <dgm:cxn modelId="{4B7FAD63-7479-4B81-9E7E-EC81477534DF}" type="presOf" srcId="{5F772947-AB26-49CE-BD9B-256B3F9699E7}" destId="{A3545DC2-4DE1-4716-A985-CB5C20ACC69B}" srcOrd="0" destOrd="0" presId="urn:microsoft.com/office/officeart/2005/8/layout/vList2"/>
    <dgm:cxn modelId="{D044CF47-20C3-4F41-BEF5-F73F3A9C4032}" srcId="{F118E716-2756-46B9-B888-AAE39CF3EBA5}" destId="{6C00F4AB-4CE3-4FA2-9DF8-C774A2C88133}" srcOrd="2" destOrd="0" parTransId="{25B99B08-39FD-4CC0-8462-3CA3DDE9B88E}" sibTransId="{04229371-95A8-4426-B85E-C813147C8F30}"/>
    <dgm:cxn modelId="{23995D7A-5D78-432E-8747-6F1907E4E6DD}" srcId="{F118E716-2756-46B9-B888-AAE39CF3EBA5}" destId="{37208B0B-62EE-4388-AB7A-DA66A4BA63CE}" srcOrd="3" destOrd="0" parTransId="{052669D1-88BA-41FF-B480-1518394DFB11}" sibTransId="{8072DC47-802C-45CD-ACC9-85BBA5DE3939}"/>
    <dgm:cxn modelId="{D20803B2-F727-4889-9F1C-922FB3242A3F}" srcId="{F118E716-2756-46B9-B888-AAE39CF3EBA5}" destId="{5F772947-AB26-49CE-BD9B-256B3F9699E7}" srcOrd="6" destOrd="0" parTransId="{1AA9C801-F8B1-46F0-804C-C98640FE12B4}" sibTransId="{CB202301-D0F9-4907-B7E6-7D255E55B26F}"/>
    <dgm:cxn modelId="{367AFBC3-0D66-4574-8A77-C9DB5BEB0D16}" type="presOf" srcId="{37208B0B-62EE-4388-AB7A-DA66A4BA63CE}" destId="{D6E68D26-3A23-4893-8DCB-E8DF0E332EC0}" srcOrd="0" destOrd="0" presId="urn:microsoft.com/office/officeart/2005/8/layout/vList2"/>
    <dgm:cxn modelId="{53D6EEC4-1939-46DE-9688-129615E03063}" srcId="{F118E716-2756-46B9-B888-AAE39CF3EBA5}" destId="{2C566FF3-8B0E-4D69-85D6-835FB8BE5162}" srcOrd="4" destOrd="0" parTransId="{E349F287-BD0F-4E91-9D34-2049CEDDFB6A}" sibTransId="{242490C6-6D05-41F9-91B0-723B73CB5FD5}"/>
    <dgm:cxn modelId="{D2491BDE-6457-4FA2-A320-7E3EE74DC60A}" srcId="{F118E716-2756-46B9-B888-AAE39CF3EBA5}" destId="{09578349-09F1-43CF-BACB-8EDC08FB24D0}" srcOrd="0" destOrd="0" parTransId="{AF6505C1-14A1-4BED-B00F-7BEC9E4EF360}" sibTransId="{24E09B21-AD4F-4FC0-9B55-C59EFD0A45CB}"/>
    <dgm:cxn modelId="{EE729FDE-71A1-4351-8223-7F325805B4DF}" type="presOf" srcId="{2C566FF3-8B0E-4D69-85D6-835FB8BE5162}" destId="{045888AE-BB77-4522-AFEB-04782B0850AA}" srcOrd="0" destOrd="0" presId="urn:microsoft.com/office/officeart/2005/8/layout/vList2"/>
    <dgm:cxn modelId="{87DDA2EB-0E81-4F61-A963-14422504347C}" type="presOf" srcId="{F118E716-2756-46B9-B888-AAE39CF3EBA5}" destId="{588B709D-09F5-4517-9D7B-59B17DC012DA}" srcOrd="0" destOrd="0" presId="urn:microsoft.com/office/officeart/2005/8/layout/vList2"/>
    <dgm:cxn modelId="{EDEA01A7-8D01-4D94-8D03-73F9773541F3}" type="presParOf" srcId="{588B709D-09F5-4517-9D7B-59B17DC012DA}" destId="{DA3282C4-78F6-4ABB-9C50-413B46109147}" srcOrd="0" destOrd="0" presId="urn:microsoft.com/office/officeart/2005/8/layout/vList2"/>
    <dgm:cxn modelId="{0A373FBE-837F-43FB-96BA-7BE996168D9C}" type="presParOf" srcId="{588B709D-09F5-4517-9D7B-59B17DC012DA}" destId="{32AD0600-2692-47F5-A650-3E9182CFE157}" srcOrd="1" destOrd="0" presId="urn:microsoft.com/office/officeart/2005/8/layout/vList2"/>
    <dgm:cxn modelId="{C184EFA1-4DF1-4537-B193-172803F6D42F}" type="presParOf" srcId="{588B709D-09F5-4517-9D7B-59B17DC012DA}" destId="{9D8A4DC3-3CBF-4F2F-91D1-E28519D873D9}" srcOrd="2" destOrd="0" presId="urn:microsoft.com/office/officeart/2005/8/layout/vList2"/>
    <dgm:cxn modelId="{EDF874E9-B0EC-4CC6-994C-BCB0CB8C832D}" type="presParOf" srcId="{588B709D-09F5-4517-9D7B-59B17DC012DA}" destId="{3353DCFF-DEE4-4CA8-B401-84E3AFA6689C}" srcOrd="3" destOrd="0" presId="urn:microsoft.com/office/officeart/2005/8/layout/vList2"/>
    <dgm:cxn modelId="{9A9E84BE-C197-478F-A584-9377C33C37E9}" type="presParOf" srcId="{588B709D-09F5-4517-9D7B-59B17DC012DA}" destId="{8B158651-E011-4BC0-9FB6-10D222A08705}" srcOrd="4" destOrd="0" presId="urn:microsoft.com/office/officeart/2005/8/layout/vList2"/>
    <dgm:cxn modelId="{E1E52FDB-B29B-4392-888E-DB2B2C9D147F}" type="presParOf" srcId="{588B709D-09F5-4517-9D7B-59B17DC012DA}" destId="{0CD58119-99F6-4F3A-A374-C6A66A117EC1}" srcOrd="5" destOrd="0" presId="urn:microsoft.com/office/officeart/2005/8/layout/vList2"/>
    <dgm:cxn modelId="{85320B2E-6747-4292-9AD2-046C94F04085}" type="presParOf" srcId="{588B709D-09F5-4517-9D7B-59B17DC012DA}" destId="{D6E68D26-3A23-4893-8DCB-E8DF0E332EC0}" srcOrd="6" destOrd="0" presId="urn:microsoft.com/office/officeart/2005/8/layout/vList2"/>
    <dgm:cxn modelId="{81F689A0-1808-4F32-9CDD-4E40A5BE9F86}" type="presParOf" srcId="{588B709D-09F5-4517-9D7B-59B17DC012DA}" destId="{3626960B-50D7-4216-AD2F-B45E402F5E3C}" srcOrd="7" destOrd="0" presId="urn:microsoft.com/office/officeart/2005/8/layout/vList2"/>
    <dgm:cxn modelId="{10D7C113-50C3-4D73-8A5F-FE9B08F91B94}" type="presParOf" srcId="{588B709D-09F5-4517-9D7B-59B17DC012DA}" destId="{045888AE-BB77-4522-AFEB-04782B0850AA}" srcOrd="8" destOrd="0" presId="urn:microsoft.com/office/officeart/2005/8/layout/vList2"/>
    <dgm:cxn modelId="{15473BEE-7805-4834-9C03-D5644101A3BA}" type="presParOf" srcId="{588B709D-09F5-4517-9D7B-59B17DC012DA}" destId="{2F4D75EE-4E7F-43C6-B548-7C51BA4058D7}" srcOrd="9" destOrd="0" presId="urn:microsoft.com/office/officeart/2005/8/layout/vList2"/>
    <dgm:cxn modelId="{0AC1E896-A535-4114-922F-180CF05A11F9}" type="presParOf" srcId="{588B709D-09F5-4517-9D7B-59B17DC012DA}" destId="{2C02430F-A47D-4AC5-B587-BA3E7A4B240F}" srcOrd="10" destOrd="0" presId="urn:microsoft.com/office/officeart/2005/8/layout/vList2"/>
    <dgm:cxn modelId="{A69EEFE9-A7B2-4422-80A9-AAFF655D8D91}" type="presParOf" srcId="{588B709D-09F5-4517-9D7B-59B17DC012DA}" destId="{FC7DF953-7EEF-4812-BD35-303E415F4534}" srcOrd="11" destOrd="0" presId="urn:microsoft.com/office/officeart/2005/8/layout/vList2"/>
    <dgm:cxn modelId="{5A92609A-3196-4DD3-9BC1-38CEEC7E998C}" type="presParOf" srcId="{588B709D-09F5-4517-9D7B-59B17DC012DA}" destId="{A3545DC2-4DE1-4716-A985-CB5C20ACC69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282C4-78F6-4ABB-9C50-413B46109147}">
      <dsp:nvSpPr>
        <dsp:cNvPr id="0" name=""/>
        <dsp:cNvSpPr/>
      </dsp:nvSpPr>
      <dsp:spPr>
        <a:xfrm>
          <a:off x="0" y="20886"/>
          <a:ext cx="5614987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Недоступен фунционал, пока не установите нужные файлы </a:t>
          </a:r>
          <a:endParaRPr lang="en-US" sz="1600" kern="1200"/>
        </a:p>
      </dsp:txBody>
      <dsp:txXfrm>
        <a:off x="31070" y="51956"/>
        <a:ext cx="5552847" cy="574340"/>
      </dsp:txXfrm>
    </dsp:sp>
    <dsp:sp modelId="{9D8A4DC3-3CBF-4F2F-91D1-E28519D873D9}">
      <dsp:nvSpPr>
        <dsp:cNvPr id="0" name=""/>
        <dsp:cNvSpPr/>
      </dsp:nvSpPr>
      <dsp:spPr>
        <a:xfrm>
          <a:off x="0" y="703446"/>
          <a:ext cx="5614987" cy="636480"/>
        </a:xfrm>
        <a:prstGeom prst="round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Кнопки пианино с их звучанием</a:t>
          </a:r>
          <a:endParaRPr lang="en-US" sz="1600" kern="1200"/>
        </a:p>
      </dsp:txBody>
      <dsp:txXfrm>
        <a:off x="31070" y="734516"/>
        <a:ext cx="5552847" cy="574340"/>
      </dsp:txXfrm>
    </dsp:sp>
    <dsp:sp modelId="{8B158651-E011-4BC0-9FB6-10D222A08705}">
      <dsp:nvSpPr>
        <dsp:cNvPr id="0" name=""/>
        <dsp:cNvSpPr/>
      </dsp:nvSpPr>
      <dsp:spPr>
        <a:xfrm>
          <a:off x="0" y="1386006"/>
          <a:ext cx="5614987" cy="636480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Возможность наслоения музыкальных фрагментов(при создании)</a:t>
          </a:r>
          <a:endParaRPr lang="en-US" sz="1600" kern="1200"/>
        </a:p>
      </dsp:txBody>
      <dsp:txXfrm>
        <a:off x="31070" y="1417076"/>
        <a:ext cx="5552847" cy="574340"/>
      </dsp:txXfrm>
    </dsp:sp>
    <dsp:sp modelId="{D6E68D26-3A23-4893-8DCB-E8DF0E332EC0}">
      <dsp:nvSpPr>
        <dsp:cNvPr id="0" name=""/>
        <dsp:cNvSpPr/>
      </dsp:nvSpPr>
      <dsp:spPr>
        <a:xfrm>
          <a:off x="0" y="2068566"/>
          <a:ext cx="5614987" cy="63648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Возможность настроить кнопки на клавиши клавиатуры(при игре)</a:t>
          </a:r>
          <a:endParaRPr lang="en-US" sz="1600" kern="1200"/>
        </a:p>
      </dsp:txBody>
      <dsp:txXfrm>
        <a:off x="31070" y="2099636"/>
        <a:ext cx="5552847" cy="574340"/>
      </dsp:txXfrm>
    </dsp:sp>
    <dsp:sp modelId="{045888AE-BB77-4522-AFEB-04782B0850AA}">
      <dsp:nvSpPr>
        <dsp:cNvPr id="0" name=""/>
        <dsp:cNvSpPr/>
      </dsp:nvSpPr>
      <dsp:spPr>
        <a:xfrm>
          <a:off x="0" y="2751126"/>
          <a:ext cx="5614987" cy="636480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Прослушивание получившейся мелодии</a:t>
          </a:r>
          <a:endParaRPr lang="en-US" sz="1600" kern="1200"/>
        </a:p>
      </dsp:txBody>
      <dsp:txXfrm>
        <a:off x="31070" y="2782196"/>
        <a:ext cx="5552847" cy="574340"/>
      </dsp:txXfrm>
    </dsp:sp>
    <dsp:sp modelId="{2C02430F-A47D-4AC5-B587-BA3E7A4B240F}">
      <dsp:nvSpPr>
        <dsp:cNvPr id="0" name=""/>
        <dsp:cNvSpPr/>
      </dsp:nvSpPr>
      <dsp:spPr>
        <a:xfrm>
          <a:off x="0" y="3433686"/>
          <a:ext cx="5614987" cy="636480"/>
        </a:xfrm>
        <a:prstGeom prst="round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Возможность создавать, сохранять мелодии в форматаx .wav /  .midi</a:t>
          </a:r>
          <a:endParaRPr lang="en-US" sz="1600" kern="1200"/>
        </a:p>
      </dsp:txBody>
      <dsp:txXfrm>
        <a:off x="31070" y="3464756"/>
        <a:ext cx="5552847" cy="574340"/>
      </dsp:txXfrm>
    </dsp:sp>
    <dsp:sp modelId="{A3545DC2-4DE1-4716-A985-CB5C20ACC69B}">
      <dsp:nvSpPr>
        <dsp:cNvPr id="0" name=""/>
        <dsp:cNvSpPr/>
      </dsp:nvSpPr>
      <dsp:spPr>
        <a:xfrm>
          <a:off x="0" y="4116246"/>
          <a:ext cx="5614987" cy="63648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Соxраняет настроенные клавиши при выxоде из приложения</a:t>
          </a:r>
          <a:endParaRPr lang="en-US" sz="1600" kern="1200"/>
        </a:p>
      </dsp:txBody>
      <dsp:txXfrm>
        <a:off x="31070" y="4147316"/>
        <a:ext cx="5552847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35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0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6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tyanYandexLyceumCheeeeck/RostyanYandexLyceumCheeeeck-Grebanoe_Pianino_Cheee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Фортепиано">
            <a:extLst>
              <a:ext uri="{FF2B5EF4-FFF2-40B4-BE49-F238E27FC236}">
                <a16:creationId xmlns:a16="http://schemas.microsoft.com/office/drawing/2014/main" id="{3609E16F-C6C3-29FB-81ED-E4953FB8B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3" r="-2" b="1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>
                <a:solidFill>
                  <a:schemeClr val="tx1"/>
                </a:solidFill>
                <a:cs typeface="Calibri Light"/>
              </a:rPr>
              <a:t>Что-то типа пианино</a:t>
            </a:r>
            <a:br>
              <a:rPr lang="ru-RU">
                <a:solidFill>
                  <a:schemeClr val="tx1"/>
                </a:solidFill>
                <a:cs typeface="Calibri Light"/>
              </a:rPr>
            </a:br>
            <a:r>
              <a:rPr lang="ru-RU">
                <a:solidFill>
                  <a:schemeClr val="tx1"/>
                </a:solidFill>
                <a:cs typeface="Calibri Light"/>
              </a:rPr>
              <a:t>(для новичков)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cs typeface="Calibri"/>
              </a:rPr>
              <a:t>Создатель "шедевра": Загитов Ростислав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3659F00-66F3-330A-E829-285ACE86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ECC17-C31A-56A4-9275-47E1CADF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Идея: Создать подобие пианино для новичков</a:t>
            </a:r>
            <a:endParaRPr lang="ru-RU"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DAFA2-4FD2-1AD3-A341-E9CA93AC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Чем полезно данное приложение: </a:t>
            </a:r>
            <a:endParaRPr lang="ru-RU" dirty="0"/>
          </a:p>
          <a:p>
            <a:pPr marL="514350" indent="-514350"/>
            <a:r>
              <a:rPr lang="ru-RU" dirty="0">
                <a:ea typeface="+mn-lt"/>
                <a:cs typeface="+mn-lt"/>
              </a:rPr>
              <a:t>Помогает сформировать музыкальный слух новичкам.</a:t>
            </a:r>
          </a:p>
          <a:p>
            <a:pPr marL="514350" indent="-514350"/>
            <a:r>
              <a:rPr lang="ru-RU" dirty="0">
                <a:ea typeface="+mn-lt"/>
                <a:cs typeface="+mn-lt"/>
              </a:rPr>
              <a:t>обучает людей, желающих научиться играть на данном музыкальном инструменте  "азам" музыки.</a:t>
            </a:r>
          </a:p>
          <a:p>
            <a:pPr marL="514350" indent="-514350"/>
            <a:endParaRPr lang="ru-RU" dirty="0">
              <a:cs typeface="Calibri"/>
            </a:endParaRPr>
          </a:p>
          <a:p>
            <a:pPr marL="514350" indent="-514350"/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2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CAEE-7AE7-0D32-FFBC-D813E6F0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9"/>
            <a:ext cx="10515600" cy="370769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cs typeface="Calibri Light" panose="020F0302020204030204"/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0923C-C7A5-4BB2-C2C9-7D858675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49" y="402614"/>
            <a:ext cx="11883527" cy="6352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ru-RU" sz="1800" dirty="0">
                <a:ea typeface="+mn-lt"/>
                <a:cs typeface="+mn-lt"/>
              </a:rPr>
              <a:t>Состоит из 4 основных окон:</a:t>
            </a:r>
            <a:endParaRPr lang="en-US" sz="18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sz="1400" dirty="0">
                <a:latin typeface="Calibri" panose="020F0502020204030204"/>
                <a:cs typeface="Calibri"/>
              </a:rPr>
              <a:t>Начальное окно:                                                                                        2. Синтезатор </a:t>
            </a:r>
            <a:r>
              <a:rPr lang="ru-RU" sz="1400" dirty="0" err="1">
                <a:latin typeface="Calibri" panose="020F0502020204030204"/>
                <a:cs typeface="Calibri"/>
              </a:rPr>
              <a:t>version</a:t>
            </a:r>
            <a:r>
              <a:rPr lang="ru-RU" sz="1400" dirty="0">
                <a:latin typeface="Calibri" panose="020F0502020204030204"/>
                <a:cs typeface="Calibri"/>
              </a:rPr>
              <a:t> -2.0</a:t>
            </a: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ru-RU" sz="14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latin typeface="Calibri" panose="020F0502020204030204"/>
                <a:cs typeface="Calibri"/>
              </a:rPr>
              <a:t>3. Пианино </a:t>
            </a:r>
            <a:r>
              <a:rPr lang="ru-RU" sz="1400" dirty="0" err="1">
                <a:latin typeface="Calibri"/>
                <a:cs typeface="Calibri"/>
              </a:rPr>
              <a:t>real</a:t>
            </a:r>
            <a:r>
              <a:rPr lang="ru-RU" sz="1400" dirty="0">
                <a:latin typeface="Calibri"/>
                <a:cs typeface="Calibri"/>
              </a:rPr>
              <a:t> </a:t>
            </a:r>
            <a:r>
              <a:rPr lang="ru-RU" sz="1400" dirty="0" err="1">
                <a:latin typeface="Calibri"/>
                <a:cs typeface="Calibri"/>
              </a:rPr>
              <a:t>time</a:t>
            </a:r>
            <a:r>
              <a:rPr lang="ru-RU" sz="1400" dirty="0">
                <a:latin typeface="Calibri"/>
                <a:cs typeface="Calibri"/>
              </a:rPr>
              <a:t> </a:t>
            </a:r>
            <a:r>
              <a:rPr lang="ru-RU" sz="1400" dirty="0" err="1">
                <a:latin typeface="Calibri"/>
                <a:cs typeface="Calibri"/>
              </a:rPr>
              <a:t>version</a:t>
            </a:r>
            <a:r>
              <a:rPr lang="ru-RU" sz="1400" dirty="0">
                <a:latin typeface="Calibri"/>
                <a:cs typeface="Calibri"/>
              </a:rPr>
              <a:t> –1.0                                                                          4. Экран блокировки </a:t>
            </a:r>
            <a:endParaRPr lang="ru-RU"/>
          </a:p>
          <a:p>
            <a:pPr marL="514350" indent="-514350">
              <a:buAutoNum type="arabicPeriod"/>
            </a:pPr>
            <a:endParaRPr lang="ru-RU" sz="1400" dirty="0">
              <a:latin typeface="Calibri"/>
              <a:cs typeface="Calibri"/>
            </a:endParaRPr>
          </a:p>
          <a:p>
            <a:pPr lvl="1" algn="ctr"/>
            <a:endParaRPr lang="ru-RU" dirty="0">
              <a:latin typeface="Consolas"/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FE444E-F1DA-F970-7644-FB97DB95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127286"/>
            <a:ext cx="4891488" cy="2501037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44DAC75-C627-8A8D-5C14-DD6DAF0A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568" y="1125850"/>
            <a:ext cx="4652790" cy="2503912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8E133-9CAD-58C3-1DF7-544E6BE9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3" y="3891739"/>
            <a:ext cx="4891488" cy="2563193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пол&#10;&#10;Автоматически созданное описание">
            <a:extLst>
              <a:ext uri="{FF2B5EF4-FFF2-40B4-BE49-F238E27FC236}">
                <a16:creationId xmlns:a16="http://schemas.microsoft.com/office/drawing/2014/main" id="{35659D2B-612B-7346-09ED-45A03BCE9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473" y="3892124"/>
            <a:ext cx="4606887" cy="25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C887D-BD8C-6867-06CB-AD7D4BB9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F2F2F2"/>
                </a:solidFill>
                <a:ea typeface="+mj-lt"/>
                <a:cs typeface="+mj-lt"/>
              </a:rPr>
              <a:t>особенности приложения</a:t>
            </a:r>
            <a:endParaRPr lang="ru-RU" sz="3600">
              <a:solidFill>
                <a:srgbClr val="F2F2F2"/>
              </a:solidFill>
              <a:cs typeface="Calibri Light" panose="020F03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16DD43A-D53C-7BF8-4AB1-982ECC44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0148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40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111A7-8AD2-71D6-146D-E4D37613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cs typeface="Calibri Light"/>
              </a:rPr>
              <a:t>Основные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678EB-B9C5-D760-7CE5-1766F122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  <a:p>
            <a:pPr lvl="1"/>
            <a:r>
              <a:rPr lang="ru-RU" dirty="0">
                <a:ea typeface="+mn-lt"/>
                <a:cs typeface="+mn-lt"/>
              </a:rPr>
              <a:t>Win32api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PyQt5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ru-RU" dirty="0">
                <a:latin typeface="Consolas"/>
              </a:rPr>
              <a:t>Midi2audio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dirty="0">
                <a:latin typeface="Consolas"/>
              </a:rPr>
              <a:t>Music21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latin typeface="Consolas"/>
              </a:rPr>
              <a:t>Os</a:t>
            </a:r>
            <a:endParaRPr lang="ru-RU" err="1">
              <a:latin typeface="Consolas"/>
            </a:endParaRPr>
          </a:p>
          <a:p>
            <a:pPr lvl="1"/>
            <a:r>
              <a:rPr lang="ru-RU" dirty="0" err="1">
                <a:latin typeface="Consolas"/>
              </a:rPr>
              <a:t>pygame</a:t>
            </a:r>
            <a:r>
              <a:rPr lang="ru-RU" dirty="0">
                <a:latin typeface="Consolas"/>
              </a:rPr>
              <a:t>(использует Music21 под капотом)</a:t>
            </a:r>
            <a:endParaRPr lang="ru-RU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298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C338E-FD7A-3CA1-AB19-E311B6C9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EBEBEB"/>
                </a:solidFill>
                <a:cs typeface="Calibri Light"/>
              </a:rPr>
              <a:t>Заключение</a:t>
            </a:r>
            <a:endParaRPr lang="ru-RU">
              <a:solidFill>
                <a:srgbClr val="EBEBEB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9D9549-127F-08AC-2FC2-7086363E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208184"/>
            <a:ext cx="6188189" cy="5015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cs typeface="Calibri"/>
              </a:rPr>
              <a:t>Если у вас будет </a:t>
            </a:r>
            <a:r>
              <a:rPr lang="ru-RU" err="1">
                <a:solidFill>
                  <a:srgbClr val="FFFFFF"/>
                </a:solidFill>
                <a:cs typeface="Calibri"/>
              </a:rPr>
              <a:t>выxодить</a:t>
            </a:r>
            <a:r>
              <a:rPr lang="ru-RU">
                <a:solidFill>
                  <a:srgbClr val="FFFFFF"/>
                </a:solidFill>
                <a:cs typeface="Calibri"/>
              </a:rPr>
              <a:t> 4 окно, то загрузите 2 файла в одну папку с exe файлом </a:t>
            </a:r>
            <a:r>
              <a:rPr lang="ru-RU" dirty="0">
                <a:ea typeface="+mj-lt"/>
                <a:cs typeface="+mj-lt"/>
                <a:hlinkClick r:id="rId3"/>
              </a:rPr>
              <a:t>РостянЯндексЛайцеумЧик/РостянЯндексЛикеумЧиэк-Grebanoe_Pianino_Cheeeck: Моё пианино (github.com)</a:t>
            </a:r>
            <a:endParaRPr lang="ru-RU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cs typeface="Calibri"/>
              </a:rPr>
              <a:t>Мои выводы по работе: на мой взгляд приложение получилось отличное. Конечно, есть недочёты, баги, но в целом приложение выполнило свою поставленную задачу: помочь новичкам научиться играть на пианино и  запомнить звучание нот.</a:t>
            </a:r>
            <a:endParaRPr lang="ru-R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ru-RU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  <a:cs typeface="Calibri"/>
              </a:rPr>
              <a:t>Благодарю за внимание!</a:t>
            </a:r>
          </a:p>
          <a:p>
            <a:endParaRPr lang="ru-RU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кот, цветок, внутренний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FD3B07A2-5CC3-E73B-E75C-666DF2558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68" r="2" b="653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8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Ion</vt:lpstr>
      <vt:lpstr>Что-то типа пианино (для новичков)</vt:lpstr>
      <vt:lpstr>Идея: Создать подобие пианино для новичков</vt:lpstr>
      <vt:lpstr>Структура приложения</vt:lpstr>
      <vt:lpstr>особенности приложения</vt:lpstr>
      <vt:lpstr>Основные 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412</cp:revision>
  <dcterms:created xsi:type="dcterms:W3CDTF">2022-11-07T20:12:00Z</dcterms:created>
  <dcterms:modified xsi:type="dcterms:W3CDTF">2022-11-11T11:44:14Z</dcterms:modified>
</cp:coreProperties>
</file>