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00" autoAdjust="0"/>
  </p:normalViewPr>
  <p:slideViewPr>
    <p:cSldViewPr snapToGrid="0">
      <p:cViewPr varScale="1">
        <p:scale>
          <a:sx n="67" d="100"/>
          <a:sy n="67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D8AE5-E695-4A27-8651-3AC55FB2951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F4E16-B912-413C-A3A3-8100EBBA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4E16-B912-413C-A3A3-8100EBBA4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2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4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881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47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81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4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9145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55A84C-529D-493B-82D7-30108067992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522ECA-5F9D-473D-A872-FA505BC7E4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9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1FBB7-4A9F-4F94-BB90-B6A1998D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479" y="2674374"/>
            <a:ext cx="4740503" cy="1344163"/>
          </a:xfrm>
        </p:spPr>
        <p:txBody>
          <a:bodyPr/>
          <a:lstStyle/>
          <a:p>
            <a:r>
              <a:rPr lang="ru-RU" sz="4000" dirty="0"/>
              <a:t>Приложение для прохождения тестов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4E4E0C-2ED0-42BC-964B-7ADA40CE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13" y="6115721"/>
            <a:ext cx="12545960" cy="742279"/>
          </a:xfrm>
        </p:spPr>
        <p:txBody>
          <a:bodyPr/>
          <a:lstStyle/>
          <a:p>
            <a:r>
              <a:rPr lang="ru-RU" dirty="0" err="1"/>
              <a:t>Дядечков</a:t>
            </a:r>
            <a:r>
              <a:rPr lang="ru-RU" dirty="0"/>
              <a:t> </a:t>
            </a:r>
            <a:r>
              <a:rPr lang="ru-RU" dirty="0" err="1"/>
              <a:t>иван</a:t>
            </a:r>
            <a:r>
              <a:rPr lang="ru-RU" dirty="0"/>
              <a:t>     Загитов Ростислав</a:t>
            </a:r>
          </a:p>
        </p:txBody>
      </p:sp>
    </p:spTree>
    <p:extLst>
      <p:ext uri="{BB962C8B-B14F-4D97-AF65-F5344CB8AC3E}">
        <p14:creationId xmlns:p14="http://schemas.microsoft.com/office/powerpoint/2010/main" val="12306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6AA1E-1914-45B2-A704-F025520C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957361"/>
          </a:xfrm>
        </p:spPr>
        <p:txBody>
          <a:bodyPr/>
          <a:lstStyle/>
          <a:p>
            <a:pPr algn="ctr"/>
            <a:r>
              <a:rPr lang="ru-RU" dirty="0"/>
              <a:t>Что это</a:t>
            </a:r>
            <a:r>
              <a:rPr lang="en-US" dirty="0"/>
              <a:t> </a:t>
            </a:r>
            <a:r>
              <a:rPr lang="ru-RU" dirty="0"/>
              <a:t>такое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9D31C-37BA-4800-A6AD-A90944CC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9703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" name="Объект 4">
            <a:extLst>
              <a:ext uri="{FF2B5EF4-FFF2-40B4-BE49-F238E27FC236}">
                <a16:creationId xmlns:a16="http://schemas.microsoft.com/office/drawing/2014/main" id="{AB7DE136-4DA1-4284-AF7B-BD3F62A8C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05" y="1330802"/>
            <a:ext cx="9096189" cy="55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46B93-D7FF-464A-B64C-C31664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вы когда-то задавались вопросами по типу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9A0A-8F93-403F-A799-42B4169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Какая </a:t>
            </a:r>
            <a:r>
              <a:rPr lang="ru-RU" b="1" dirty="0" err="1"/>
              <a:t>феечка</a:t>
            </a:r>
            <a:r>
              <a:rPr lang="ru-RU" b="1" dirty="0"/>
              <a:t> </a:t>
            </a:r>
            <a:r>
              <a:rPr lang="ru-RU" b="1" dirty="0" err="1"/>
              <a:t>винкс</a:t>
            </a:r>
            <a:r>
              <a:rPr lang="ru-RU" b="1" dirty="0"/>
              <a:t> самая красивая</a:t>
            </a:r>
            <a:r>
              <a:rPr lang="en-US" b="1" dirty="0"/>
              <a:t>?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 Какой трек Серёги пирата лучше</a:t>
            </a:r>
            <a:r>
              <a:rPr lang="en-US" b="1" dirty="0"/>
              <a:t>?</a:t>
            </a:r>
            <a:r>
              <a:rPr lang="ru-RU" b="1" dirty="0"/>
              <a:t> (ШИЗОЙД)</a:t>
            </a:r>
            <a:r>
              <a:rPr lang="en-US" b="1" dirty="0"/>
              <a:t> 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Радик на Па или </a:t>
            </a:r>
            <a:r>
              <a:rPr lang="ru-RU" b="1" dirty="0" err="1"/>
              <a:t>бф</a:t>
            </a:r>
            <a:r>
              <a:rPr lang="ru-RU" b="1" dirty="0"/>
              <a:t> на </a:t>
            </a:r>
            <a:r>
              <a:rPr lang="ru-RU" b="1" dirty="0" err="1"/>
              <a:t>свена</a:t>
            </a:r>
            <a:r>
              <a:rPr lang="en-US" b="1" dirty="0"/>
              <a:t>?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0E173-0592-48DA-A407-1ACED469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04984"/>
            <a:ext cx="4984955" cy="13189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58F919-9F0E-4573-9CBB-403C2CF69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71" y="3630923"/>
            <a:ext cx="4052119" cy="10066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9D6593-9745-4CA6-B66F-1CCC7055B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3" y="5819588"/>
            <a:ext cx="4838700" cy="942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2F096E-7D05-4F72-9BD1-20ED7CDAE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31484" y="5819586"/>
            <a:ext cx="4838700" cy="9429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5C93C7-057A-4D13-9ACD-6F23F85D2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3" y="5817760"/>
            <a:ext cx="981291" cy="10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DB323-5C00-40D6-B918-81297A6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Тогда вам к нам</a:t>
            </a:r>
            <a:r>
              <a:rPr lang="en-US" dirty="0"/>
              <a:t>!!!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F66C44-F7E7-4F5D-A480-99F786996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06" y="1598070"/>
            <a:ext cx="7887618" cy="4417066"/>
          </a:xfrm>
        </p:spPr>
      </p:pic>
    </p:spTree>
    <p:extLst>
      <p:ext uri="{BB962C8B-B14F-4D97-AF65-F5344CB8AC3E}">
        <p14:creationId xmlns:p14="http://schemas.microsoft.com/office/powerpoint/2010/main" val="18610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09EA-1AA1-43B0-946D-7761799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 рассказываю там что-то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CC7A2-BC37-4A24-9BF1-AE32E45A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92" y="1128451"/>
            <a:ext cx="4685288" cy="2635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4CCF79-47C1-4823-9F1F-B9316DE6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95" y="1128451"/>
            <a:ext cx="4781014" cy="2635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DE3DFA-42A3-4EE2-99AE-16D16D5F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55" y="3951426"/>
            <a:ext cx="5494343" cy="25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CE0C6-3CD9-49FC-9C6B-2A88B5F0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Текнолоджис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0430AD-F051-47D5-A52F-5E968F294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04654"/>
            <a:ext cx="4934574" cy="192434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FD25C8-D86D-4C3B-A12F-5CDABA3B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81" y="1528614"/>
            <a:ext cx="3177917" cy="1876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81E5A1-6D8F-46CE-ACFE-BF84886E8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8" y="3838871"/>
            <a:ext cx="4245934" cy="1514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AC763E-5C14-489F-8D39-A504E2F8C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13" y="3838871"/>
            <a:ext cx="3114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3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12BD6-F58C-44A1-B11C-06B8788B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49114-0D0A-4CB3-81A9-7E522AC1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17" y="1903616"/>
            <a:ext cx="10178322" cy="4571999"/>
          </a:xfrm>
        </p:spPr>
        <p:txBody>
          <a:bodyPr>
            <a:noAutofit/>
          </a:bodyPr>
          <a:lstStyle/>
          <a:p>
            <a:r>
              <a:rPr lang="ru-RU" sz="2800" dirty="0"/>
              <a:t>Фронт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en-US" sz="2800" dirty="0"/>
              <a:t>CSS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Время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84B32-A7B6-4D5D-B3CB-212FBEE1B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33" y="5114925"/>
            <a:ext cx="6949792" cy="1743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D2AA2-C8D7-4DE4-BBE2-70771210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33" y="1706192"/>
            <a:ext cx="7215604" cy="29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151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63</TotalTime>
  <Words>59</Words>
  <Application>Microsoft Office PowerPoint</Application>
  <PresentationFormat>Широкоэкранный</PresentationFormat>
  <Paragraphs>25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Impact</vt:lpstr>
      <vt:lpstr>Эмблема</vt:lpstr>
      <vt:lpstr>Приложение для прохождения тестов</vt:lpstr>
      <vt:lpstr>Что это такое?</vt:lpstr>
      <vt:lpstr>Если вы когда-то задавались вопросами по типу:</vt:lpstr>
      <vt:lpstr>Тогда вам к нам!!!</vt:lpstr>
      <vt:lpstr>Я рассказываю там что-то</vt:lpstr>
      <vt:lpstr>Текнолоджис</vt:lpstr>
      <vt:lpstr>трудности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прохождения тестов</dc:title>
  <dc:creator>girls</dc:creator>
  <cp:lastModifiedBy>girls</cp:lastModifiedBy>
  <cp:revision>2</cp:revision>
  <dcterms:created xsi:type="dcterms:W3CDTF">2023-04-30T04:56:34Z</dcterms:created>
  <dcterms:modified xsi:type="dcterms:W3CDTF">2023-04-30T06:04:12Z</dcterms:modified>
</cp:coreProperties>
</file>