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78" r:id="rId3"/>
    <p:sldId id="257" r:id="rId4"/>
    <p:sldId id="260" r:id="rId5"/>
    <p:sldId id="258" r:id="rId6"/>
    <p:sldId id="261" r:id="rId7"/>
    <p:sldId id="259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72" r:id="rId16"/>
    <p:sldId id="268" r:id="rId17"/>
    <p:sldId id="273" r:id="rId18"/>
    <p:sldId id="276" r:id="rId19"/>
    <p:sldId id="277" r:id="rId20"/>
    <p:sldId id="274" r:id="rId21"/>
    <p:sldId id="275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638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954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031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33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865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5419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261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9501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26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04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91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538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12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9305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0237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5772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51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53B614-AA7D-4F5D-8504-D875F3C5DBF5}" type="datetimeFigureOut">
              <a:rPr lang="uk-UA" smtClean="0"/>
              <a:t>26.03.2024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6842B2-DEC7-4FAD-8860-E1B15C5A58B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54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267F7-A143-173C-3CED-AA4C711A5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 та джерела даних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8C7964E-2D3F-2B78-7F92-43FEAD62B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2893" y="5266273"/>
            <a:ext cx="9440034" cy="1049867"/>
          </a:xfrm>
        </p:spPr>
        <p:txBody>
          <a:bodyPr/>
          <a:lstStyle/>
          <a:p>
            <a:pPr algn="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Підготували: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Стець Ростислав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Андрій Скварко</a:t>
            </a:r>
          </a:p>
        </p:txBody>
      </p:sp>
    </p:spTree>
    <p:extLst>
      <p:ext uri="{BB962C8B-B14F-4D97-AF65-F5344CB8AC3E}">
        <p14:creationId xmlns:p14="http://schemas.microsoft.com/office/powerpoint/2010/main" val="274818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75835-5BAC-0B9E-2195-701F83F1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джерел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243EE51-5D58-95D2-446C-48A4F781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джерел даних - це процес створення об'єктів або інтерфейсів, які дозволяють додатку отримувати, зберігати або взаємодіяти з даними. Це може включати різноманітні джерела, такі як локальна база даних, віддалений сервер або навіть зовнішні сервіси 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застосування: Створення класу або інтерфейсу, який визначає методи для отримання, оновлення або видалення даних з локальної бази даних.</a:t>
            </a:r>
          </a:p>
        </p:txBody>
      </p:sp>
    </p:spTree>
    <p:extLst>
      <p:ext uri="{BB962C8B-B14F-4D97-AF65-F5344CB8AC3E}">
        <p14:creationId xmlns:p14="http://schemas.microsoft.com/office/powerpoint/2010/main" val="26064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43997-0935-9511-697E-4FF5C406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Реєстрація джерел даних та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публікація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джерел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3DB555B-F2B2-1DD8-849C-097CE28B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Реєстрація джерел даних та публікація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процес, за допомогою якого додаток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реєструє доступні джерела даних та надає іншим додаткам доступ до цих даних через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 (Uniform Resource Identifier).</a:t>
            </a:r>
          </a:p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 час реєстрації джерела даних, додаток реєструє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ідентифікує це джерело. Другі додатки можуть отримати доступ до цих даних, звертаючись за допомогою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Публікація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іншим додаткам користуватися даними, навіть якщо вони знаходяться в іншому додатку.</a:t>
            </a:r>
          </a:p>
          <a:p>
            <a:pPr marL="3690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6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A7F45-13BA-1AE3-B20E-A157EB0E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Реєстрація джерел даних та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публікація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джерел даних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61C8A0-F549-788F-A5A3-1D2718A0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D1849D-FD59-0F4C-48CA-858E3AF4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26" y="1846066"/>
            <a:ext cx="7348299" cy="38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A9EB4-6B10-74B5-3BAE-986F6615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бази даних для джерела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A9A3C4-837A-20F6-99D0-D8DA3557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бази даних передбачає визначення її структури та специфікацію таблиць, що включають поля та типи даних, що зберігаються. Після цього виконується створення бази даних за допомогою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іншого аналогічного інструменту. У разі потреби база даних може бути оновлена або модифікована з часом.</a:t>
            </a:r>
          </a:p>
          <a:p>
            <a:pPr marL="3690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Щодо джерела даних, воно визначає методи доступу до даних у базі даних, включаючи вставку, оновлення, видалення та вибірку даних. Це може включати створення класів або інтерфейсів, що реалізують логіку доступу до бази даних через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запити або використання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(Object-Relational Mapping)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бібліотек.</a:t>
            </a:r>
          </a:p>
        </p:txBody>
      </p:sp>
    </p:spTree>
    <p:extLst>
      <p:ext uri="{BB962C8B-B14F-4D97-AF65-F5344CB8AC3E}">
        <p14:creationId xmlns:p14="http://schemas.microsoft.com/office/powerpoint/2010/main" val="264206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08385-8819-775C-A38C-F934A835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запитів до джерел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435C66F-A525-9ED4-C0C8-40B97752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запитів до джерел даних - це процес отримання, оновлення, видалення або фільтрації даних з бази даних або інших джерел даних в додатку для платформи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зазвичай виконується за допомогою мови структурованих запитів, такої як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(Structured Query Language),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через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(Object-Relational Mapping)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бібліотеки, які надають об'єктно-орієнтований інтерфейс до бази даних.</a:t>
            </a:r>
          </a:p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роботі з джерелами даних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 коли використовуються контент-провайдери, запити до джерела даних зазвичай виконуються через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ContentResolver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ContentResolver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інтерфейсом для взаємодії з різними типами даних в додатках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забезпечуючи абстракцію між даними та їх джерелами.</a:t>
            </a:r>
          </a:p>
        </p:txBody>
      </p:sp>
    </p:spTree>
    <p:extLst>
      <p:ext uri="{BB962C8B-B14F-4D97-AF65-F5344CB8AC3E}">
        <p14:creationId xmlns:p14="http://schemas.microsoft.com/office/powerpoint/2010/main" val="207180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2CD2B-6C7C-56EE-6059-1AE55DB2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Виконання запитів до джерел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B918B2C-1D27-1FE3-55CE-547FAB93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426EFD-BE82-CD33-0C36-752CF4B5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31" y="1732449"/>
            <a:ext cx="6382290" cy="38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6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629FA-9DD7-F56B-AEB1-F241AA6A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Транзакції в джерелах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5C8C4C-8885-3E11-8544-A59EFBD0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Транзакції в джерелах даних відіграють важливу роль у забезпеченні цілісності даних та виконання атомарних операцій в базі даних. Транзакція - це логічний блок коду, який включає одну або кілька операцій зчитування або запису в базу даних.</a:t>
            </a:r>
          </a:p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транзакції можна використовувати при роботі з базою даних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іншими джерелами даних, такими як контент-провайдери. Вони дозволяють групувати декілька операцій зчитування або запису в базу даних і забезпечувати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атомарність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цих операцій.</a:t>
            </a:r>
          </a:p>
        </p:txBody>
      </p:sp>
    </p:spTree>
    <p:extLst>
      <p:ext uri="{BB962C8B-B14F-4D97-AF65-F5344CB8AC3E}">
        <p14:creationId xmlns:p14="http://schemas.microsoft.com/office/powerpoint/2010/main" val="97621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B541F-6365-76F0-DF5A-3689C2A1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Транзакції в джерелах даних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D167A4C6-9027-1DBA-48CD-2BF417EEB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90" y="2070658"/>
            <a:ext cx="7487695" cy="3381847"/>
          </a:xfrm>
        </p:spPr>
      </p:pic>
    </p:spTree>
    <p:extLst>
      <p:ext uri="{BB962C8B-B14F-4D97-AF65-F5344CB8AC3E}">
        <p14:creationId xmlns:p14="http://schemas.microsoft.com/office/powerpoint/2010/main" val="369875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51323-7FF1-D599-B311-5E357AEE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джерел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A3929B6-F4DB-8BFA-A634-3A435EBD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етапи</a:t>
            </a:r>
            <a:r>
              <a:rPr lang="ru-RU" dirty="0"/>
              <a:t> використання </a:t>
            </a:r>
            <a:r>
              <a:rPr lang="ru-RU" dirty="0" err="1"/>
              <a:t>джерел</a:t>
            </a:r>
            <a:r>
              <a:rPr lang="ru-RU" dirty="0"/>
              <a:t> даних у 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типу джерела даних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джерелом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даних 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 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даних із джерела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 даними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оновлення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25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D9A97-4852-35EB-0020-B6C13102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ContentResolver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запитів і транзакцій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24E5FD-931F-E1ED-BF62-0999A0B9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5823AE-71B2-89F7-45EF-F0495669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95" y="1742711"/>
            <a:ext cx="5066871" cy="11975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44CA82-76D3-5BBD-9C5D-20737C78E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81" y="2950480"/>
            <a:ext cx="4083298" cy="28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0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F048-CB07-8421-808B-2F723DB6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базами даних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EFC84A-4B0B-F96A-AB32-86870A7E0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клас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SQLiteDatabase;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Розкриває методи керування базою даних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 методи для створення, видалення, виконання команд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виконання інших поширених завдань керування базами даних.</a:t>
            </a:r>
          </a:p>
        </p:txBody>
      </p:sp>
    </p:spTree>
    <p:extLst>
      <p:ext uri="{BB962C8B-B14F-4D97-AF65-F5344CB8AC3E}">
        <p14:creationId xmlns:p14="http://schemas.microsoft.com/office/powerpoint/2010/main" val="881985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F65F6-722C-24DB-BABF-340351B9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Запити до джерел даних. Асинхронні запити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CursorLoader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BBFBA3C-D371-79A5-8BE6-3D8E5B2A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FC1EC2-16B8-2472-C2A1-E423A1C45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8" y="1867516"/>
            <a:ext cx="8392223" cy="37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9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DF503-46BB-5BF6-0345-0C2E07C1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Стандартні джерела даних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їх використання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A4EC6A-7751-BA01-509A-71030EDF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джерела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даних, які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Providers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Файли та каталоги</a:t>
            </a:r>
          </a:p>
        </p:txBody>
      </p:sp>
    </p:spTree>
    <p:extLst>
      <p:ext uri="{BB962C8B-B14F-4D97-AF65-F5344CB8AC3E}">
        <p14:creationId xmlns:p14="http://schemas.microsoft.com/office/powerpoint/2010/main" val="129057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0D2ED-2A30-8058-5656-26AF2417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Питання до авдиторії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6D2BD40-8690-8C23-930D-6E7FF1A2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Що таке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ContentResolver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як він використовується для взаємодії з джерелами даних в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Android?</a:t>
            </a:r>
          </a:p>
          <a:p>
            <a:pPr marL="369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Яка роль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Provider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системі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Android,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як ви можете використовувати його для доступу до даних у вашому додатку?</a:t>
            </a:r>
          </a:p>
          <a:p>
            <a:pPr marL="3690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Які основні кроки потрібно виконати для реалізації асинхронних запитів до джерел даних за допомогою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CursorLoader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69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можна використати транзакції для забезпечення цілісності даних при виконанні змін в базі даних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Android?</a:t>
            </a:r>
          </a:p>
          <a:p>
            <a:pPr marL="369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можна реалізувати пошук в локальній базі даних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додатку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Android?</a:t>
            </a:r>
          </a:p>
          <a:p>
            <a:pPr marL="369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є інші типи стандартних джерел даних в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Android,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окрім бази даних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SQLite,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як їх використовувати?</a:t>
            </a:r>
          </a:p>
          <a:p>
            <a:pPr marL="3690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Як можна використовувати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зберігання та отримання налаштувань додатку у вигляді пар ключ-значення?</a:t>
            </a:r>
          </a:p>
          <a:p>
            <a:pPr marL="3690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Які переваги та недоліки використання файлів та каталогів для зберігання даних у додатках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порівняно з іншими джерелами даних?</a:t>
            </a:r>
          </a:p>
          <a:p>
            <a:pPr marL="3690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Як виконати запит до бази даних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додатку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Android,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метод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query()?</a:t>
            </a:r>
          </a:p>
          <a:p>
            <a:pPr marL="369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ви реалізували б пошук у власному додатку на основі отриманого матеріалу та можливостей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API?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2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0A2CA-0095-21DF-541D-DC3DC42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Подякували за увагу!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14339E-FC05-774B-6066-DEEE8AD0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Рисунок 3" descr="Зображення, що містить ескіз, малюнок, Лінійне мистецтво, картинки&#10;&#10;Автоматично згенерований опис">
            <a:extLst>
              <a:ext uri="{FF2B5EF4-FFF2-40B4-BE49-F238E27FC236}">
                <a16:creationId xmlns:a16="http://schemas.microsoft.com/office/drawing/2014/main" id="{886B1160-B5EC-5482-460F-0F8B02A93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02" y="1892300"/>
            <a:ext cx="4458547" cy="33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AEAC2-E600-2232-DFA3-EF7E4666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Курсори і клас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619F443-69C5-5203-E9FC-F695A46F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результати запиту до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синхронізується внутрішньо, тому код, який використовує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кількох потоків, повинен виконувати власну синхронізацію під час використання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6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5D42B-88B6-B150-724A-5D25EF90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Курсори і клас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A4E3AF-D44E-8596-73F9-E7DCC636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клас, що містить в собі словник, в якому зберігаються дані, які потім може обробити клас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ContentResolver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void put(String key, Short value);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void put(String key, Integer value);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void put(String key, Float value);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void put(String key, String value);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Object get(String key);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void clear();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DC92C1-E46F-E2D6-5D66-D6E7F395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60" y="2602021"/>
            <a:ext cx="3079760" cy="24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1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F76A2-DD40-FA42-2B6F-C4D84DA6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класу </a:t>
            </a:r>
            <a:r>
              <a:rPr lang="en-US" dirty="0"/>
              <a:t>SQLiteOpenHelper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DE1EE9C-0BF6-D05A-97ED-15889876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28" y="1732449"/>
            <a:ext cx="5808738" cy="4058751"/>
          </a:xfrm>
        </p:spPr>
        <p:txBody>
          <a:bodyPr/>
          <a:lstStyle/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Конструктори:</a:t>
            </a:r>
          </a:p>
          <a:p>
            <a:pPr marL="369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context, String name,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SQLiteDatabase,CursorFactory factory, int version)</a:t>
            </a:r>
          </a:p>
          <a:p>
            <a:pPr marL="3690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context, String name,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SQLiteDatabase,CursorFactory factory, int version,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DatabaseErrorHandler errorHandler)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5993F-D7FA-FD0D-F81B-B745D68AC10F}"/>
              </a:ext>
            </a:extLst>
          </p:cNvPr>
          <p:cNvSpPr txBox="1"/>
          <p:nvPr/>
        </p:nvSpPr>
        <p:spPr>
          <a:xfrm>
            <a:off x="6519333" y="1802937"/>
            <a:ext cx="495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Публічні методи: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onCreate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(SQLiteDatabase db)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onUpdate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(SQLiteDatabase db)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 getReadableDatabase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 getWritableDatabase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41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A0CDB-0CA5-78DE-8785-81EA3CCE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класу </a:t>
            </a:r>
            <a:r>
              <a:rPr lang="en-US" dirty="0"/>
              <a:t>SQLiteOpenHelper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4EB39F1-DE6D-1EEB-F1A7-0E1855D4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EA0B50-6AFC-45AD-DA88-905CE45B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52" y="1665995"/>
            <a:ext cx="6209908" cy="41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4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C4B54-3DC9-CECA-6B9C-4A66237E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запитів до бази даних та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 результатів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4C02A3B-9E87-FDA7-EC92-2EAD241B6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екземпляр класу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SQLiteDatabase:</a:t>
            </a:r>
          </a:p>
          <a:p>
            <a:pPr marL="369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 db = myDB.getReadableDatabase();</a:t>
            </a:r>
          </a:p>
          <a:p>
            <a:pPr marL="369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cursor = db.rawQuery(“SELECT COUNT(*) FROM ? WHERE id = ?”, new String[] {“Users”, 4});</a:t>
            </a:r>
          </a:p>
          <a:p>
            <a:pPr marL="369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userCount = 0;</a:t>
            </a:r>
          </a:p>
          <a:p>
            <a:pPr marL="369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if(cursor.getCount() &gt;0)</a:t>
            </a:r>
          </a:p>
          <a:p>
            <a:pPr marL="369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69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userCount = Integer.parseInt(cursor.getString(0));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69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cursor.close();</a:t>
            </a:r>
          </a:p>
          <a:p>
            <a:pPr marL="369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db.close();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4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5A25F-5070-49B7-4C0E-34DAC13D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Додавання, оновлення і видалення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 у таблиці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C9EBC26-DE1D-C800-B809-987F8DFC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724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екземпляр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який можна записувати дані: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 db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DBHelper.getWritableDatabase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db.rawQuery(“INSERT INTO ? VALUES(?, ?)”,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String[] {“Users”, “Rostyk”, “Stets”});</a:t>
            </a:r>
          </a:p>
        </p:txBody>
      </p:sp>
    </p:spTree>
    <p:extLst>
      <p:ext uri="{BB962C8B-B14F-4D97-AF65-F5344CB8AC3E}">
        <p14:creationId xmlns:p14="http://schemas.microsoft.com/office/powerpoint/2010/main" val="353781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CB9BC-5372-C143-4A13-BFB0714C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Додавання, оновлення і видалення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 у таблиці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366CF4B-969C-501D-162B-2FDE12D1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1344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 values = new ContentValues();</a:t>
            </a: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(“name”, “Rostyk”);</a:t>
            </a: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(“surname”, “Stets”);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inserted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(“Users”, null, values);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updated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db.update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("Users", values, “name = ? AND surname = ?", new String[] {“Andrew”, “Skvarko”});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deleted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db.delete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(“Users” , “name = ? AND surname = ?", new String[] {“Rostyk”, “Stets”});</a:t>
            </a:r>
          </a:p>
          <a:p>
            <a:pPr marL="36900" indent="0">
              <a:buNone/>
            </a:pP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  <a:p>
            <a:pPr marL="36900" indent="0">
              <a:buNone/>
            </a:pP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306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ь">
  <a:themeElements>
    <a:clrScheme name="Відтінки сірого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ланец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Сланець</Template>
  <TotalTime>291</TotalTime>
  <Words>1226</Words>
  <Application>Microsoft Office PowerPoint</Application>
  <PresentationFormat>Широкий екран</PresentationFormat>
  <Paragraphs>102</Paragraphs>
  <Slides>23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23</vt:i4>
      </vt:variant>
    </vt:vector>
  </HeadingPairs>
  <TitlesOfParts>
    <vt:vector size="28" baseType="lpstr">
      <vt:lpstr>Calisto MT</vt:lpstr>
      <vt:lpstr>JetBrains Mono</vt:lpstr>
      <vt:lpstr>Times New Roman</vt:lpstr>
      <vt:lpstr>Wingdings 2</vt:lpstr>
      <vt:lpstr>Сланець</vt:lpstr>
      <vt:lpstr>База даних та джерела даних</vt:lpstr>
      <vt:lpstr>Робота з базами даних SQLite</vt:lpstr>
      <vt:lpstr>Курсори і клас ContentValues</vt:lpstr>
      <vt:lpstr>Курсори і клас ContentValues</vt:lpstr>
      <vt:lpstr>Використання класу SQLiteOpenHelper</vt:lpstr>
      <vt:lpstr>Використання класу SQLiteOpenHelper</vt:lpstr>
      <vt:lpstr>Виконання запитів до бази даних та  отримання результатів</vt:lpstr>
      <vt:lpstr>Додавання, оновлення і видалення  рядків у таблиці</vt:lpstr>
      <vt:lpstr>Додавання, оновлення і видалення  рядків у таблиці</vt:lpstr>
      <vt:lpstr>Створення джерел даних</vt:lpstr>
      <vt:lpstr>Реєстрація джерел даних та  публікація URI джерел даних</vt:lpstr>
      <vt:lpstr>Реєстрація джерел даних та  публікація URI джерел даних</vt:lpstr>
      <vt:lpstr>Створення бази даних для джерела даних</vt:lpstr>
      <vt:lpstr>Виконання запитів до джерел даних</vt:lpstr>
      <vt:lpstr>Виконання запитів до джерел даних</vt:lpstr>
      <vt:lpstr>Транзакції в джерелах даних</vt:lpstr>
      <vt:lpstr>Транзакції в джерелах даних</vt:lpstr>
      <vt:lpstr>Використання джерел даних</vt:lpstr>
      <vt:lpstr>Використання ContentResolver  для запитів і транзакцій</vt:lpstr>
      <vt:lpstr>Запити до джерел даних. Асинхронні запити (CursorLoader)</vt:lpstr>
      <vt:lpstr>Стандартні джерела даних в Android  та їх використання</vt:lpstr>
      <vt:lpstr>Питання до авдиторії</vt:lpstr>
      <vt:lpstr>Подякували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даних та джерела даних</dc:title>
  <dc:creator>Стець Ростислав</dc:creator>
  <cp:lastModifiedBy>Стець Ростислав</cp:lastModifiedBy>
  <cp:revision>11</cp:revision>
  <dcterms:created xsi:type="dcterms:W3CDTF">2024-03-25T21:52:44Z</dcterms:created>
  <dcterms:modified xsi:type="dcterms:W3CDTF">2024-03-26T13:34:07Z</dcterms:modified>
</cp:coreProperties>
</file>