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79" r:id="rId5"/>
    <p:sldId id="280" r:id="rId6"/>
    <p:sldId id="260" r:id="rId7"/>
    <p:sldId id="282" r:id="rId8"/>
    <p:sldId id="283" r:id="rId9"/>
    <p:sldId id="275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56C0-F281-4D72-AEA8-7F480E150113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466EC-7CB2-40AB-86A1-D906C9B682E9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0874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F9804-3463-49DC-AC81-03C1DB8139A1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80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7271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111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805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944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5483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04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4676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717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3184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38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05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E59D628-B55B-42DF-873F-44E35C3DB061}" type="datetimeFigureOut">
              <a:rPr lang="ru-UA" smtClean="0"/>
              <a:t>02.12.2021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95278B-0E7B-44E5-A55B-9C1213BC9AB3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4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780929"/>
            <a:ext cx="7772400" cy="1470025"/>
          </a:xfrm>
        </p:spPr>
        <p:txBody>
          <a:bodyPr>
            <a:noAutofit/>
          </a:bodyPr>
          <a:lstStyle/>
          <a:p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Лабораторна робота №6</a:t>
            </a:r>
            <a:br>
              <a:rPr lang="uk-UA" sz="3200" dirty="0">
                <a:latin typeface="Times New Roman" pitchFamily="18" charset="0"/>
                <a:cs typeface="Times New Roman" pitchFamily="18" charset="0"/>
              </a:rPr>
            </a:b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з предмету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Нейронні мережі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”</a:t>
            </a:r>
            <a:br>
              <a:rPr lang="uk-UA" sz="3200" dirty="0">
                <a:latin typeface="Times New Roman" pitchFamily="18" charset="0"/>
                <a:cs typeface="Times New Roman" pitchFamily="18" charset="0"/>
              </a:rPr>
            </a:b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студента групи АнД-41</a:t>
            </a:r>
            <a:br>
              <a:rPr lang="uk-UA" sz="3200" dirty="0">
                <a:latin typeface="Times New Roman" pitchFamily="18" charset="0"/>
                <a:cs typeface="Times New Roman" pitchFamily="18" charset="0"/>
              </a:rPr>
            </a:b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Морозова Ростислава</a:t>
            </a:r>
          </a:p>
        </p:txBody>
      </p:sp>
    </p:spTree>
    <p:extLst>
      <p:ext uri="{BB962C8B-B14F-4D97-AF65-F5344CB8AC3E}">
        <p14:creationId xmlns:p14="http://schemas.microsoft.com/office/powerpoint/2010/main" val="355742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600" y="908720"/>
            <a:ext cx="4449688" cy="432048"/>
          </a:xfrm>
        </p:spPr>
        <p:txBody>
          <a:bodyPr>
            <a:normAutofit/>
          </a:bodyPr>
          <a:lstStyle/>
          <a:p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Прогноз на наступні 20 днів: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E336BA-41B8-4704-BADA-67407E3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484785"/>
            <a:ext cx="8229600" cy="31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3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672" y="2376463"/>
            <a:ext cx="7272808" cy="2105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59810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3700" y="908720"/>
            <a:ext cx="8229600" cy="1600200"/>
          </a:xfrm>
        </p:spPr>
        <p:txBody>
          <a:bodyPr/>
          <a:lstStyle/>
          <a:p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2700" y="1772816"/>
            <a:ext cx="7200900" cy="4094584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Знайти в інтернеті матеріал за напрямком дисципліни, що не розглядався на лекціях</a:t>
            </a:r>
          </a:p>
          <a:p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Навести приклад розв'язання відповідного завдання</a:t>
            </a:r>
          </a:p>
          <a:p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Підготувати презентацію матеріалу</a:t>
            </a:r>
          </a:p>
          <a:p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Відповіді оформити 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ipynb, .csv(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 інші файли з даними), 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ppt 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документами</a:t>
            </a:r>
          </a:p>
          <a:p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Викласти у зазначений 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репозіторій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 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окремій папці з назвою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Lab6 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 мають бути 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ipynb, .ppt 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файли та необхідні файли з даними</a:t>
            </a:r>
          </a:p>
          <a:p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Підготуватися до захисту та доповіді результатів (окрема доповідь від кожного студента)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62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7568" y="76470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uk-UA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роботи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«Прогноз ціни акцій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TESLA 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допомогою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 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мережі»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Архітектура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 (Gated Recurrent Unit)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―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Керований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рекурентний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блок представлена в 2014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році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була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однією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спробою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вирішити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проблему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зникаючого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градієнта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з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якою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стикається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кожен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алгоритм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класифікації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побудований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стандартній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рекурентній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нейронної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мережі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цілому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розглядати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варіант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мережі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LSTM,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оскільки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вони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розроблені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аналогічним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чином і в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деяких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більшості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випадків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дають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однакові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результати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розробці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основу взяли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звичайну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рекурентну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мережу, але додали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шарами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кілька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особливостей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впливають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кожну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ітерацію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навчання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мережі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Перше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нововведення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два вектора,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котрі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називаються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 gate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reset gate.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Вони є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своєрідним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фільтром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визначає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інформація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повинна бути передана на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вихід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0096" y="764704"/>
            <a:ext cx="3477072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навчатися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треба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яку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B02287-0075-43B2-A8F5-36797312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75891"/>
            <a:ext cx="4287496" cy="4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7568" y="76470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формула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gate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блоку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множиться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вагу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W(z).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 ж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відбувається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ht-1 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попередньої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множиться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вагу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U(z).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обидва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разом,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сигмоїдна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стискає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діопазоні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до 1.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gate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допомагають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повинна бути передана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зовсім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міняти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минулого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усунути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ризик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зникнення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градієнта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свою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gate ( t r 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навпаки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минулого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забути.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gate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з'ясувати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вектор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вплинув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результат.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0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2700" y="685800"/>
            <a:ext cx="7200900" cy="1879104"/>
          </a:xfrm>
        </p:spPr>
        <p:txBody>
          <a:bodyPr>
            <a:normAutofit/>
          </a:bodyPr>
          <a:lstStyle/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Вхідні дані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– інформація про акції Тесла у період з 01.03.2013 до 22.10.2020, а саме: </a:t>
            </a:r>
            <a:br>
              <a:rPr lang="uk-UA" sz="2000" dirty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- дата відкриття акції</a:t>
            </a:r>
            <a:br>
              <a:rPr lang="uk-UA" sz="2000" dirty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- ціна акції в момент відкриття, максимальна та мінімальна.</a:t>
            </a:r>
            <a:br>
              <a:rPr lang="uk-UA" sz="2000" dirty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Усього – 1928 значень.</a:t>
            </a:r>
            <a:endParaRPr lang="uk-UA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3E6555-2F90-4F40-B676-09599B22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535664"/>
            <a:ext cx="6264696" cy="37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1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2700" y="685800"/>
            <a:ext cx="7200900" cy="1879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/>
              <a:t>Графік зміни ціни за період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 01.03.2013 до 22.10.2020</a:t>
            </a:r>
            <a:endParaRPr lang="uk-UA"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113716-132D-4B3F-A48B-D0E2D68A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484785"/>
            <a:ext cx="7920880" cy="29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2700" y="685800"/>
            <a:ext cx="7200900" cy="1879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програми:</a:t>
            </a:r>
            <a:b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Масштабування наших функцій за допомогою нормалізації. 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моделі.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Тренування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 на 1000 епохах.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C730A-8FF4-41FB-B5AB-B308E647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988841"/>
            <a:ext cx="6840760" cy="42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9656" y="1052736"/>
            <a:ext cx="6552728" cy="520080"/>
          </a:xfrm>
        </p:spPr>
        <p:txBody>
          <a:bodyPr>
            <a:normAutofit/>
          </a:bodyPr>
          <a:lstStyle/>
          <a:p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Результат навчання тестової вибірки: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F9136E-475C-4F0F-BFA0-B7492ADA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1772816"/>
            <a:ext cx="797253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7591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</TotalTime>
  <Words>572</Words>
  <Application>Microsoft Office PowerPoint</Application>
  <PresentationFormat>Широкоэкранный</PresentationFormat>
  <Paragraphs>21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Times New Roman</vt:lpstr>
      <vt:lpstr>Уголки</vt:lpstr>
      <vt:lpstr>Лабораторна робота №6 з предмету “Нейронні мережі” студента групи АнД-41 Морозова Ростислава</vt:lpstr>
      <vt:lpstr>Завдання:</vt:lpstr>
      <vt:lpstr>Презентация PowerPoint</vt:lpstr>
      <vt:lpstr>Презентация PowerPoint</vt:lpstr>
      <vt:lpstr>Презентация PowerPoint</vt:lpstr>
      <vt:lpstr>Вхідні дані – інформація про акції Тесла у період з 01.03.2013 до 22.10.2020, а саме:  - дата відкриття акції - ціна акції в момент відкриття, максимальна та мінімальна. Усього – 1928 значень.</vt:lpstr>
      <vt:lpstr>Графік зміни ціни за період з 01.03.2013 до 22.10.2020</vt:lpstr>
      <vt:lpstr>Алгоритм програми: 1. Масштабування наших функцій за допомогою нормалізації.  2. Побудова GRU моделі. 3. Тренування GRU моделі на 1000 епохах.</vt:lpstr>
      <vt:lpstr>Результат навчання тестової вибірки:</vt:lpstr>
      <vt:lpstr>Прогноз на наступні 20 днів: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№6 з предмету “Нейронні мережі” студента групи АнД-41 Морозова Ростислава</dc:title>
  <dc:creator>Rostislav Morozov</dc:creator>
  <cp:lastModifiedBy>Rostislav Morozov</cp:lastModifiedBy>
  <cp:revision>3</cp:revision>
  <dcterms:created xsi:type="dcterms:W3CDTF">2021-12-02T07:14:06Z</dcterms:created>
  <dcterms:modified xsi:type="dcterms:W3CDTF">2021-12-02T07:19:34Z</dcterms:modified>
</cp:coreProperties>
</file>