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22"/>
  </p:notesMasterIdLst>
  <p:handoutMasterIdLst>
    <p:handoutMasterId r:id="rId23"/>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2" d="100"/>
          <a:sy n="62"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Верхний колонтитул 1"/>
          <p:cNvSpPr txBox="1">
            <a:spLocks noGrp="1"/>
          </p:cNvSpPr>
          <p:nvPr>
            <p:ph type="hdr" sz="quarter"/>
          </p:nvPr>
        </p:nvSpPr>
        <p:spPr>
          <a:xfrm>
            <a:off x="0" y="0"/>
            <a:ext cx="2976173" cy="456900"/>
          </a:xfrm>
          <a:prstGeom prst="rect">
            <a:avLst/>
          </a:prstGeom>
          <a:noFill/>
          <a:ln>
            <a:noFill/>
          </a:ln>
        </p:spPr>
        <p:txBody>
          <a:bodyPr vert="horz" wrap="none" lIns="78903" tIns="39452" rIns="78903" bIns="39452" anchorCtr="0" compatLnSpc="0">
            <a:noAutofit/>
          </a:bodyPr>
          <a:lstStyle/>
          <a:p>
            <a:pPr hangingPunct="0">
              <a:defRPr sz="1400"/>
            </a:pPr>
            <a:endParaRPr lang="en-US" sz="1200">
              <a:latin typeface="Liberation Sans" pitchFamily="18"/>
              <a:ea typeface="Noto Sans CJK SC" pitchFamily="2"/>
              <a:cs typeface="Lohit Devanagari" pitchFamily="2"/>
            </a:endParaRPr>
          </a:p>
        </p:txBody>
      </p:sp>
      <p:sp>
        <p:nvSpPr>
          <p:cNvPr id="3" name="Дата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anchorCtr="0" compatLnSpc="0">
            <a:noAutofit/>
          </a:bodyPr>
          <a:lstStyle/>
          <a:p>
            <a:pPr algn="r" hangingPunct="0">
              <a:defRPr sz="1400"/>
            </a:pPr>
            <a:endParaRPr lang="en-US" sz="1200">
              <a:latin typeface="Liberation Sans" pitchFamily="18"/>
              <a:ea typeface="Noto Sans CJK SC" pitchFamily="2"/>
              <a:cs typeface="Lohit Devanagari" pitchFamily="2"/>
            </a:endParaRPr>
          </a:p>
        </p:txBody>
      </p:sp>
      <p:sp>
        <p:nvSpPr>
          <p:cNvPr id="4" name="Нижний колонтитул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anchorCtr="0" compatLnSpc="0">
            <a:noAutofit/>
          </a:bodyPr>
          <a:lstStyle/>
          <a:p>
            <a:pPr hangingPunct="0">
              <a:defRPr sz="1400"/>
            </a:pPr>
            <a:endParaRPr lang="en-US" sz="1200">
              <a:latin typeface="Liberation Sans" pitchFamily="18"/>
              <a:ea typeface="Noto Sans CJK SC" pitchFamily="2"/>
              <a:cs typeface="Lohit Devanagari" pitchFamily="2"/>
            </a:endParaRPr>
          </a:p>
        </p:txBody>
      </p:sp>
      <p:sp>
        <p:nvSpPr>
          <p:cNvPr id="5" name="Номер слайда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anchorCtr="0" compatLnSpc="0">
            <a:noAutofit/>
          </a:bodyPr>
          <a:lstStyle/>
          <a:p>
            <a:pPr algn="r" hangingPunct="0">
              <a:defRPr sz="1400"/>
            </a:pPr>
            <a:fld id="{B4D1CC1C-96ED-4DF3-8CA2-F23D004E6ABA}" type="slidenum">
              <a:t>‹#›</a:t>
            </a:fld>
            <a:endParaRPr lang="en-US" sz="1200">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067046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Образ слайда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Заметки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Верхний колонтитул 3"/>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Дата 4"/>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Нижний колонтитул 5"/>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Номер слайда 6"/>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3A8DAD88-F741-40AF-817F-ED14312EAA1C}" type="slidenum">
              <a:t>‹#›</a:t>
            </a:fld>
            <a:endParaRPr lang="en-US"/>
          </a:p>
        </p:txBody>
      </p:sp>
    </p:spTree>
    <p:extLst>
      <p:ext uri="{BB962C8B-B14F-4D97-AF65-F5344CB8AC3E}">
        <p14:creationId xmlns:p14="http://schemas.microsoft.com/office/powerpoint/2010/main" val="1487518973"/>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BF3FC6EF-1157-4357-9F70-715D2079451C}" type="slidenum">
              <a:t>1</a:t>
            </a:fld>
            <a:endParaRPr lang="en-US"/>
          </a:p>
        </p:txBody>
      </p:sp>
      <p:sp>
        <p:nvSpPr>
          <p:cNvPr id="2" name="Google Shape;85;g35f391192_00:notes"/>
          <p:cNvSpPr>
            <a:spLocks noGrp="1" noRot="1" noChangeAspect="1" noResize="1"/>
          </p:cNvSpPr>
          <p:nvPr>
            <p:ph type="sldImg"/>
          </p:nvPr>
        </p:nvSpPr>
        <p:spPr>
          <a:xfrm>
            <a:off x="380880" y="685799"/>
            <a:ext cx="6095519" cy="3428639"/>
          </a:xfrm>
          <a:solidFill>
            <a:srgbClr val="729FCF"/>
          </a:solidFill>
          <a:ln w="25400">
            <a:solidFill>
              <a:srgbClr val="3465A4"/>
            </a:solidFill>
            <a:prstDash val="solid"/>
          </a:ln>
        </p:spPr>
      </p:sp>
      <p:sp>
        <p:nvSpPr>
          <p:cNvPr id="3" name="Google Shape;86;g35f391192_00:notes"/>
          <p:cNvSpPr txBox="1">
            <a:spLocks noGrp="1"/>
          </p:cNvSpPr>
          <p:nvPr>
            <p:ph type="body" sz="quarter" idx="1"/>
          </p:nvPr>
        </p:nvSpPr>
        <p:spPr>
          <a:xfrm>
            <a:off x="685799" y="4343400"/>
            <a:ext cx="5486040" cy="4114440"/>
          </a:xfrm>
        </p:spPr>
        <p:txBody>
          <a:bodyPr vert="horz" wrap="square" lIns="91440" tIns="91440" rIns="91440" bIns="91440" anchor="t">
            <a:no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30DDFC71-3A36-478A-9BB0-B363A1B88CD2}" type="slidenum">
              <a:t>10</a:t>
            </a:fld>
            <a:endParaRPr lang="en-US"/>
          </a:p>
        </p:txBody>
      </p:sp>
      <p:sp>
        <p:nvSpPr>
          <p:cNvPr id="2" name="Образ слайда 1"/>
          <p:cNvSpPr>
            <a:spLocks noGrp="1" noRot="1" noChangeAspect="1" noResize="1"/>
          </p:cNvSpPr>
          <p:nvPr>
            <p:ph type="sldImg"/>
          </p:nvPr>
        </p:nvSpPr>
        <p:spPr>
          <a:xfrm>
            <a:off x="381240" y="694800"/>
            <a:ext cx="6095160" cy="3428639"/>
          </a:xfrm>
          <a:solidFill>
            <a:srgbClr val="729FCF"/>
          </a:solidFill>
          <a:ln w="25400">
            <a:solidFill>
              <a:srgbClr val="3465A4"/>
            </a:solidFill>
            <a:prstDash val="solid"/>
          </a:ln>
        </p:spPr>
      </p:sp>
      <p:sp>
        <p:nvSpPr>
          <p:cNvPr id="3" name="Заметки 2"/>
          <p:cNvSpPr txBox="1">
            <a:spLocks noGrp="1"/>
          </p:cNvSpPr>
          <p:nvPr>
            <p:ph type="body" sz="quarter" idx="1"/>
          </p:nvPr>
        </p:nvSpPr>
        <p:spPr>
          <a:xfrm>
            <a:off x="685799" y="4343400"/>
            <a:ext cx="5486040" cy="4114440"/>
          </a:xfrm>
        </p:spPr>
        <p:txBody>
          <a:bodyPr vert="horz"/>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B9FBDE29-7602-46AB-AD13-23A2703FADD7}" type="slidenum">
              <a:t>11</a:t>
            </a:fld>
            <a:endParaRPr lang="en-US"/>
          </a:p>
        </p:txBody>
      </p:sp>
      <p:sp>
        <p:nvSpPr>
          <p:cNvPr id="2" name="Google Shape;90;g3606f1c2d_0"/>
          <p:cNvSpPr>
            <a:spLocks noGrp="1" noRot="1" noChangeAspect="1" noResize="1"/>
          </p:cNvSpPr>
          <p:nvPr>
            <p:ph type="sldImg"/>
          </p:nvPr>
        </p:nvSpPr>
        <p:spPr>
          <a:xfrm>
            <a:off x="380880" y="685799"/>
            <a:ext cx="6095519" cy="3428639"/>
          </a:xfrm>
          <a:solidFill>
            <a:srgbClr val="729FCF"/>
          </a:solidFill>
          <a:ln w="25400">
            <a:solidFill>
              <a:srgbClr val="3465A4"/>
            </a:solidFill>
            <a:prstDash val="solid"/>
          </a:ln>
        </p:spPr>
      </p:sp>
      <p:sp>
        <p:nvSpPr>
          <p:cNvPr id="3" name="Google Shape;91;g3606f1c2d_0"/>
          <p:cNvSpPr txBox="1">
            <a:spLocks noGrp="1"/>
          </p:cNvSpPr>
          <p:nvPr>
            <p:ph type="body" sz="quarter" idx="1"/>
          </p:nvPr>
        </p:nvSpPr>
        <p:spPr>
          <a:xfrm>
            <a:off x="685799" y="4343400"/>
            <a:ext cx="5486040" cy="4114440"/>
          </a:xfrm>
        </p:spPr>
        <p:txBody>
          <a:bodyPr vert="horz" wrap="square" lIns="91440" tIns="91440" rIns="91440" bIns="91440" anchor="t">
            <a:no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4BF585BB-332F-4E6C-B7A5-AD62DFCC9313}" type="slidenum">
              <a:t>12</a:t>
            </a:fld>
            <a:endParaRPr lang="en-US"/>
          </a:p>
        </p:txBody>
      </p:sp>
      <p:sp>
        <p:nvSpPr>
          <p:cNvPr id="2" name="Google Shape;115;g35f391192_09:notes"/>
          <p:cNvSpPr>
            <a:spLocks noGrp="1" noRot="1" noChangeAspect="1" noResize="1"/>
          </p:cNvSpPr>
          <p:nvPr>
            <p:ph type="sldImg"/>
          </p:nvPr>
        </p:nvSpPr>
        <p:spPr>
          <a:xfrm>
            <a:off x="380880" y="685799"/>
            <a:ext cx="6095519" cy="3428639"/>
          </a:xfrm>
          <a:solidFill>
            <a:srgbClr val="729FCF"/>
          </a:solidFill>
          <a:ln w="25400">
            <a:solidFill>
              <a:srgbClr val="3465A4"/>
            </a:solidFill>
            <a:prstDash val="solid"/>
          </a:ln>
        </p:spPr>
      </p:sp>
      <p:sp>
        <p:nvSpPr>
          <p:cNvPr id="3" name="Google Shape;116;g35f391192_09:notes"/>
          <p:cNvSpPr txBox="1">
            <a:spLocks noGrp="1"/>
          </p:cNvSpPr>
          <p:nvPr>
            <p:ph type="body" sz="quarter" idx="1"/>
          </p:nvPr>
        </p:nvSpPr>
        <p:spPr>
          <a:xfrm>
            <a:off x="685799" y="4343400"/>
            <a:ext cx="5486040" cy="4114440"/>
          </a:xfrm>
        </p:spPr>
        <p:txBody>
          <a:bodyPr vert="horz" wrap="square" lIns="91440" tIns="91440" rIns="91440" bIns="91440" anchor="t">
            <a:no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CB665D1D-C7A1-4291-980A-85F80EE23DEF}" type="slidenum">
              <a:t>13</a:t>
            </a:fld>
            <a:endParaRPr lang="en-US"/>
          </a:p>
        </p:txBody>
      </p:sp>
      <p:sp>
        <p:nvSpPr>
          <p:cNvPr id="2" name="Google Shape;331;g35ed75ccf_022:notes"/>
          <p:cNvSpPr>
            <a:spLocks noGrp="1" noRot="1" noChangeAspect="1" noResize="1"/>
          </p:cNvSpPr>
          <p:nvPr>
            <p:ph type="sldImg"/>
          </p:nvPr>
        </p:nvSpPr>
        <p:spPr>
          <a:xfrm>
            <a:off x="380880" y="685799"/>
            <a:ext cx="6095519" cy="3428639"/>
          </a:xfrm>
          <a:solidFill>
            <a:srgbClr val="729FCF"/>
          </a:solidFill>
          <a:ln w="25400">
            <a:solidFill>
              <a:srgbClr val="3465A4"/>
            </a:solidFill>
            <a:prstDash val="solid"/>
          </a:ln>
        </p:spPr>
      </p:sp>
      <p:sp>
        <p:nvSpPr>
          <p:cNvPr id="3" name="Google Shape;332;g35ed75ccf_022:notes"/>
          <p:cNvSpPr txBox="1">
            <a:spLocks noGrp="1"/>
          </p:cNvSpPr>
          <p:nvPr>
            <p:ph type="body" sz="quarter" idx="1"/>
          </p:nvPr>
        </p:nvSpPr>
        <p:spPr>
          <a:xfrm>
            <a:off x="685799" y="4343400"/>
            <a:ext cx="5486040" cy="4114440"/>
          </a:xfrm>
        </p:spPr>
        <p:txBody>
          <a:bodyPr vert="horz" wrap="square" lIns="91440" tIns="91440" rIns="91440" bIns="91440" anchor="t">
            <a:no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F2BA2BC2-A870-4DEF-BA66-9E681236256E}" type="slidenum">
              <a:t>14</a:t>
            </a:fld>
            <a:endParaRPr lang="en-US"/>
          </a:p>
        </p:txBody>
      </p:sp>
      <p:sp>
        <p:nvSpPr>
          <p:cNvPr id="2" name="Google Shape;90;g3606f1c2d_1"/>
          <p:cNvSpPr>
            <a:spLocks noGrp="1" noRot="1" noChangeAspect="1" noResize="1"/>
          </p:cNvSpPr>
          <p:nvPr>
            <p:ph type="sldImg"/>
          </p:nvPr>
        </p:nvSpPr>
        <p:spPr>
          <a:xfrm>
            <a:off x="380880" y="685799"/>
            <a:ext cx="6095519" cy="3428639"/>
          </a:xfrm>
          <a:solidFill>
            <a:srgbClr val="729FCF"/>
          </a:solidFill>
          <a:ln w="25400">
            <a:solidFill>
              <a:srgbClr val="3465A4"/>
            </a:solidFill>
            <a:prstDash val="solid"/>
          </a:ln>
        </p:spPr>
      </p:sp>
      <p:sp>
        <p:nvSpPr>
          <p:cNvPr id="3" name="Google Shape;91;g3606f1c2d_1"/>
          <p:cNvSpPr txBox="1">
            <a:spLocks noGrp="1"/>
          </p:cNvSpPr>
          <p:nvPr>
            <p:ph type="body" sz="quarter" idx="1"/>
          </p:nvPr>
        </p:nvSpPr>
        <p:spPr>
          <a:xfrm>
            <a:off x="685799" y="4343400"/>
            <a:ext cx="5486040" cy="4114440"/>
          </a:xfrm>
        </p:spPr>
        <p:txBody>
          <a:bodyPr vert="horz" wrap="square" lIns="91440" tIns="91440" rIns="91440" bIns="91440" anchor="t">
            <a:no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95C68403-399F-4DAF-893E-67610A9544AB}" type="slidenum">
              <a:t>2</a:t>
            </a:fld>
            <a:endParaRPr lang="en-US"/>
          </a:p>
        </p:txBody>
      </p:sp>
      <p:sp>
        <p:nvSpPr>
          <p:cNvPr id="2" name="Google Shape;90;g3606f1c2d_30:notes"/>
          <p:cNvSpPr>
            <a:spLocks noGrp="1" noRot="1" noChangeAspect="1" noResize="1"/>
          </p:cNvSpPr>
          <p:nvPr>
            <p:ph type="sldImg"/>
          </p:nvPr>
        </p:nvSpPr>
        <p:spPr>
          <a:xfrm>
            <a:off x="380880" y="685799"/>
            <a:ext cx="6095519" cy="3428639"/>
          </a:xfrm>
          <a:solidFill>
            <a:srgbClr val="729FCF"/>
          </a:solidFill>
          <a:ln w="25400">
            <a:solidFill>
              <a:srgbClr val="3465A4"/>
            </a:solidFill>
            <a:prstDash val="solid"/>
          </a:ln>
        </p:spPr>
      </p:sp>
      <p:sp>
        <p:nvSpPr>
          <p:cNvPr id="3" name="Google Shape;91;g3606f1c2d_30:notes"/>
          <p:cNvSpPr txBox="1">
            <a:spLocks noGrp="1"/>
          </p:cNvSpPr>
          <p:nvPr>
            <p:ph type="body" sz="quarter" idx="1"/>
          </p:nvPr>
        </p:nvSpPr>
        <p:spPr>
          <a:xfrm>
            <a:off x="685799" y="4343400"/>
            <a:ext cx="5486040" cy="4114440"/>
          </a:xfrm>
        </p:spPr>
        <p:txBody>
          <a:bodyPr vert="horz" wrap="square" lIns="91440" tIns="91440" rIns="91440" bIns="91440" anchor="t">
            <a:no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3BF3CF49-9A6F-4168-8DBA-D5D202AB71CD}" type="slidenum">
              <a:t>3</a:t>
            </a:fld>
            <a:endParaRPr lang="en-US"/>
          </a:p>
        </p:txBody>
      </p:sp>
      <p:sp>
        <p:nvSpPr>
          <p:cNvPr id="2" name="Образ слайда 1"/>
          <p:cNvSpPr>
            <a:spLocks noGrp="1" noRot="1" noChangeAspect="1" noResize="1"/>
          </p:cNvSpPr>
          <p:nvPr>
            <p:ph type="sldImg"/>
          </p:nvPr>
        </p:nvSpPr>
        <p:spPr>
          <a:xfrm>
            <a:off x="381240" y="694800"/>
            <a:ext cx="6095160" cy="3428639"/>
          </a:xfrm>
          <a:solidFill>
            <a:srgbClr val="729FCF"/>
          </a:solidFill>
          <a:ln w="25400">
            <a:solidFill>
              <a:srgbClr val="3465A4"/>
            </a:solidFill>
            <a:prstDash val="solid"/>
          </a:ln>
        </p:spPr>
      </p:sp>
      <p:sp>
        <p:nvSpPr>
          <p:cNvPr id="3" name="Заметки 2"/>
          <p:cNvSpPr txBox="1">
            <a:spLocks noGrp="1"/>
          </p:cNvSpPr>
          <p:nvPr>
            <p:ph type="body" sz="quarter" idx="1"/>
          </p:nvPr>
        </p:nvSpPr>
        <p:spPr>
          <a:xfrm>
            <a:off x="685799" y="4343400"/>
            <a:ext cx="5486040" cy="4114440"/>
          </a:xfrm>
        </p:spPr>
        <p:txBody>
          <a:bodyPr vert="horz"/>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01886D33-478E-46E9-97E3-D0E62F38DEBD}" type="slidenum">
              <a:t>4</a:t>
            </a:fld>
            <a:endParaRPr lang="en-US"/>
          </a:p>
        </p:txBody>
      </p:sp>
      <p:sp>
        <p:nvSpPr>
          <p:cNvPr id="2" name="Образ слайда 1"/>
          <p:cNvSpPr>
            <a:spLocks noGrp="1" noRot="1" noChangeAspect="1" noResize="1"/>
          </p:cNvSpPr>
          <p:nvPr>
            <p:ph type="sldImg"/>
          </p:nvPr>
        </p:nvSpPr>
        <p:spPr>
          <a:xfrm>
            <a:off x="381240" y="694800"/>
            <a:ext cx="6095160" cy="3428639"/>
          </a:xfrm>
          <a:solidFill>
            <a:srgbClr val="729FCF"/>
          </a:solidFill>
          <a:ln w="25400">
            <a:solidFill>
              <a:srgbClr val="3465A4"/>
            </a:solidFill>
            <a:prstDash val="solid"/>
          </a:ln>
        </p:spPr>
      </p:sp>
      <p:sp>
        <p:nvSpPr>
          <p:cNvPr id="3" name="Заметки 2"/>
          <p:cNvSpPr txBox="1">
            <a:spLocks noGrp="1"/>
          </p:cNvSpPr>
          <p:nvPr>
            <p:ph type="body" sz="quarter" idx="1"/>
          </p:nvPr>
        </p:nvSpPr>
        <p:spPr>
          <a:xfrm>
            <a:off x="685799" y="4343400"/>
            <a:ext cx="5486040" cy="4114440"/>
          </a:xfrm>
        </p:spPr>
        <p:txBody>
          <a:bodyPr vert="horz"/>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E4763CC0-5FD2-43D1-82FE-D3BBE35DAA9C}" type="slidenum">
              <a:t>5</a:t>
            </a:fld>
            <a:endParaRPr lang="en-US"/>
          </a:p>
        </p:txBody>
      </p:sp>
      <p:sp>
        <p:nvSpPr>
          <p:cNvPr id="2" name="Образ слайда 1"/>
          <p:cNvSpPr>
            <a:spLocks noGrp="1" noRot="1" noChangeAspect="1" noResize="1"/>
          </p:cNvSpPr>
          <p:nvPr>
            <p:ph type="sldImg"/>
          </p:nvPr>
        </p:nvSpPr>
        <p:spPr>
          <a:xfrm>
            <a:off x="381240" y="694800"/>
            <a:ext cx="6095160" cy="3428639"/>
          </a:xfrm>
          <a:solidFill>
            <a:srgbClr val="729FCF"/>
          </a:solidFill>
          <a:ln w="25400">
            <a:solidFill>
              <a:srgbClr val="3465A4"/>
            </a:solidFill>
            <a:prstDash val="solid"/>
          </a:ln>
        </p:spPr>
      </p:sp>
      <p:sp>
        <p:nvSpPr>
          <p:cNvPr id="3" name="Заметки 2"/>
          <p:cNvSpPr txBox="1">
            <a:spLocks noGrp="1"/>
          </p:cNvSpPr>
          <p:nvPr>
            <p:ph type="body" sz="quarter" idx="1"/>
          </p:nvPr>
        </p:nvSpPr>
        <p:spPr>
          <a:xfrm>
            <a:off x="685799" y="4343400"/>
            <a:ext cx="5486040" cy="4114440"/>
          </a:xfrm>
        </p:spPr>
        <p:txBody>
          <a:bodyPr vert="horz"/>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8E7C1623-2D9F-40D7-AD01-A0DEEF1AD4D7}" type="slidenum">
              <a:t>6</a:t>
            </a:fld>
            <a:endParaRPr lang="en-US"/>
          </a:p>
        </p:txBody>
      </p:sp>
      <p:sp>
        <p:nvSpPr>
          <p:cNvPr id="2" name="Google Shape;90;g3606f1c2d_30:notes"/>
          <p:cNvSpPr>
            <a:spLocks noGrp="1" noRot="1" noChangeAspect="1" noResize="1"/>
          </p:cNvSpPr>
          <p:nvPr>
            <p:ph type="sldImg"/>
          </p:nvPr>
        </p:nvSpPr>
        <p:spPr>
          <a:xfrm>
            <a:off x="380880" y="685799"/>
            <a:ext cx="6095519" cy="3428639"/>
          </a:xfrm>
          <a:solidFill>
            <a:srgbClr val="729FCF"/>
          </a:solidFill>
          <a:ln w="25400">
            <a:solidFill>
              <a:srgbClr val="3465A4"/>
            </a:solidFill>
            <a:prstDash val="solid"/>
          </a:ln>
        </p:spPr>
      </p:sp>
      <p:sp>
        <p:nvSpPr>
          <p:cNvPr id="3" name="Google Shape;91;g3606f1c2d_30:notes"/>
          <p:cNvSpPr txBox="1">
            <a:spLocks noGrp="1"/>
          </p:cNvSpPr>
          <p:nvPr>
            <p:ph type="body" sz="quarter" idx="1"/>
          </p:nvPr>
        </p:nvSpPr>
        <p:spPr>
          <a:xfrm>
            <a:off x="685799" y="4343400"/>
            <a:ext cx="5486040" cy="4114440"/>
          </a:xfrm>
        </p:spPr>
        <p:txBody>
          <a:bodyPr vert="horz" wrap="square" lIns="91440" tIns="91440" rIns="91440" bIns="91440" anchor="t">
            <a:no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E0660DA3-808F-4EE1-8F69-E3E423DFC29A}" type="slidenum">
              <a:t>7</a:t>
            </a:fld>
            <a:endParaRPr lang="en-US"/>
          </a:p>
        </p:txBody>
      </p:sp>
      <p:sp>
        <p:nvSpPr>
          <p:cNvPr id="2" name="Образ слайда 1"/>
          <p:cNvSpPr>
            <a:spLocks noGrp="1" noRot="1" noChangeAspect="1" noResize="1"/>
          </p:cNvSpPr>
          <p:nvPr>
            <p:ph type="sldImg"/>
          </p:nvPr>
        </p:nvSpPr>
        <p:spPr>
          <a:xfrm>
            <a:off x="381240" y="694800"/>
            <a:ext cx="6095160" cy="3428639"/>
          </a:xfrm>
          <a:solidFill>
            <a:srgbClr val="729FCF"/>
          </a:solidFill>
          <a:ln w="25400">
            <a:solidFill>
              <a:srgbClr val="3465A4"/>
            </a:solidFill>
            <a:prstDash val="solid"/>
          </a:ln>
        </p:spPr>
      </p:sp>
      <p:sp>
        <p:nvSpPr>
          <p:cNvPr id="3" name="Заметки 2"/>
          <p:cNvSpPr txBox="1">
            <a:spLocks noGrp="1"/>
          </p:cNvSpPr>
          <p:nvPr>
            <p:ph type="body" sz="quarter" idx="1"/>
          </p:nvPr>
        </p:nvSpPr>
        <p:spPr>
          <a:xfrm>
            <a:off x="685799" y="4343400"/>
            <a:ext cx="5486040" cy="4114440"/>
          </a:xfrm>
        </p:spPr>
        <p:txBody>
          <a:bodyPr vert="horz"/>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5BA522F2-5ECD-43D8-A04A-2477B9584C0A}" type="slidenum">
              <a:t>8</a:t>
            </a:fld>
            <a:endParaRPr lang="en-US"/>
          </a:p>
        </p:txBody>
      </p:sp>
      <p:sp>
        <p:nvSpPr>
          <p:cNvPr id="2" name="Образ слайда 1"/>
          <p:cNvSpPr>
            <a:spLocks noGrp="1" noRot="1" noChangeAspect="1" noResize="1"/>
          </p:cNvSpPr>
          <p:nvPr>
            <p:ph type="sldImg"/>
          </p:nvPr>
        </p:nvSpPr>
        <p:spPr>
          <a:xfrm>
            <a:off x="381240" y="694800"/>
            <a:ext cx="6095160" cy="3428639"/>
          </a:xfrm>
          <a:solidFill>
            <a:srgbClr val="729FCF"/>
          </a:solidFill>
          <a:ln w="25400">
            <a:solidFill>
              <a:srgbClr val="3465A4"/>
            </a:solidFill>
            <a:prstDash val="solid"/>
          </a:ln>
        </p:spPr>
      </p:sp>
      <p:sp>
        <p:nvSpPr>
          <p:cNvPr id="3" name="Заметки 2"/>
          <p:cNvSpPr txBox="1">
            <a:spLocks noGrp="1"/>
          </p:cNvSpPr>
          <p:nvPr>
            <p:ph type="body" sz="quarter" idx="1"/>
          </p:nvPr>
        </p:nvSpPr>
        <p:spPr>
          <a:xfrm>
            <a:off x="685799" y="4343400"/>
            <a:ext cx="5486040" cy="4114440"/>
          </a:xfrm>
        </p:spPr>
        <p:txBody>
          <a:bodyPr vert="horz"/>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txBox="1">
            <a:spLocks noGrp="1"/>
          </p:cNvSpPr>
          <p:nvPr>
            <p:ph type="sldNum" sz="quarter" idx="5"/>
          </p:nvPr>
        </p:nvSpPr>
        <p:spPr>
          <a:ln/>
        </p:spPr>
        <p:txBody>
          <a:bodyPr vert="horz" lIns="0" tIns="0" rIns="0" bIns="0" anchor="b" anchorCtr="0">
            <a:noAutofit/>
          </a:bodyPr>
          <a:lstStyle/>
          <a:p>
            <a:pPr lvl="0"/>
            <a:fld id="{4C254AE7-1EE0-48B6-887F-CB4C516C6B21}" type="slidenum">
              <a:t>9</a:t>
            </a:fld>
            <a:endParaRPr lang="en-US"/>
          </a:p>
        </p:txBody>
      </p:sp>
      <p:sp>
        <p:nvSpPr>
          <p:cNvPr id="2" name="Образ слайда 1"/>
          <p:cNvSpPr>
            <a:spLocks noGrp="1" noRot="1" noChangeAspect="1" noResize="1"/>
          </p:cNvSpPr>
          <p:nvPr>
            <p:ph type="sldImg"/>
          </p:nvPr>
        </p:nvSpPr>
        <p:spPr>
          <a:xfrm>
            <a:off x="381240" y="694800"/>
            <a:ext cx="6095160" cy="3428639"/>
          </a:xfrm>
          <a:solidFill>
            <a:srgbClr val="729FCF"/>
          </a:solidFill>
          <a:ln w="25400">
            <a:solidFill>
              <a:srgbClr val="3465A4"/>
            </a:solidFill>
            <a:prstDash val="solid"/>
          </a:ln>
        </p:spPr>
      </p:sp>
      <p:sp>
        <p:nvSpPr>
          <p:cNvPr id="3" name="Заметки 2"/>
          <p:cNvSpPr txBox="1">
            <a:spLocks noGrp="1"/>
          </p:cNvSpPr>
          <p:nvPr>
            <p:ph type="body" sz="quarter" idx="1"/>
          </p:nvPr>
        </p:nvSpPr>
        <p:spPr>
          <a:xfrm>
            <a:off x="685799" y="4343400"/>
            <a:ext cx="5486040" cy="4114440"/>
          </a:xfrm>
        </p:spPr>
        <p:txBody>
          <a:bodyPr vert="horz"/>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841375"/>
            <a:ext cx="6858000" cy="17907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EFA35218-1FA8-41BD-9118-36F19E6AE5A2}"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E82150F-CA55-491A-993E-7AE31C4BBBAE}" type="slidenum">
              <a:t>‹#›</a:t>
            </a:fld>
            <a:endParaRPr lang="en-US"/>
          </a:p>
        </p:txBody>
      </p:sp>
    </p:spTree>
    <p:extLst>
      <p:ext uri="{BB962C8B-B14F-4D97-AF65-F5344CB8AC3E}">
        <p14:creationId xmlns:p14="http://schemas.microsoft.com/office/powerpoint/2010/main" val="259547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EFA35218-1FA8-41BD-9118-36F19E6AE5A2}"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2565B17-5903-4942-93B8-AC6E5AA205FD}" type="slidenum">
              <a:t>‹#›</a:t>
            </a:fld>
            <a:endParaRPr lang="en-US"/>
          </a:p>
        </p:txBody>
      </p:sp>
    </p:spTree>
    <p:extLst>
      <p:ext uri="{BB962C8B-B14F-4D97-AF65-F5344CB8AC3E}">
        <p14:creationId xmlns:p14="http://schemas.microsoft.com/office/powerpoint/2010/main" val="412792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274638"/>
            <a:ext cx="1971675" cy="4357687"/>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28650" y="274638"/>
            <a:ext cx="5762625" cy="435768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EFA35218-1FA8-41BD-9118-36F19E6AE5A2}"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0EACE0-7CE0-44DD-A0A5-3818B197685E}" type="slidenum">
              <a:t>‹#›</a:t>
            </a:fld>
            <a:endParaRPr lang="en-US"/>
          </a:p>
        </p:txBody>
      </p:sp>
    </p:spTree>
    <p:extLst>
      <p:ext uri="{BB962C8B-B14F-4D97-AF65-F5344CB8AC3E}">
        <p14:creationId xmlns:p14="http://schemas.microsoft.com/office/powerpoint/2010/main" val="2678752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841375"/>
            <a:ext cx="6858000" cy="17907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83DEBF9E-5ED5-47BE-9C7C-5DA32E28D432}"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16A610B-BF91-4451-90DA-004CB61B7CE4}" type="slidenum">
              <a:t>‹#›</a:t>
            </a:fld>
            <a:endParaRPr lang="en-US"/>
          </a:p>
        </p:txBody>
      </p:sp>
    </p:spTree>
    <p:extLst>
      <p:ext uri="{BB962C8B-B14F-4D97-AF65-F5344CB8AC3E}">
        <p14:creationId xmlns:p14="http://schemas.microsoft.com/office/powerpoint/2010/main" val="2914754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83DEBF9E-5ED5-47BE-9C7C-5DA32E28D432}"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B532E1-2C7E-402B-B5FD-47C5D301BF28}" type="slidenum">
              <a:t>‹#›</a:t>
            </a:fld>
            <a:endParaRPr lang="en-US"/>
          </a:p>
        </p:txBody>
      </p:sp>
    </p:spTree>
    <p:extLst>
      <p:ext uri="{BB962C8B-B14F-4D97-AF65-F5344CB8AC3E}">
        <p14:creationId xmlns:p14="http://schemas.microsoft.com/office/powerpoint/2010/main" val="139023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282700"/>
            <a:ext cx="7886700" cy="2139950"/>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3DEBF9E-5ED5-47BE-9C7C-5DA32E28D432}"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C664204-0530-4CD4-BF9E-719B7CBEDE56}" type="slidenum">
              <a:t>‹#›</a:t>
            </a:fld>
            <a:endParaRPr lang="en-US"/>
          </a:p>
        </p:txBody>
      </p:sp>
    </p:spTree>
    <p:extLst>
      <p:ext uri="{BB962C8B-B14F-4D97-AF65-F5344CB8AC3E}">
        <p14:creationId xmlns:p14="http://schemas.microsoft.com/office/powerpoint/2010/main" val="3472826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2865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83DEBF9E-5ED5-47BE-9C7C-5DA32E28D432}"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C239EF7-D01D-4E72-A86F-D17FAB4454C2}" type="slidenum">
              <a:t>‹#›</a:t>
            </a:fld>
            <a:endParaRPr lang="en-US"/>
          </a:p>
        </p:txBody>
      </p:sp>
    </p:spTree>
    <p:extLst>
      <p:ext uri="{BB962C8B-B14F-4D97-AF65-F5344CB8AC3E}">
        <p14:creationId xmlns:p14="http://schemas.microsoft.com/office/powerpoint/2010/main" val="1360932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274638"/>
            <a:ext cx="7886700" cy="993775"/>
          </a:xfrm>
        </p:spPr>
        <p:txBody>
          <a:bodyPr/>
          <a:lstStyle/>
          <a:p>
            <a:r>
              <a:rPr lang="ru-RU" smtClean="0"/>
              <a:t>Образец заголовка</a:t>
            </a:r>
            <a:endParaRPr lang="en-US"/>
          </a:p>
        </p:txBody>
      </p:sp>
      <p:sp>
        <p:nvSpPr>
          <p:cNvPr id="3" name="Текст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1879600"/>
            <a:ext cx="3868737"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1879600"/>
            <a:ext cx="3887788"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83DEBF9E-5ED5-47BE-9C7C-5DA32E28D432}" type="datetimeFigureOut">
              <a:rPr lang="en-US" smtClean="0"/>
              <a:t>2021-11-21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C72BBC47-B839-4772-8707-3DED0C02AD01}" type="slidenum">
              <a:t>‹#›</a:t>
            </a:fld>
            <a:endParaRPr lang="en-US"/>
          </a:p>
        </p:txBody>
      </p:sp>
    </p:spTree>
    <p:extLst>
      <p:ext uri="{BB962C8B-B14F-4D97-AF65-F5344CB8AC3E}">
        <p14:creationId xmlns:p14="http://schemas.microsoft.com/office/powerpoint/2010/main" val="2455443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83DEBF9E-5ED5-47BE-9C7C-5DA32E28D432}" type="datetimeFigureOut">
              <a:rPr lang="en-US" smtClean="0"/>
              <a:t>2021-11-21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CA3E6C47-5E63-4A94-8DAE-EC55989FA4A7}" type="slidenum">
              <a:t>‹#›</a:t>
            </a:fld>
            <a:endParaRPr lang="en-US"/>
          </a:p>
        </p:txBody>
      </p:sp>
    </p:spTree>
    <p:extLst>
      <p:ext uri="{BB962C8B-B14F-4D97-AF65-F5344CB8AC3E}">
        <p14:creationId xmlns:p14="http://schemas.microsoft.com/office/powerpoint/2010/main" val="2696719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3DEBF9E-5ED5-47BE-9C7C-5DA32E28D432}" type="datetimeFigureOut">
              <a:rPr lang="en-US" smtClean="0"/>
              <a:t>2021-11-21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0E84168D-9F11-4E31-A1B4-45C820AB8336}" type="slidenum">
              <a:t>‹#›</a:t>
            </a:fld>
            <a:endParaRPr lang="en-US"/>
          </a:p>
        </p:txBody>
      </p:sp>
    </p:spTree>
    <p:extLst>
      <p:ext uri="{BB962C8B-B14F-4D97-AF65-F5344CB8AC3E}">
        <p14:creationId xmlns:p14="http://schemas.microsoft.com/office/powerpoint/2010/main" val="34007756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DEBF9E-5ED5-47BE-9C7C-5DA32E28D432}"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7956FE4C-5EF3-4655-821F-41F789E7698C}" type="slidenum">
              <a:t>‹#›</a:t>
            </a:fld>
            <a:endParaRPr lang="en-US"/>
          </a:p>
        </p:txBody>
      </p:sp>
    </p:spTree>
    <p:extLst>
      <p:ext uri="{BB962C8B-B14F-4D97-AF65-F5344CB8AC3E}">
        <p14:creationId xmlns:p14="http://schemas.microsoft.com/office/powerpoint/2010/main" val="308375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EFA35218-1FA8-41BD-9118-36F19E6AE5A2}"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B7E4162-4F34-4B47-B5BD-434917900E44}" type="slidenum">
              <a:t>‹#›</a:t>
            </a:fld>
            <a:endParaRPr lang="en-US"/>
          </a:p>
        </p:txBody>
      </p:sp>
    </p:spTree>
    <p:extLst>
      <p:ext uri="{BB962C8B-B14F-4D97-AF65-F5344CB8AC3E}">
        <p14:creationId xmlns:p14="http://schemas.microsoft.com/office/powerpoint/2010/main" val="13559643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DEBF9E-5ED5-47BE-9C7C-5DA32E28D432}"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7480CB0D-ABB9-48E0-B6BE-9B1053DF6D8B}" type="slidenum">
              <a:t>‹#›</a:t>
            </a:fld>
            <a:endParaRPr lang="en-US"/>
          </a:p>
        </p:txBody>
      </p:sp>
    </p:spTree>
    <p:extLst>
      <p:ext uri="{BB962C8B-B14F-4D97-AF65-F5344CB8AC3E}">
        <p14:creationId xmlns:p14="http://schemas.microsoft.com/office/powerpoint/2010/main" val="1618217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83DEBF9E-5ED5-47BE-9C7C-5DA32E28D432}"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A343773-6BA4-430C-8B0F-6B13A797F821}" type="slidenum">
              <a:t>‹#›</a:t>
            </a:fld>
            <a:endParaRPr lang="en-US"/>
          </a:p>
        </p:txBody>
      </p:sp>
    </p:spTree>
    <p:extLst>
      <p:ext uri="{BB962C8B-B14F-4D97-AF65-F5344CB8AC3E}">
        <p14:creationId xmlns:p14="http://schemas.microsoft.com/office/powerpoint/2010/main" val="725325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274638"/>
            <a:ext cx="1971675" cy="4357687"/>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28650" y="274638"/>
            <a:ext cx="5762625" cy="435768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83DEBF9E-5ED5-47BE-9C7C-5DA32E28D432}"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76237D9-A16F-40BF-BDDA-01DA1AB7856D}" type="slidenum">
              <a:t>‹#›</a:t>
            </a:fld>
            <a:endParaRPr lang="en-US"/>
          </a:p>
        </p:txBody>
      </p:sp>
    </p:spTree>
    <p:extLst>
      <p:ext uri="{BB962C8B-B14F-4D97-AF65-F5344CB8AC3E}">
        <p14:creationId xmlns:p14="http://schemas.microsoft.com/office/powerpoint/2010/main" val="31134674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841375"/>
            <a:ext cx="6858000" cy="17907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09A6C326-3310-4C34-AD5D-4758E1E6D593}"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8DCA041-C372-4A19-9DB6-C529D68AACDD}" type="slidenum">
              <a:t>‹#›</a:t>
            </a:fld>
            <a:endParaRPr lang="en-US"/>
          </a:p>
        </p:txBody>
      </p:sp>
    </p:spTree>
    <p:extLst>
      <p:ext uri="{BB962C8B-B14F-4D97-AF65-F5344CB8AC3E}">
        <p14:creationId xmlns:p14="http://schemas.microsoft.com/office/powerpoint/2010/main" val="3386874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09A6C326-3310-4C34-AD5D-4758E1E6D593}"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4C9955D-5FEB-41E3-9889-D785760730A9}" type="slidenum">
              <a:t>‹#›</a:t>
            </a:fld>
            <a:endParaRPr lang="en-US"/>
          </a:p>
        </p:txBody>
      </p:sp>
    </p:spTree>
    <p:extLst>
      <p:ext uri="{BB962C8B-B14F-4D97-AF65-F5344CB8AC3E}">
        <p14:creationId xmlns:p14="http://schemas.microsoft.com/office/powerpoint/2010/main" val="32214337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282700"/>
            <a:ext cx="7886700" cy="2139950"/>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9A6C326-3310-4C34-AD5D-4758E1E6D593}"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D4EDE5B-30CA-4BDF-9F46-3531E77C6762}" type="slidenum">
              <a:t>‹#›</a:t>
            </a:fld>
            <a:endParaRPr lang="en-US"/>
          </a:p>
        </p:txBody>
      </p:sp>
    </p:spTree>
    <p:extLst>
      <p:ext uri="{BB962C8B-B14F-4D97-AF65-F5344CB8AC3E}">
        <p14:creationId xmlns:p14="http://schemas.microsoft.com/office/powerpoint/2010/main" val="2326314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2865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09A6C326-3310-4C34-AD5D-4758E1E6D593}"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2B47F458-D5EA-4045-ADC5-010BDECCF357}" type="slidenum">
              <a:t>‹#›</a:t>
            </a:fld>
            <a:endParaRPr lang="en-US"/>
          </a:p>
        </p:txBody>
      </p:sp>
    </p:spTree>
    <p:extLst>
      <p:ext uri="{BB962C8B-B14F-4D97-AF65-F5344CB8AC3E}">
        <p14:creationId xmlns:p14="http://schemas.microsoft.com/office/powerpoint/2010/main" val="1817302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274638"/>
            <a:ext cx="7886700" cy="993775"/>
          </a:xfrm>
        </p:spPr>
        <p:txBody>
          <a:bodyPr/>
          <a:lstStyle/>
          <a:p>
            <a:r>
              <a:rPr lang="ru-RU" smtClean="0"/>
              <a:t>Образец заголовка</a:t>
            </a:r>
            <a:endParaRPr lang="en-US"/>
          </a:p>
        </p:txBody>
      </p:sp>
      <p:sp>
        <p:nvSpPr>
          <p:cNvPr id="3" name="Текст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1879600"/>
            <a:ext cx="3868737"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1879600"/>
            <a:ext cx="3887788"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09A6C326-3310-4C34-AD5D-4758E1E6D593}" type="datetimeFigureOut">
              <a:rPr lang="en-US" smtClean="0"/>
              <a:t>2021-11-21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36FEEA3-242D-4B81-9FC6-7D0017221080}" type="slidenum">
              <a:t>‹#›</a:t>
            </a:fld>
            <a:endParaRPr lang="en-US"/>
          </a:p>
        </p:txBody>
      </p:sp>
    </p:spTree>
    <p:extLst>
      <p:ext uri="{BB962C8B-B14F-4D97-AF65-F5344CB8AC3E}">
        <p14:creationId xmlns:p14="http://schemas.microsoft.com/office/powerpoint/2010/main" val="18317996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09A6C326-3310-4C34-AD5D-4758E1E6D593}" type="datetimeFigureOut">
              <a:rPr lang="en-US" smtClean="0"/>
              <a:t>2021-11-21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84954715-7901-41AB-AF83-072705D0D0AA}" type="slidenum">
              <a:t>‹#›</a:t>
            </a:fld>
            <a:endParaRPr lang="en-US"/>
          </a:p>
        </p:txBody>
      </p:sp>
    </p:spTree>
    <p:extLst>
      <p:ext uri="{BB962C8B-B14F-4D97-AF65-F5344CB8AC3E}">
        <p14:creationId xmlns:p14="http://schemas.microsoft.com/office/powerpoint/2010/main" val="1653943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9A6C326-3310-4C34-AD5D-4758E1E6D593}" type="datetimeFigureOut">
              <a:rPr lang="en-US" smtClean="0"/>
              <a:t>2021-11-21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72C1C4A-7659-4467-A67E-3EF7C12AD5A7}" type="slidenum">
              <a:t>‹#›</a:t>
            </a:fld>
            <a:endParaRPr lang="en-US"/>
          </a:p>
        </p:txBody>
      </p:sp>
    </p:spTree>
    <p:extLst>
      <p:ext uri="{BB962C8B-B14F-4D97-AF65-F5344CB8AC3E}">
        <p14:creationId xmlns:p14="http://schemas.microsoft.com/office/powerpoint/2010/main" val="3434847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282700"/>
            <a:ext cx="7886700" cy="2139950"/>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FA35218-1FA8-41BD-9118-36F19E6AE5A2}"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2868224-98EE-4210-8E27-BF7009C0E4F7}" type="slidenum">
              <a:t>‹#›</a:t>
            </a:fld>
            <a:endParaRPr lang="en-US"/>
          </a:p>
        </p:txBody>
      </p:sp>
    </p:spTree>
    <p:extLst>
      <p:ext uri="{BB962C8B-B14F-4D97-AF65-F5344CB8AC3E}">
        <p14:creationId xmlns:p14="http://schemas.microsoft.com/office/powerpoint/2010/main" val="19786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9A6C326-3310-4C34-AD5D-4758E1E6D593}"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DC5682DF-0438-4758-B232-2B6686E93805}" type="slidenum">
              <a:t>‹#›</a:t>
            </a:fld>
            <a:endParaRPr lang="en-US"/>
          </a:p>
        </p:txBody>
      </p:sp>
    </p:spTree>
    <p:extLst>
      <p:ext uri="{BB962C8B-B14F-4D97-AF65-F5344CB8AC3E}">
        <p14:creationId xmlns:p14="http://schemas.microsoft.com/office/powerpoint/2010/main" val="31193558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9A6C326-3310-4C34-AD5D-4758E1E6D593}"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68EA024-9CA6-4DD4-9412-73B2630CB079}" type="slidenum">
              <a:t>‹#›</a:t>
            </a:fld>
            <a:endParaRPr lang="en-US"/>
          </a:p>
        </p:txBody>
      </p:sp>
    </p:spTree>
    <p:extLst>
      <p:ext uri="{BB962C8B-B14F-4D97-AF65-F5344CB8AC3E}">
        <p14:creationId xmlns:p14="http://schemas.microsoft.com/office/powerpoint/2010/main" val="6304983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09A6C326-3310-4C34-AD5D-4758E1E6D593}"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DDC6517-20CE-4170-8949-94BAE8260AEB}" type="slidenum">
              <a:t>‹#›</a:t>
            </a:fld>
            <a:endParaRPr lang="en-US"/>
          </a:p>
        </p:txBody>
      </p:sp>
    </p:spTree>
    <p:extLst>
      <p:ext uri="{BB962C8B-B14F-4D97-AF65-F5344CB8AC3E}">
        <p14:creationId xmlns:p14="http://schemas.microsoft.com/office/powerpoint/2010/main" val="42659626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274638"/>
            <a:ext cx="1971675" cy="4357687"/>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28650" y="274638"/>
            <a:ext cx="5762625" cy="435768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09A6C326-3310-4C34-AD5D-4758E1E6D593}"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DF3C05B-3105-40C2-9F22-AB9E6008F77B}" type="slidenum">
              <a:t>‹#›</a:t>
            </a:fld>
            <a:endParaRPr lang="en-US"/>
          </a:p>
        </p:txBody>
      </p:sp>
    </p:spTree>
    <p:extLst>
      <p:ext uri="{BB962C8B-B14F-4D97-AF65-F5344CB8AC3E}">
        <p14:creationId xmlns:p14="http://schemas.microsoft.com/office/powerpoint/2010/main" val="2392103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841375"/>
            <a:ext cx="6858000" cy="17907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D600F73E-CF15-4AE9-883F-E471E0386BC3}"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1C87A57-7E98-49EC-95BB-E940EECA28D8}" type="slidenum">
              <a:t>‹#›</a:t>
            </a:fld>
            <a:endParaRPr lang="en-US"/>
          </a:p>
        </p:txBody>
      </p:sp>
    </p:spTree>
    <p:extLst>
      <p:ext uri="{BB962C8B-B14F-4D97-AF65-F5344CB8AC3E}">
        <p14:creationId xmlns:p14="http://schemas.microsoft.com/office/powerpoint/2010/main" val="35206987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600F73E-CF15-4AE9-883F-E471E0386BC3}"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DFEC114D-8777-4962-8A04-51B0CC8F29BF}" type="slidenum">
              <a:t>‹#›</a:t>
            </a:fld>
            <a:endParaRPr lang="en-US"/>
          </a:p>
        </p:txBody>
      </p:sp>
    </p:spTree>
    <p:extLst>
      <p:ext uri="{BB962C8B-B14F-4D97-AF65-F5344CB8AC3E}">
        <p14:creationId xmlns:p14="http://schemas.microsoft.com/office/powerpoint/2010/main" val="32260927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282700"/>
            <a:ext cx="7886700" cy="2139950"/>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600F73E-CF15-4AE9-883F-E471E0386BC3}"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48475DA-3465-479E-890D-B2F85ACFC84A}" type="slidenum">
              <a:t>‹#›</a:t>
            </a:fld>
            <a:endParaRPr lang="en-US"/>
          </a:p>
        </p:txBody>
      </p:sp>
    </p:spTree>
    <p:extLst>
      <p:ext uri="{BB962C8B-B14F-4D97-AF65-F5344CB8AC3E}">
        <p14:creationId xmlns:p14="http://schemas.microsoft.com/office/powerpoint/2010/main" val="939671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2865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D600F73E-CF15-4AE9-883F-E471E0386BC3}"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179E9AE-20F2-4904-87B7-DC6AF4E32633}" type="slidenum">
              <a:t>‹#›</a:t>
            </a:fld>
            <a:endParaRPr lang="en-US"/>
          </a:p>
        </p:txBody>
      </p:sp>
    </p:spTree>
    <p:extLst>
      <p:ext uri="{BB962C8B-B14F-4D97-AF65-F5344CB8AC3E}">
        <p14:creationId xmlns:p14="http://schemas.microsoft.com/office/powerpoint/2010/main" val="35554457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274638"/>
            <a:ext cx="7886700" cy="993775"/>
          </a:xfrm>
        </p:spPr>
        <p:txBody>
          <a:bodyPr/>
          <a:lstStyle/>
          <a:p>
            <a:r>
              <a:rPr lang="ru-RU" smtClean="0"/>
              <a:t>Образец заголовка</a:t>
            </a:r>
            <a:endParaRPr lang="en-US"/>
          </a:p>
        </p:txBody>
      </p:sp>
      <p:sp>
        <p:nvSpPr>
          <p:cNvPr id="3" name="Текст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1879600"/>
            <a:ext cx="3868737"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1879600"/>
            <a:ext cx="3887788"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D600F73E-CF15-4AE9-883F-E471E0386BC3}" type="datetimeFigureOut">
              <a:rPr lang="en-US" smtClean="0"/>
              <a:t>2021-11-21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7C3A7B3-3C09-488D-A4F8-EE8097C62394}" type="slidenum">
              <a:t>‹#›</a:t>
            </a:fld>
            <a:endParaRPr lang="en-US"/>
          </a:p>
        </p:txBody>
      </p:sp>
    </p:spTree>
    <p:extLst>
      <p:ext uri="{BB962C8B-B14F-4D97-AF65-F5344CB8AC3E}">
        <p14:creationId xmlns:p14="http://schemas.microsoft.com/office/powerpoint/2010/main" val="39244840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D600F73E-CF15-4AE9-883F-E471E0386BC3}" type="datetimeFigureOut">
              <a:rPr lang="en-US" smtClean="0"/>
              <a:t>2021-11-21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068A177-B4B7-438A-979C-C280122E6743}" type="slidenum">
              <a:t>‹#›</a:t>
            </a:fld>
            <a:endParaRPr lang="en-US"/>
          </a:p>
        </p:txBody>
      </p:sp>
    </p:spTree>
    <p:extLst>
      <p:ext uri="{BB962C8B-B14F-4D97-AF65-F5344CB8AC3E}">
        <p14:creationId xmlns:p14="http://schemas.microsoft.com/office/powerpoint/2010/main" val="103356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2865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EFA35218-1FA8-41BD-9118-36F19E6AE5A2}"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A1E999C-BBA2-43CC-B437-35B68D1101DB}" type="slidenum">
              <a:t>‹#›</a:t>
            </a:fld>
            <a:endParaRPr lang="en-US"/>
          </a:p>
        </p:txBody>
      </p:sp>
    </p:spTree>
    <p:extLst>
      <p:ext uri="{BB962C8B-B14F-4D97-AF65-F5344CB8AC3E}">
        <p14:creationId xmlns:p14="http://schemas.microsoft.com/office/powerpoint/2010/main" val="10116489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600F73E-CF15-4AE9-883F-E471E0386BC3}" type="datetimeFigureOut">
              <a:rPr lang="en-US" smtClean="0"/>
              <a:t>2021-11-21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FE672147-E4F2-4F94-9D92-C99C76F73307}" type="slidenum">
              <a:t>‹#›</a:t>
            </a:fld>
            <a:endParaRPr lang="en-US"/>
          </a:p>
        </p:txBody>
      </p:sp>
    </p:spTree>
    <p:extLst>
      <p:ext uri="{BB962C8B-B14F-4D97-AF65-F5344CB8AC3E}">
        <p14:creationId xmlns:p14="http://schemas.microsoft.com/office/powerpoint/2010/main" val="157040464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600F73E-CF15-4AE9-883F-E471E0386BC3}"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DF1B8E1-C185-412F-B42F-3A8C57889FAD}" type="slidenum">
              <a:t>‹#›</a:t>
            </a:fld>
            <a:endParaRPr lang="en-US"/>
          </a:p>
        </p:txBody>
      </p:sp>
    </p:spTree>
    <p:extLst>
      <p:ext uri="{BB962C8B-B14F-4D97-AF65-F5344CB8AC3E}">
        <p14:creationId xmlns:p14="http://schemas.microsoft.com/office/powerpoint/2010/main" val="34861276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600F73E-CF15-4AE9-883F-E471E0386BC3}"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7A631389-7FFB-4EE9-A041-19FA24208760}" type="slidenum">
              <a:t>‹#›</a:t>
            </a:fld>
            <a:endParaRPr lang="en-US"/>
          </a:p>
        </p:txBody>
      </p:sp>
    </p:spTree>
    <p:extLst>
      <p:ext uri="{BB962C8B-B14F-4D97-AF65-F5344CB8AC3E}">
        <p14:creationId xmlns:p14="http://schemas.microsoft.com/office/powerpoint/2010/main" val="3946569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600F73E-CF15-4AE9-883F-E471E0386BC3}"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2FFB12B-64A0-48D4-A445-4C50818B84ED}" type="slidenum">
              <a:t>‹#›</a:t>
            </a:fld>
            <a:endParaRPr lang="en-US"/>
          </a:p>
        </p:txBody>
      </p:sp>
    </p:spTree>
    <p:extLst>
      <p:ext uri="{BB962C8B-B14F-4D97-AF65-F5344CB8AC3E}">
        <p14:creationId xmlns:p14="http://schemas.microsoft.com/office/powerpoint/2010/main" val="10267181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274638"/>
            <a:ext cx="1971675" cy="4357687"/>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28650" y="274638"/>
            <a:ext cx="5762625" cy="435768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600F73E-CF15-4AE9-883F-E471E0386BC3}"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F49D855-8CD7-4174-9F9C-68FF5BCF122F}" type="slidenum">
              <a:t>‹#›</a:t>
            </a:fld>
            <a:endParaRPr lang="en-US"/>
          </a:p>
        </p:txBody>
      </p:sp>
    </p:spTree>
    <p:extLst>
      <p:ext uri="{BB962C8B-B14F-4D97-AF65-F5344CB8AC3E}">
        <p14:creationId xmlns:p14="http://schemas.microsoft.com/office/powerpoint/2010/main" val="16133839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841375"/>
            <a:ext cx="6858000" cy="17907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5" name="Нижний колонтитул 4"/>
          <p:cNvSpPr>
            <a:spLocks noGrp="1"/>
          </p:cNvSpPr>
          <p:nvPr>
            <p:ph type="ftr" sz="quarter" idx="11"/>
          </p:nvPr>
        </p:nvSpPr>
        <p:spPr/>
        <p:txBody>
          <a:bodyPr/>
          <a:lstStyle/>
          <a:p>
            <a:pPr lvl="0"/>
            <a:endParaRPr lang="en-US"/>
          </a:p>
        </p:txBody>
      </p:sp>
      <p:sp>
        <p:nvSpPr>
          <p:cNvPr id="6" name="Номер слайда 5"/>
          <p:cNvSpPr>
            <a:spLocks noGrp="1"/>
          </p:cNvSpPr>
          <p:nvPr>
            <p:ph type="sldNum" sz="quarter" idx="12"/>
          </p:nvPr>
        </p:nvSpPr>
        <p:spPr/>
        <p:txBody>
          <a:bodyPr/>
          <a:lstStyle/>
          <a:p>
            <a:pPr lvl="0"/>
            <a:fld id="{6D36D71B-68F7-434D-BDEE-A611D25EDBCB}" type="slidenum">
              <a:t>‹#›</a:t>
            </a:fld>
            <a:endParaRPr lang="en-US"/>
          </a:p>
        </p:txBody>
      </p:sp>
    </p:spTree>
    <p:extLst>
      <p:ext uri="{BB962C8B-B14F-4D97-AF65-F5344CB8AC3E}">
        <p14:creationId xmlns:p14="http://schemas.microsoft.com/office/powerpoint/2010/main" val="2269499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5" name="Нижний колонтитул 4"/>
          <p:cNvSpPr>
            <a:spLocks noGrp="1"/>
          </p:cNvSpPr>
          <p:nvPr>
            <p:ph type="ftr" sz="quarter" idx="11"/>
          </p:nvPr>
        </p:nvSpPr>
        <p:spPr/>
        <p:txBody>
          <a:bodyPr/>
          <a:lstStyle/>
          <a:p>
            <a:pPr lvl="0"/>
            <a:endParaRPr lang="en-US"/>
          </a:p>
        </p:txBody>
      </p:sp>
      <p:sp>
        <p:nvSpPr>
          <p:cNvPr id="6" name="Номер слайда 5"/>
          <p:cNvSpPr>
            <a:spLocks noGrp="1"/>
          </p:cNvSpPr>
          <p:nvPr>
            <p:ph type="sldNum" sz="quarter" idx="12"/>
          </p:nvPr>
        </p:nvSpPr>
        <p:spPr/>
        <p:txBody>
          <a:bodyPr/>
          <a:lstStyle/>
          <a:p>
            <a:pPr lvl="0"/>
            <a:fld id="{D8E8D85B-D701-4780-9466-ACB5B97DE052}" type="slidenum">
              <a:t>‹#›</a:t>
            </a:fld>
            <a:endParaRPr lang="en-US"/>
          </a:p>
        </p:txBody>
      </p:sp>
    </p:spTree>
    <p:extLst>
      <p:ext uri="{BB962C8B-B14F-4D97-AF65-F5344CB8AC3E}">
        <p14:creationId xmlns:p14="http://schemas.microsoft.com/office/powerpoint/2010/main" val="29962005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282700"/>
            <a:ext cx="7886700" cy="2139950"/>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5" name="Нижний колонтитул 4"/>
          <p:cNvSpPr>
            <a:spLocks noGrp="1"/>
          </p:cNvSpPr>
          <p:nvPr>
            <p:ph type="ftr" sz="quarter" idx="11"/>
          </p:nvPr>
        </p:nvSpPr>
        <p:spPr/>
        <p:txBody>
          <a:bodyPr/>
          <a:lstStyle/>
          <a:p>
            <a:pPr lvl="0"/>
            <a:endParaRPr lang="en-US"/>
          </a:p>
        </p:txBody>
      </p:sp>
      <p:sp>
        <p:nvSpPr>
          <p:cNvPr id="6" name="Номер слайда 5"/>
          <p:cNvSpPr>
            <a:spLocks noGrp="1"/>
          </p:cNvSpPr>
          <p:nvPr>
            <p:ph type="sldNum" sz="quarter" idx="12"/>
          </p:nvPr>
        </p:nvSpPr>
        <p:spPr/>
        <p:txBody>
          <a:bodyPr/>
          <a:lstStyle/>
          <a:p>
            <a:pPr lvl="0"/>
            <a:fld id="{D86537D5-1E20-44A5-97E8-5BCC1E7433E4}" type="slidenum">
              <a:t>‹#›</a:t>
            </a:fld>
            <a:endParaRPr lang="en-US"/>
          </a:p>
        </p:txBody>
      </p:sp>
    </p:spTree>
    <p:extLst>
      <p:ext uri="{BB962C8B-B14F-4D97-AF65-F5344CB8AC3E}">
        <p14:creationId xmlns:p14="http://schemas.microsoft.com/office/powerpoint/2010/main" val="10924825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93763" y="1373188"/>
            <a:ext cx="3154362" cy="35528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200525" y="1373188"/>
            <a:ext cx="3155950" cy="35528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6" name="Нижний колонтитул 5"/>
          <p:cNvSpPr>
            <a:spLocks noGrp="1"/>
          </p:cNvSpPr>
          <p:nvPr>
            <p:ph type="ftr" sz="quarter" idx="11"/>
          </p:nvPr>
        </p:nvSpPr>
        <p:spPr/>
        <p:txBody>
          <a:bodyPr/>
          <a:lstStyle/>
          <a:p>
            <a:pPr lvl="0"/>
            <a:endParaRPr lang="en-US"/>
          </a:p>
        </p:txBody>
      </p:sp>
      <p:sp>
        <p:nvSpPr>
          <p:cNvPr id="7" name="Номер слайда 6"/>
          <p:cNvSpPr>
            <a:spLocks noGrp="1"/>
          </p:cNvSpPr>
          <p:nvPr>
            <p:ph type="sldNum" sz="quarter" idx="12"/>
          </p:nvPr>
        </p:nvSpPr>
        <p:spPr/>
        <p:txBody>
          <a:bodyPr/>
          <a:lstStyle/>
          <a:p>
            <a:pPr lvl="0"/>
            <a:fld id="{079092B8-0C6B-47D1-B7EC-EFEEF7792925}" type="slidenum">
              <a:t>‹#›</a:t>
            </a:fld>
            <a:endParaRPr lang="en-US"/>
          </a:p>
        </p:txBody>
      </p:sp>
    </p:spTree>
    <p:extLst>
      <p:ext uri="{BB962C8B-B14F-4D97-AF65-F5344CB8AC3E}">
        <p14:creationId xmlns:p14="http://schemas.microsoft.com/office/powerpoint/2010/main" val="2201341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274638"/>
            <a:ext cx="7886700" cy="993775"/>
          </a:xfrm>
        </p:spPr>
        <p:txBody>
          <a:bodyPr/>
          <a:lstStyle/>
          <a:p>
            <a:r>
              <a:rPr lang="ru-RU" smtClean="0"/>
              <a:t>Образец заголовка</a:t>
            </a:r>
            <a:endParaRPr lang="en-US"/>
          </a:p>
        </p:txBody>
      </p:sp>
      <p:sp>
        <p:nvSpPr>
          <p:cNvPr id="3" name="Текст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1879600"/>
            <a:ext cx="3868737"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1879600"/>
            <a:ext cx="3887788"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8" name="Нижний колонтитул 7"/>
          <p:cNvSpPr>
            <a:spLocks noGrp="1"/>
          </p:cNvSpPr>
          <p:nvPr>
            <p:ph type="ftr" sz="quarter" idx="11"/>
          </p:nvPr>
        </p:nvSpPr>
        <p:spPr/>
        <p:txBody>
          <a:bodyPr/>
          <a:lstStyle/>
          <a:p>
            <a:pPr lvl="0"/>
            <a:endParaRPr lang="en-US"/>
          </a:p>
        </p:txBody>
      </p:sp>
      <p:sp>
        <p:nvSpPr>
          <p:cNvPr id="9" name="Номер слайда 8"/>
          <p:cNvSpPr>
            <a:spLocks noGrp="1"/>
          </p:cNvSpPr>
          <p:nvPr>
            <p:ph type="sldNum" sz="quarter" idx="12"/>
          </p:nvPr>
        </p:nvSpPr>
        <p:spPr/>
        <p:txBody>
          <a:bodyPr/>
          <a:lstStyle/>
          <a:p>
            <a:pPr lvl="0"/>
            <a:fld id="{175A8CD3-38CF-4D38-8F36-B02B5E27E742}" type="slidenum">
              <a:t>‹#›</a:t>
            </a:fld>
            <a:endParaRPr lang="en-US"/>
          </a:p>
        </p:txBody>
      </p:sp>
    </p:spTree>
    <p:extLst>
      <p:ext uri="{BB962C8B-B14F-4D97-AF65-F5344CB8AC3E}">
        <p14:creationId xmlns:p14="http://schemas.microsoft.com/office/powerpoint/2010/main" val="3109540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274638"/>
            <a:ext cx="7886700" cy="993775"/>
          </a:xfrm>
        </p:spPr>
        <p:txBody>
          <a:bodyPr/>
          <a:lstStyle/>
          <a:p>
            <a:r>
              <a:rPr lang="ru-RU" smtClean="0"/>
              <a:t>Образец заголовка</a:t>
            </a:r>
            <a:endParaRPr lang="en-US"/>
          </a:p>
        </p:txBody>
      </p:sp>
      <p:sp>
        <p:nvSpPr>
          <p:cNvPr id="3" name="Текст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1879600"/>
            <a:ext cx="3868737"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1879600"/>
            <a:ext cx="3887788"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EFA35218-1FA8-41BD-9118-36F19E6AE5A2}" type="datetimeFigureOut">
              <a:rPr lang="en-US" smtClean="0"/>
              <a:t>2021-11-21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15B1552A-736A-4676-9B85-68A7F1E54121}" type="slidenum">
              <a:t>‹#›</a:t>
            </a:fld>
            <a:endParaRPr lang="en-US"/>
          </a:p>
        </p:txBody>
      </p:sp>
    </p:spTree>
    <p:extLst>
      <p:ext uri="{BB962C8B-B14F-4D97-AF65-F5344CB8AC3E}">
        <p14:creationId xmlns:p14="http://schemas.microsoft.com/office/powerpoint/2010/main" val="4893206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4" name="Нижний колонтитул 3"/>
          <p:cNvSpPr>
            <a:spLocks noGrp="1"/>
          </p:cNvSpPr>
          <p:nvPr>
            <p:ph type="ftr" sz="quarter" idx="11"/>
          </p:nvPr>
        </p:nvSpPr>
        <p:spPr/>
        <p:txBody>
          <a:bodyPr/>
          <a:lstStyle/>
          <a:p>
            <a:pPr lvl="0"/>
            <a:endParaRPr lang="en-US"/>
          </a:p>
        </p:txBody>
      </p:sp>
      <p:sp>
        <p:nvSpPr>
          <p:cNvPr id="5" name="Номер слайда 4"/>
          <p:cNvSpPr>
            <a:spLocks noGrp="1"/>
          </p:cNvSpPr>
          <p:nvPr>
            <p:ph type="sldNum" sz="quarter" idx="12"/>
          </p:nvPr>
        </p:nvSpPr>
        <p:spPr/>
        <p:txBody>
          <a:bodyPr/>
          <a:lstStyle/>
          <a:p>
            <a:pPr lvl="0"/>
            <a:fld id="{38A7337A-6961-428C-9045-2FC56B90993B}" type="slidenum">
              <a:t>‹#›</a:t>
            </a:fld>
            <a:endParaRPr lang="en-US"/>
          </a:p>
        </p:txBody>
      </p:sp>
    </p:spTree>
    <p:extLst>
      <p:ext uri="{BB962C8B-B14F-4D97-AF65-F5344CB8AC3E}">
        <p14:creationId xmlns:p14="http://schemas.microsoft.com/office/powerpoint/2010/main" val="397095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3" name="Нижний колонтитул 2"/>
          <p:cNvSpPr>
            <a:spLocks noGrp="1"/>
          </p:cNvSpPr>
          <p:nvPr>
            <p:ph type="ftr" sz="quarter" idx="11"/>
          </p:nvPr>
        </p:nvSpPr>
        <p:spPr/>
        <p:txBody>
          <a:bodyPr/>
          <a:lstStyle/>
          <a:p>
            <a:pPr lvl="0"/>
            <a:endParaRPr lang="en-US"/>
          </a:p>
        </p:txBody>
      </p:sp>
      <p:sp>
        <p:nvSpPr>
          <p:cNvPr id="4" name="Номер слайда 3"/>
          <p:cNvSpPr>
            <a:spLocks noGrp="1"/>
          </p:cNvSpPr>
          <p:nvPr>
            <p:ph type="sldNum" sz="quarter" idx="12"/>
          </p:nvPr>
        </p:nvSpPr>
        <p:spPr/>
        <p:txBody>
          <a:bodyPr/>
          <a:lstStyle/>
          <a:p>
            <a:pPr lvl="0"/>
            <a:fld id="{103BC40D-F143-434E-B9DB-8C60CE265378}" type="slidenum">
              <a:t>‹#›</a:t>
            </a:fld>
            <a:endParaRPr lang="en-US"/>
          </a:p>
        </p:txBody>
      </p:sp>
    </p:spTree>
    <p:extLst>
      <p:ext uri="{BB962C8B-B14F-4D97-AF65-F5344CB8AC3E}">
        <p14:creationId xmlns:p14="http://schemas.microsoft.com/office/powerpoint/2010/main" val="1837449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6" name="Нижний колонтитул 5"/>
          <p:cNvSpPr>
            <a:spLocks noGrp="1"/>
          </p:cNvSpPr>
          <p:nvPr>
            <p:ph type="ftr" sz="quarter" idx="11"/>
          </p:nvPr>
        </p:nvSpPr>
        <p:spPr/>
        <p:txBody>
          <a:bodyPr/>
          <a:lstStyle/>
          <a:p>
            <a:pPr lvl="0"/>
            <a:endParaRPr lang="en-US"/>
          </a:p>
        </p:txBody>
      </p:sp>
      <p:sp>
        <p:nvSpPr>
          <p:cNvPr id="7" name="Номер слайда 6"/>
          <p:cNvSpPr>
            <a:spLocks noGrp="1"/>
          </p:cNvSpPr>
          <p:nvPr>
            <p:ph type="sldNum" sz="quarter" idx="12"/>
          </p:nvPr>
        </p:nvSpPr>
        <p:spPr/>
        <p:txBody>
          <a:bodyPr/>
          <a:lstStyle/>
          <a:p>
            <a:pPr lvl="0"/>
            <a:fld id="{E347FA59-BFD6-4CE5-B24A-CBBAE4D4C6BE}" type="slidenum">
              <a:t>‹#›</a:t>
            </a:fld>
            <a:endParaRPr lang="en-US"/>
          </a:p>
        </p:txBody>
      </p:sp>
    </p:spTree>
    <p:extLst>
      <p:ext uri="{BB962C8B-B14F-4D97-AF65-F5344CB8AC3E}">
        <p14:creationId xmlns:p14="http://schemas.microsoft.com/office/powerpoint/2010/main" val="2477949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6" name="Нижний колонтитул 5"/>
          <p:cNvSpPr>
            <a:spLocks noGrp="1"/>
          </p:cNvSpPr>
          <p:nvPr>
            <p:ph type="ftr" sz="quarter" idx="11"/>
          </p:nvPr>
        </p:nvSpPr>
        <p:spPr/>
        <p:txBody>
          <a:bodyPr/>
          <a:lstStyle/>
          <a:p>
            <a:pPr lvl="0"/>
            <a:endParaRPr lang="en-US"/>
          </a:p>
        </p:txBody>
      </p:sp>
      <p:sp>
        <p:nvSpPr>
          <p:cNvPr id="7" name="Номер слайда 6"/>
          <p:cNvSpPr>
            <a:spLocks noGrp="1"/>
          </p:cNvSpPr>
          <p:nvPr>
            <p:ph type="sldNum" sz="quarter" idx="12"/>
          </p:nvPr>
        </p:nvSpPr>
        <p:spPr/>
        <p:txBody>
          <a:bodyPr/>
          <a:lstStyle/>
          <a:p>
            <a:pPr lvl="0"/>
            <a:fld id="{91EA8FED-1E7A-403A-9F5D-C0967E2DF98A}" type="slidenum">
              <a:t>‹#›</a:t>
            </a:fld>
            <a:endParaRPr lang="en-US"/>
          </a:p>
        </p:txBody>
      </p:sp>
    </p:spTree>
    <p:extLst>
      <p:ext uri="{BB962C8B-B14F-4D97-AF65-F5344CB8AC3E}">
        <p14:creationId xmlns:p14="http://schemas.microsoft.com/office/powerpoint/2010/main" val="2427005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5" name="Нижний колонтитул 4"/>
          <p:cNvSpPr>
            <a:spLocks noGrp="1"/>
          </p:cNvSpPr>
          <p:nvPr>
            <p:ph type="ftr" sz="quarter" idx="11"/>
          </p:nvPr>
        </p:nvSpPr>
        <p:spPr/>
        <p:txBody>
          <a:bodyPr/>
          <a:lstStyle/>
          <a:p>
            <a:pPr lvl="0"/>
            <a:endParaRPr lang="en-US"/>
          </a:p>
        </p:txBody>
      </p:sp>
      <p:sp>
        <p:nvSpPr>
          <p:cNvPr id="6" name="Номер слайда 5"/>
          <p:cNvSpPr>
            <a:spLocks noGrp="1"/>
          </p:cNvSpPr>
          <p:nvPr>
            <p:ph type="sldNum" sz="quarter" idx="12"/>
          </p:nvPr>
        </p:nvSpPr>
        <p:spPr/>
        <p:txBody>
          <a:bodyPr/>
          <a:lstStyle/>
          <a:p>
            <a:pPr lvl="0"/>
            <a:fld id="{966C5974-D210-48BC-8C29-1FC3345F7583}" type="slidenum">
              <a:t>‹#›</a:t>
            </a:fld>
            <a:endParaRPr lang="en-US"/>
          </a:p>
        </p:txBody>
      </p:sp>
    </p:spTree>
    <p:extLst>
      <p:ext uri="{BB962C8B-B14F-4D97-AF65-F5344CB8AC3E}">
        <p14:creationId xmlns:p14="http://schemas.microsoft.com/office/powerpoint/2010/main" val="458187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741988" y="358775"/>
            <a:ext cx="1614487" cy="45672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93763" y="358775"/>
            <a:ext cx="4695825" cy="45672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pPr lvl="0"/>
            <a:fld id="{4A913565-8356-4AE1-A5E5-5F042E82A6C3}" type="datetime1">
              <a:rPr lang="en-US" smtClean="0"/>
              <a:pPr lvl="0"/>
              <a:t>2021-11-21</a:t>
            </a:fld>
            <a:endParaRPr lang="en-US"/>
          </a:p>
        </p:txBody>
      </p:sp>
      <p:sp>
        <p:nvSpPr>
          <p:cNvPr id="5" name="Нижний колонтитул 4"/>
          <p:cNvSpPr>
            <a:spLocks noGrp="1"/>
          </p:cNvSpPr>
          <p:nvPr>
            <p:ph type="ftr" sz="quarter" idx="11"/>
          </p:nvPr>
        </p:nvSpPr>
        <p:spPr/>
        <p:txBody>
          <a:bodyPr/>
          <a:lstStyle/>
          <a:p>
            <a:pPr lvl="0"/>
            <a:endParaRPr lang="en-US"/>
          </a:p>
        </p:txBody>
      </p:sp>
      <p:sp>
        <p:nvSpPr>
          <p:cNvPr id="6" name="Номер слайда 5"/>
          <p:cNvSpPr>
            <a:spLocks noGrp="1"/>
          </p:cNvSpPr>
          <p:nvPr>
            <p:ph type="sldNum" sz="quarter" idx="12"/>
          </p:nvPr>
        </p:nvSpPr>
        <p:spPr/>
        <p:txBody>
          <a:bodyPr/>
          <a:lstStyle/>
          <a:p>
            <a:pPr lvl="0"/>
            <a:fld id="{89C72C45-8BE4-4C78-8105-22E05EDBC1BB}" type="slidenum">
              <a:t>‹#›</a:t>
            </a:fld>
            <a:endParaRPr lang="en-US"/>
          </a:p>
        </p:txBody>
      </p:sp>
    </p:spTree>
    <p:extLst>
      <p:ext uri="{BB962C8B-B14F-4D97-AF65-F5344CB8AC3E}">
        <p14:creationId xmlns:p14="http://schemas.microsoft.com/office/powerpoint/2010/main" val="2871343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841375"/>
            <a:ext cx="6858000" cy="17907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CA36B7FF-E83D-46AB-97BD-E38BBDC7CE50}"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832F266-A8F0-4D21-AF3A-75035B516774}" type="slidenum">
              <a:t>‹#›</a:t>
            </a:fld>
            <a:endParaRPr lang="en-US"/>
          </a:p>
        </p:txBody>
      </p:sp>
    </p:spTree>
    <p:extLst>
      <p:ext uri="{BB962C8B-B14F-4D97-AF65-F5344CB8AC3E}">
        <p14:creationId xmlns:p14="http://schemas.microsoft.com/office/powerpoint/2010/main" val="21811252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CA36B7FF-E83D-46AB-97BD-E38BBDC7CE50}"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98FC098-23B3-425C-8632-76F42FB0F0B3}" type="slidenum">
              <a:t>‹#›</a:t>
            </a:fld>
            <a:endParaRPr lang="en-US"/>
          </a:p>
        </p:txBody>
      </p:sp>
    </p:spTree>
    <p:extLst>
      <p:ext uri="{BB962C8B-B14F-4D97-AF65-F5344CB8AC3E}">
        <p14:creationId xmlns:p14="http://schemas.microsoft.com/office/powerpoint/2010/main" val="23936210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282700"/>
            <a:ext cx="7886700" cy="2139950"/>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A36B7FF-E83D-46AB-97BD-E38BBDC7CE50}"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5D8D839-A829-47F9-AD2D-5EBF09F437FC}" type="slidenum">
              <a:t>‹#›</a:t>
            </a:fld>
            <a:endParaRPr lang="en-US"/>
          </a:p>
        </p:txBody>
      </p:sp>
    </p:spTree>
    <p:extLst>
      <p:ext uri="{BB962C8B-B14F-4D97-AF65-F5344CB8AC3E}">
        <p14:creationId xmlns:p14="http://schemas.microsoft.com/office/powerpoint/2010/main" val="36090387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2865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CA36B7FF-E83D-46AB-97BD-E38BBDC7CE50}"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70A946C3-2D54-4C92-94C3-52B72B820BB8}" type="slidenum">
              <a:t>‹#›</a:t>
            </a:fld>
            <a:endParaRPr lang="en-US"/>
          </a:p>
        </p:txBody>
      </p:sp>
    </p:spTree>
    <p:extLst>
      <p:ext uri="{BB962C8B-B14F-4D97-AF65-F5344CB8AC3E}">
        <p14:creationId xmlns:p14="http://schemas.microsoft.com/office/powerpoint/2010/main" val="230282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EFA35218-1FA8-41BD-9118-36F19E6AE5A2}" type="datetimeFigureOut">
              <a:rPr lang="en-US" smtClean="0"/>
              <a:t>2021-11-21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A0E4253-62BA-4141-8237-E1D09CE9B841}" type="slidenum">
              <a:t>‹#›</a:t>
            </a:fld>
            <a:endParaRPr lang="en-US"/>
          </a:p>
        </p:txBody>
      </p:sp>
    </p:spTree>
    <p:extLst>
      <p:ext uri="{BB962C8B-B14F-4D97-AF65-F5344CB8AC3E}">
        <p14:creationId xmlns:p14="http://schemas.microsoft.com/office/powerpoint/2010/main" val="22140191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274638"/>
            <a:ext cx="7886700" cy="993775"/>
          </a:xfrm>
        </p:spPr>
        <p:txBody>
          <a:bodyPr/>
          <a:lstStyle/>
          <a:p>
            <a:r>
              <a:rPr lang="ru-RU" smtClean="0"/>
              <a:t>Образец заголовка</a:t>
            </a:r>
            <a:endParaRPr lang="en-US"/>
          </a:p>
        </p:txBody>
      </p:sp>
      <p:sp>
        <p:nvSpPr>
          <p:cNvPr id="3" name="Текст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1879600"/>
            <a:ext cx="3868737"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1879600"/>
            <a:ext cx="3887788"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CA36B7FF-E83D-46AB-97BD-E38BBDC7CE50}" type="datetimeFigureOut">
              <a:rPr lang="en-US" smtClean="0"/>
              <a:t>2021-11-21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D92B4A44-1FF1-4F36-A327-DA9122843EAF}" type="slidenum">
              <a:t>‹#›</a:t>
            </a:fld>
            <a:endParaRPr lang="en-US"/>
          </a:p>
        </p:txBody>
      </p:sp>
    </p:spTree>
    <p:extLst>
      <p:ext uri="{BB962C8B-B14F-4D97-AF65-F5344CB8AC3E}">
        <p14:creationId xmlns:p14="http://schemas.microsoft.com/office/powerpoint/2010/main" val="8961306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CA36B7FF-E83D-46AB-97BD-E38BBDC7CE50}" type="datetimeFigureOut">
              <a:rPr lang="en-US" smtClean="0"/>
              <a:t>2021-11-21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446D1DC-D1E2-4242-88E9-B372CB0EA0BF}" type="slidenum">
              <a:t>‹#›</a:t>
            </a:fld>
            <a:endParaRPr lang="en-US"/>
          </a:p>
        </p:txBody>
      </p:sp>
    </p:spTree>
    <p:extLst>
      <p:ext uri="{BB962C8B-B14F-4D97-AF65-F5344CB8AC3E}">
        <p14:creationId xmlns:p14="http://schemas.microsoft.com/office/powerpoint/2010/main" val="3778239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A36B7FF-E83D-46AB-97BD-E38BBDC7CE50}" type="datetimeFigureOut">
              <a:rPr lang="en-US" smtClean="0"/>
              <a:t>2021-11-21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91C01C7B-09FB-49E4-82BD-A866E7CF1341}" type="slidenum">
              <a:t>‹#›</a:t>
            </a:fld>
            <a:endParaRPr lang="en-US"/>
          </a:p>
        </p:txBody>
      </p:sp>
    </p:spTree>
    <p:extLst>
      <p:ext uri="{BB962C8B-B14F-4D97-AF65-F5344CB8AC3E}">
        <p14:creationId xmlns:p14="http://schemas.microsoft.com/office/powerpoint/2010/main" val="1248637634"/>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A36B7FF-E83D-46AB-97BD-E38BBDC7CE50}"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953EBE9-F2AA-49D5-B0D6-FAC89F52502F}" type="slidenum">
              <a:t>‹#›</a:t>
            </a:fld>
            <a:endParaRPr lang="en-US"/>
          </a:p>
        </p:txBody>
      </p:sp>
    </p:spTree>
    <p:extLst>
      <p:ext uri="{BB962C8B-B14F-4D97-AF65-F5344CB8AC3E}">
        <p14:creationId xmlns:p14="http://schemas.microsoft.com/office/powerpoint/2010/main" val="27961391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A36B7FF-E83D-46AB-97BD-E38BBDC7CE50}"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F8F9B33-5D7B-4B50-9182-8957803C0FDF}" type="slidenum">
              <a:t>‹#›</a:t>
            </a:fld>
            <a:endParaRPr lang="en-US"/>
          </a:p>
        </p:txBody>
      </p:sp>
    </p:spTree>
    <p:extLst>
      <p:ext uri="{BB962C8B-B14F-4D97-AF65-F5344CB8AC3E}">
        <p14:creationId xmlns:p14="http://schemas.microsoft.com/office/powerpoint/2010/main" val="24021512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CA36B7FF-E83D-46AB-97BD-E38BBDC7CE50}"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3D8BCE1-823B-4D31-BA5D-541E1B7F5D34}" type="slidenum">
              <a:t>‹#›</a:t>
            </a:fld>
            <a:endParaRPr lang="en-US"/>
          </a:p>
        </p:txBody>
      </p:sp>
    </p:spTree>
    <p:extLst>
      <p:ext uri="{BB962C8B-B14F-4D97-AF65-F5344CB8AC3E}">
        <p14:creationId xmlns:p14="http://schemas.microsoft.com/office/powerpoint/2010/main" val="5014577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274638"/>
            <a:ext cx="1971675" cy="4357687"/>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28650" y="274638"/>
            <a:ext cx="5762625" cy="435768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CA36B7FF-E83D-46AB-97BD-E38BBDC7CE50}"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DBB55E02-24B8-45AF-8E37-67E515CC8ED0}" type="slidenum">
              <a:t>‹#›</a:t>
            </a:fld>
            <a:endParaRPr lang="en-US"/>
          </a:p>
        </p:txBody>
      </p:sp>
    </p:spTree>
    <p:extLst>
      <p:ext uri="{BB962C8B-B14F-4D97-AF65-F5344CB8AC3E}">
        <p14:creationId xmlns:p14="http://schemas.microsoft.com/office/powerpoint/2010/main" val="12968786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841375"/>
            <a:ext cx="6858000" cy="17907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C3AE88DF-DE91-4037-906A-CC3E832F47B6}"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F9496CFD-7B9D-4C68-9F36-C37031CFE76B}" type="slidenum">
              <a:t>‹#›</a:t>
            </a:fld>
            <a:endParaRPr lang="en-US"/>
          </a:p>
        </p:txBody>
      </p:sp>
    </p:spTree>
    <p:extLst>
      <p:ext uri="{BB962C8B-B14F-4D97-AF65-F5344CB8AC3E}">
        <p14:creationId xmlns:p14="http://schemas.microsoft.com/office/powerpoint/2010/main" val="39995158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C3AE88DF-DE91-4037-906A-CC3E832F47B6}"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88C0832-DBA8-4A78-B487-AF9A37749C0B}" type="slidenum">
              <a:t>‹#›</a:t>
            </a:fld>
            <a:endParaRPr lang="en-US"/>
          </a:p>
        </p:txBody>
      </p:sp>
    </p:spTree>
    <p:extLst>
      <p:ext uri="{BB962C8B-B14F-4D97-AF65-F5344CB8AC3E}">
        <p14:creationId xmlns:p14="http://schemas.microsoft.com/office/powerpoint/2010/main" val="33723939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282700"/>
            <a:ext cx="7886700" cy="2139950"/>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3AE88DF-DE91-4037-906A-CC3E832F47B6}"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95A91CF-16FA-422E-A549-4AD1D501B01D}" type="slidenum">
              <a:t>‹#›</a:t>
            </a:fld>
            <a:endParaRPr lang="en-US"/>
          </a:p>
        </p:txBody>
      </p:sp>
    </p:spTree>
    <p:extLst>
      <p:ext uri="{BB962C8B-B14F-4D97-AF65-F5344CB8AC3E}">
        <p14:creationId xmlns:p14="http://schemas.microsoft.com/office/powerpoint/2010/main" val="287937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FA35218-1FA8-41BD-9118-36F19E6AE5A2}" type="datetimeFigureOut">
              <a:rPr lang="en-US" smtClean="0"/>
              <a:t>2021-11-21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C8EFF313-7B14-451F-A6ED-1E30BF18383E}" type="slidenum">
              <a:t>‹#›</a:t>
            </a:fld>
            <a:endParaRPr lang="en-US"/>
          </a:p>
        </p:txBody>
      </p:sp>
    </p:spTree>
    <p:extLst>
      <p:ext uri="{BB962C8B-B14F-4D97-AF65-F5344CB8AC3E}">
        <p14:creationId xmlns:p14="http://schemas.microsoft.com/office/powerpoint/2010/main" val="2098287775"/>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2865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370013"/>
            <a:ext cx="3867150" cy="32623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C3AE88DF-DE91-4037-906A-CC3E832F47B6}"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9682C7D-9CB4-49B8-BE0A-B997F738CD45}" type="slidenum">
              <a:t>‹#›</a:t>
            </a:fld>
            <a:endParaRPr lang="en-US"/>
          </a:p>
        </p:txBody>
      </p:sp>
    </p:spTree>
    <p:extLst>
      <p:ext uri="{BB962C8B-B14F-4D97-AF65-F5344CB8AC3E}">
        <p14:creationId xmlns:p14="http://schemas.microsoft.com/office/powerpoint/2010/main" val="37911078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274638"/>
            <a:ext cx="7886700" cy="993775"/>
          </a:xfrm>
        </p:spPr>
        <p:txBody>
          <a:bodyPr/>
          <a:lstStyle/>
          <a:p>
            <a:r>
              <a:rPr lang="ru-RU" smtClean="0"/>
              <a:t>Образец заголовка</a:t>
            </a:r>
            <a:endParaRPr lang="en-US"/>
          </a:p>
        </p:txBody>
      </p:sp>
      <p:sp>
        <p:nvSpPr>
          <p:cNvPr id="3" name="Текст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1879600"/>
            <a:ext cx="3868737"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1879600"/>
            <a:ext cx="3887788" cy="2762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C3AE88DF-DE91-4037-906A-CC3E832F47B6}" type="datetimeFigureOut">
              <a:rPr lang="en-US" smtClean="0"/>
              <a:t>2021-11-21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9BA3E887-E750-438E-BDD1-0202D1A67705}" type="slidenum">
              <a:t>‹#›</a:t>
            </a:fld>
            <a:endParaRPr lang="en-US"/>
          </a:p>
        </p:txBody>
      </p:sp>
    </p:spTree>
    <p:extLst>
      <p:ext uri="{BB962C8B-B14F-4D97-AF65-F5344CB8AC3E}">
        <p14:creationId xmlns:p14="http://schemas.microsoft.com/office/powerpoint/2010/main" val="23495033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C3AE88DF-DE91-4037-906A-CC3E832F47B6}" type="datetimeFigureOut">
              <a:rPr lang="en-US" smtClean="0"/>
              <a:t>2021-11-21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0FF4F3A3-7FD9-4640-93A3-4238732F3002}" type="slidenum">
              <a:t>‹#›</a:t>
            </a:fld>
            <a:endParaRPr lang="en-US"/>
          </a:p>
        </p:txBody>
      </p:sp>
    </p:spTree>
    <p:extLst>
      <p:ext uri="{BB962C8B-B14F-4D97-AF65-F5344CB8AC3E}">
        <p14:creationId xmlns:p14="http://schemas.microsoft.com/office/powerpoint/2010/main" val="411449346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3AE88DF-DE91-4037-906A-CC3E832F47B6}" type="datetimeFigureOut">
              <a:rPr lang="en-US" smtClean="0"/>
              <a:t>2021-11-21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6170623-2B37-492A-B443-54027EB1C4CD}" type="slidenum">
              <a:t>‹#›</a:t>
            </a:fld>
            <a:endParaRPr lang="en-US"/>
          </a:p>
        </p:txBody>
      </p:sp>
    </p:spTree>
    <p:extLst>
      <p:ext uri="{BB962C8B-B14F-4D97-AF65-F5344CB8AC3E}">
        <p14:creationId xmlns:p14="http://schemas.microsoft.com/office/powerpoint/2010/main" val="2410138713"/>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3AE88DF-DE91-4037-906A-CC3E832F47B6}"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FABF5E79-27DC-4505-9962-2A0B62BEC93B}" type="slidenum">
              <a:t>‹#›</a:t>
            </a:fld>
            <a:endParaRPr lang="en-US"/>
          </a:p>
        </p:txBody>
      </p:sp>
    </p:spTree>
    <p:extLst>
      <p:ext uri="{BB962C8B-B14F-4D97-AF65-F5344CB8AC3E}">
        <p14:creationId xmlns:p14="http://schemas.microsoft.com/office/powerpoint/2010/main" val="15474011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3AE88DF-DE91-4037-906A-CC3E832F47B6}"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74656A7-18EC-4E34-BA96-885A860ACE41}" type="slidenum">
              <a:t>‹#›</a:t>
            </a:fld>
            <a:endParaRPr lang="en-US"/>
          </a:p>
        </p:txBody>
      </p:sp>
    </p:spTree>
    <p:extLst>
      <p:ext uri="{BB962C8B-B14F-4D97-AF65-F5344CB8AC3E}">
        <p14:creationId xmlns:p14="http://schemas.microsoft.com/office/powerpoint/2010/main" val="23057361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C3AE88DF-DE91-4037-906A-CC3E832F47B6}"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C17EE58-75F6-43EB-94DF-328DC3100F58}" type="slidenum">
              <a:t>‹#›</a:t>
            </a:fld>
            <a:endParaRPr lang="en-US"/>
          </a:p>
        </p:txBody>
      </p:sp>
    </p:spTree>
    <p:extLst>
      <p:ext uri="{BB962C8B-B14F-4D97-AF65-F5344CB8AC3E}">
        <p14:creationId xmlns:p14="http://schemas.microsoft.com/office/powerpoint/2010/main" val="11845967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274638"/>
            <a:ext cx="1971675" cy="4357687"/>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28650" y="274638"/>
            <a:ext cx="5762625" cy="435768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C3AE88DF-DE91-4037-906A-CC3E832F47B6}" type="datetimeFigureOut">
              <a:rPr lang="en-US" smtClean="0"/>
              <a:t>2021-11-21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6DB4E19-7C1A-4F39-BB92-1FE0D0B47A40}" type="slidenum">
              <a:t>‹#›</a:t>
            </a:fld>
            <a:endParaRPr lang="en-US"/>
          </a:p>
        </p:txBody>
      </p:sp>
    </p:spTree>
    <p:extLst>
      <p:ext uri="{BB962C8B-B14F-4D97-AF65-F5344CB8AC3E}">
        <p14:creationId xmlns:p14="http://schemas.microsoft.com/office/powerpoint/2010/main" val="1876930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FA35218-1FA8-41BD-9118-36F19E6AE5A2}"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9459B79-6341-48CF-A771-0C5625477130}" type="slidenum">
              <a:t>‹#›</a:t>
            </a:fld>
            <a:endParaRPr lang="en-US"/>
          </a:p>
        </p:txBody>
      </p:sp>
    </p:spTree>
    <p:extLst>
      <p:ext uri="{BB962C8B-B14F-4D97-AF65-F5344CB8AC3E}">
        <p14:creationId xmlns:p14="http://schemas.microsoft.com/office/powerpoint/2010/main" val="124728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42900"/>
            <a:ext cx="2949575" cy="120015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FA35218-1FA8-41BD-9118-36F19E6AE5A2}" type="datetimeFigureOut">
              <a:rPr lang="en-US" smtClean="0"/>
              <a:t>2021-11-21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F4CC173C-C311-4CFC-BC6B-4EC13AF9B3D7}" type="slidenum">
              <a:t>‹#›</a:t>
            </a:fld>
            <a:endParaRPr lang="en-US"/>
          </a:p>
        </p:txBody>
      </p:sp>
    </p:spTree>
    <p:extLst>
      <p:ext uri="{BB962C8B-B14F-4D97-AF65-F5344CB8AC3E}">
        <p14:creationId xmlns:p14="http://schemas.microsoft.com/office/powerpoint/2010/main" val="341169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EFA35218-1FA8-41BD-9118-36F19E6AE5A2}" type="datetimeFigureOut">
              <a:rPr lang="en-US" smtClean="0"/>
              <a:t>2021-11-21</a:t>
            </a:fld>
            <a:endParaRPr lang="en-US"/>
          </a:p>
        </p:txBody>
      </p:sp>
      <p:sp>
        <p:nvSpPr>
          <p:cNvPr id="5" name="Нижний колонтитул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9F5D28D-025D-428A-8336-DDF893FF1F39}"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3DEBF9E-5ED5-47BE-9C7C-5DA32E28D432}" type="datetimeFigureOut">
              <a:rPr lang="en-US" smtClean="0"/>
              <a:t>2021-11-21</a:t>
            </a:fld>
            <a:endParaRPr lang="en-US"/>
          </a:p>
        </p:txBody>
      </p:sp>
      <p:sp>
        <p:nvSpPr>
          <p:cNvPr id="5" name="Нижний колонтитул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B54FE1A-5D38-4319-938B-8A861DD0B0BA}"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9A6C326-3310-4C34-AD5D-4758E1E6D593}" type="datetimeFigureOut">
              <a:rPr lang="en-US" smtClean="0"/>
              <a:t>2021-11-21</a:t>
            </a:fld>
            <a:endParaRPr lang="en-US"/>
          </a:p>
        </p:txBody>
      </p:sp>
      <p:sp>
        <p:nvSpPr>
          <p:cNvPr id="5" name="Нижний колонтитул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02F0298-7541-4CE0-B6CF-1DF9FC233262}"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600F73E-CF15-4AE9-883F-E471E0386BC3}" type="datetimeFigureOut">
              <a:rPr lang="en-US" smtClean="0"/>
              <a:t>2021-11-21</a:t>
            </a:fld>
            <a:endParaRPr lang="en-US"/>
          </a:p>
        </p:txBody>
      </p:sp>
      <p:sp>
        <p:nvSpPr>
          <p:cNvPr id="5" name="Нижний колонтитул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F0A00EEB-D045-4D95-BC43-BBEC2AF9A79D}"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893880" y="358560"/>
            <a:ext cx="6462360" cy="857159"/>
          </a:xfrm>
          <a:prstGeom prst="rect">
            <a:avLst/>
          </a:prstGeom>
          <a:noFill/>
          <a:ln>
            <a:noFill/>
          </a:ln>
        </p:spPr>
        <p:txBody>
          <a:bodyPr vert="horz" wrap="square" lIns="91440" tIns="91440" rIns="91440" bIns="91440" anchor="b">
            <a:noAutofit/>
          </a:bodyPr>
          <a:lstStyle/>
          <a:p>
            <a:pPr lvl="0"/>
            <a:r>
              <a:rPr lang="en-US"/>
              <a:t>Click to edit Master title style</a:t>
            </a:r>
          </a:p>
        </p:txBody>
      </p:sp>
      <p:sp>
        <p:nvSpPr>
          <p:cNvPr id="3" name="Content Placeholder 2"/>
          <p:cNvSpPr txBox="1">
            <a:spLocks noGrp="1"/>
          </p:cNvSpPr>
          <p:nvPr>
            <p:ph type="body" idx="1"/>
          </p:nvPr>
        </p:nvSpPr>
        <p:spPr>
          <a:xfrm>
            <a:off x="893880" y="1373759"/>
            <a:ext cx="6462360" cy="3552120"/>
          </a:xfrm>
          <a:prstGeom prst="rect">
            <a:avLst/>
          </a:prstGeom>
          <a:noFill/>
          <a:ln>
            <a:noFill/>
          </a:ln>
        </p:spPr>
        <p:txBody>
          <a:bodyPr vert="horz" wrap="square" lIns="91440" tIns="91440" rIns="91440" bIns="91440" anchor="t">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0" y="0"/>
            <a:ext cx="360" cy="360"/>
          </a:xfrm>
          <a:prstGeom prst="rect">
            <a:avLst/>
          </a:prstGeom>
          <a:noFill/>
          <a:ln>
            <a:noFill/>
          </a:ln>
        </p:spPr>
        <p:txBody>
          <a:bodyPr vert="horz" wrap="square" lIns="90000" tIns="45000" rIns="90000" bIns="45000" anchor="t" anchorCtr="0">
            <a:noAutofit/>
          </a:bodyPr>
          <a:lstStyle>
            <a:lvl1pPr marL="0" marR="0" lvl="0" indent="0" algn="l" rtl="0" hangingPunct="0">
              <a:lnSpc>
                <a:spcPct val="100000"/>
              </a:lnSpc>
              <a:spcBef>
                <a:spcPts val="0"/>
              </a:spcBef>
              <a:spcAft>
                <a:spcPts val="0"/>
              </a:spcAft>
              <a:buNone/>
              <a:tabLst/>
              <a:defRPr lang="en-US" sz="1400" b="0" i="0" u="none" strike="noStrike" kern="1200" cap="none" spc="0" baseline="0">
                <a:solidFill>
                  <a:srgbClr val="000000"/>
                </a:solidFill>
                <a:latin typeface="Arial"/>
                <a:ea typeface="Arial"/>
                <a:cs typeface="Arial"/>
              </a:defRPr>
            </a:lvl1pPr>
          </a:lstStyle>
          <a:p>
            <a:pPr lvl="0"/>
            <a:fld id="{4A913565-8356-4AE1-A5E5-5F042E82A6C3}" type="datetime1">
              <a:rPr lang="en-US"/>
              <a:pPr lvl="0"/>
              <a:t>2021/11/21</a:t>
            </a:fld>
            <a:endParaRPr lang="en-US"/>
          </a:p>
        </p:txBody>
      </p:sp>
      <p:sp>
        <p:nvSpPr>
          <p:cNvPr id="5" name="Footer Placeholder 4"/>
          <p:cNvSpPr txBox="1">
            <a:spLocks noGrp="1"/>
          </p:cNvSpPr>
          <p:nvPr>
            <p:ph type="ftr" sz="quarter" idx="3"/>
          </p:nvPr>
        </p:nvSpPr>
        <p:spPr>
          <a:xfrm>
            <a:off x="0" y="0"/>
            <a:ext cx="360" cy="360"/>
          </a:xfrm>
          <a:prstGeom prst="rect">
            <a:avLst/>
          </a:prstGeom>
          <a:noFill/>
          <a:ln>
            <a:noFill/>
          </a:ln>
        </p:spPr>
        <p:txBody>
          <a:bodyPr vert="horz" wrap="square" lIns="90000" tIns="45000" rIns="90000" bIns="45000" anchor="t" anchorCtr="0">
            <a:noAutofit/>
          </a:bodyPr>
          <a:lstStyle>
            <a:lvl1pPr lvl="0" rtl="0" hangingPunct="0">
              <a:buNone/>
              <a:tabLst/>
              <a:defRPr lang="en-US" sz="2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8480520" y="4696920"/>
            <a:ext cx="548280" cy="313200"/>
          </a:xfrm>
          <a:prstGeom prst="rect">
            <a:avLst/>
          </a:prstGeom>
          <a:noFill/>
          <a:ln>
            <a:noFill/>
          </a:ln>
        </p:spPr>
        <p:txBody>
          <a:bodyPr vert="horz" wrap="square" lIns="91440" tIns="91440" rIns="91440" bIns="91440" anchor="t" anchorCtr="0">
            <a:noAutofit/>
          </a:bodyPr>
          <a:lstStyle>
            <a:lvl1pPr marL="0" marR="0" lvl="0" indent="0" algn="r" rtl="0" hangingPunct="0">
              <a:lnSpc>
                <a:spcPct val="100000"/>
              </a:lnSpc>
              <a:spcBef>
                <a:spcPts val="0"/>
              </a:spcBef>
              <a:spcAft>
                <a:spcPts val="0"/>
              </a:spcAft>
              <a:buNone/>
              <a:tabLst/>
              <a:defRPr lang="en-US" sz="1300" b="0" i="0" u="none" strike="noStrike" kern="1200" cap="none" spc="0" baseline="0">
                <a:solidFill>
                  <a:srgbClr val="97ABBC"/>
                </a:solidFill>
                <a:latin typeface="Lato"/>
                <a:ea typeface="Lato"/>
                <a:cs typeface="Lato"/>
              </a:defRPr>
            </a:lvl1pPr>
          </a:lstStyle>
          <a:p>
            <a:pPr lvl="0"/>
            <a:fld id="{46F62137-E744-4489-BA11-165C6A3C357B}" type="slidenum">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rtl="0" hangingPunct="0">
        <a:lnSpc>
          <a:spcPct val="100000"/>
        </a:lnSpc>
        <a:spcBef>
          <a:spcPts val="0"/>
        </a:spcBef>
        <a:spcAft>
          <a:spcPts val="0"/>
        </a:spcAft>
        <a:buNone/>
        <a:tabLst/>
        <a:defRPr lang="en-US" sz="3200" b="0" i="0" u="none" strike="noStrike" kern="1200" cap="none" spc="0" baseline="0">
          <a:ln>
            <a:noFill/>
          </a:ln>
          <a:solidFill>
            <a:srgbClr val="97ABBC"/>
          </a:solidFill>
          <a:highlight>
            <a:scrgbClr r="0" g="0" b="0">
              <a:alpha val="0"/>
            </a:scrgbClr>
          </a:highlight>
          <a:latin typeface="Raleway"/>
          <a:ea typeface="Raleway"/>
          <a:cs typeface="Raleway"/>
        </a:defRPr>
      </a:lvl1pPr>
    </p:titleStyle>
    <p:bodyStyle>
      <a:lvl1pPr marL="0" marR="0" lvl="0" indent="0" algn="l" rtl="0" hangingPunct="0">
        <a:lnSpc>
          <a:spcPct val="100000"/>
        </a:lnSpc>
        <a:spcBef>
          <a:spcPts val="601"/>
        </a:spcBef>
        <a:spcAft>
          <a:spcPts val="0"/>
        </a:spcAft>
        <a:buSzPct val="45000"/>
        <a:buFont typeface="StarSymbol"/>
        <a:buChar char="●"/>
        <a:tabLst/>
        <a:defRPr lang="en-US" sz="2400" b="0" i="0" u="none" strike="noStrike" kern="1200" cap="none" spc="0" baseline="0">
          <a:ln>
            <a:noFill/>
          </a:ln>
          <a:solidFill>
            <a:srgbClr val="677480"/>
          </a:solidFill>
          <a:highlight>
            <a:scrgbClr r="0" g="0" b="0">
              <a:alpha val="0"/>
            </a:scrgbClr>
          </a:highlight>
          <a:latin typeface="Lato"/>
          <a:ea typeface="Lato"/>
          <a:cs typeface="Lato"/>
        </a:defRPr>
      </a:lvl1pPr>
      <a:lvl2pPr marL="0" marR="0" lvl="1" indent="0" algn="l" rtl="0" hangingPunct="0">
        <a:lnSpc>
          <a:spcPct val="100000"/>
        </a:lnSpc>
        <a:spcBef>
          <a:spcPts val="0"/>
        </a:spcBef>
        <a:spcAft>
          <a:spcPts val="0"/>
        </a:spcAft>
        <a:buSzPct val="75000"/>
        <a:buFont typeface="StarSymbol"/>
        <a:buChar char="–"/>
        <a:tabLst/>
        <a:defRPr lang="en-US" sz="2400" b="0" i="0" u="none" strike="noStrike" kern="1200" cap="none" spc="0" baseline="0">
          <a:ln>
            <a:noFill/>
          </a:ln>
          <a:solidFill>
            <a:srgbClr val="677480"/>
          </a:solidFill>
          <a:highlight>
            <a:scrgbClr r="0" g="0" b="0">
              <a:alpha val="0"/>
            </a:scrgbClr>
          </a:highlight>
          <a:latin typeface="Lato"/>
          <a:ea typeface="Lato"/>
          <a:cs typeface="Lato"/>
        </a:defRPr>
      </a:lvl2pPr>
      <a:lvl3pPr marL="0" marR="0" lvl="2" indent="0" algn="l" rtl="0" hangingPunct="0">
        <a:lnSpc>
          <a:spcPct val="100000"/>
        </a:lnSpc>
        <a:spcBef>
          <a:spcPts val="0"/>
        </a:spcBef>
        <a:spcAft>
          <a:spcPts val="0"/>
        </a:spcAft>
        <a:buSzPct val="45000"/>
        <a:buFont typeface="StarSymbol"/>
        <a:buChar char="●"/>
        <a:tabLst/>
        <a:defRPr lang="en-US" sz="2400" b="0" i="0" u="none" strike="noStrike" kern="1200" cap="none" spc="0" baseline="0">
          <a:ln>
            <a:noFill/>
          </a:ln>
          <a:solidFill>
            <a:srgbClr val="677480"/>
          </a:solidFill>
          <a:highlight>
            <a:scrgbClr r="0" g="0" b="0">
              <a:alpha val="0"/>
            </a:scrgbClr>
          </a:highlight>
          <a:latin typeface="Lato"/>
          <a:ea typeface="Lato"/>
          <a:cs typeface="Lato"/>
        </a:defRPr>
      </a:lvl3pPr>
      <a:lvl4pPr marL="0" marR="0" lvl="3" indent="0" algn="l" rtl="0" hangingPunct="0">
        <a:lnSpc>
          <a:spcPct val="100000"/>
        </a:lnSpc>
        <a:spcBef>
          <a:spcPts val="0"/>
        </a:spcBef>
        <a:spcAft>
          <a:spcPts val="0"/>
        </a:spcAft>
        <a:buSzPct val="75000"/>
        <a:buFont typeface="StarSymbol"/>
        <a:buChar char="–"/>
        <a:tabLst/>
        <a:defRPr lang="en-US" sz="2400" b="0" i="0" u="none" strike="noStrike" kern="1200" cap="none" spc="0" baseline="0">
          <a:ln>
            <a:noFill/>
          </a:ln>
          <a:solidFill>
            <a:srgbClr val="677480"/>
          </a:solidFill>
          <a:highlight>
            <a:scrgbClr r="0" g="0" b="0">
              <a:alpha val="0"/>
            </a:scrgbClr>
          </a:highlight>
          <a:latin typeface="Lato"/>
          <a:ea typeface="Lato"/>
          <a:cs typeface="Lato"/>
        </a:defRPr>
      </a:lvl4pPr>
      <a:lvl5pPr marL="0" marR="0" lvl="4" indent="0" algn="l" rtl="0" hangingPunct="0">
        <a:lnSpc>
          <a:spcPct val="100000"/>
        </a:lnSpc>
        <a:spcBef>
          <a:spcPts val="0"/>
        </a:spcBef>
        <a:spcAft>
          <a:spcPts val="0"/>
        </a:spcAft>
        <a:buSzPct val="45000"/>
        <a:buFont typeface="StarSymbol"/>
        <a:buChar char="●"/>
        <a:tabLst/>
        <a:defRPr lang="en-US" sz="2400" b="0" i="0" u="none" strike="noStrike" kern="1200" cap="none" spc="0" baseline="0">
          <a:ln>
            <a:noFill/>
          </a:ln>
          <a:solidFill>
            <a:srgbClr val="677480"/>
          </a:solidFill>
          <a:highlight>
            <a:scrgbClr r="0" g="0" b="0">
              <a:alpha val="0"/>
            </a:scrgbClr>
          </a:highlight>
          <a:latin typeface="Lato"/>
          <a:ea typeface="Lato"/>
          <a:cs typeface="Lat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CA36B7FF-E83D-46AB-97BD-E38BBDC7CE50}" type="datetimeFigureOut">
              <a:rPr lang="en-US" smtClean="0"/>
              <a:t>2021-11-21</a:t>
            </a:fld>
            <a:endParaRPr lang="en-US"/>
          </a:p>
        </p:txBody>
      </p:sp>
      <p:sp>
        <p:nvSpPr>
          <p:cNvPr id="5" name="Нижний колонтитул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AAFB62C-99BB-4EDC-BFD7-ACA1B6A1D753}" type="slidenum">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C3AE88DF-DE91-4037-906A-CC3E832F47B6}" type="datetimeFigureOut">
              <a:rPr lang="en-US" smtClean="0"/>
              <a:t>2021-11-21</a:t>
            </a:fld>
            <a:endParaRPr lang="en-US"/>
          </a:p>
        </p:txBody>
      </p:sp>
      <p:sp>
        <p:nvSpPr>
          <p:cNvPr id="5" name="Нижний колонтитул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F197C1AC-4351-4EAD-9DFE-41F3E83DF139}" type="slidenum">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Google Shape;88;p12"/>
          <p:cNvSpPr txBox="1">
            <a:spLocks noGrp="1"/>
          </p:cNvSpPr>
          <p:nvPr>
            <p:ph type="title" idx="4294967295"/>
          </p:nvPr>
        </p:nvSpPr>
        <p:spPr>
          <a:xfrm>
            <a:off x="718200" y="1354680"/>
            <a:ext cx="6736320" cy="1159560"/>
          </a:xfrm>
          <a:noFill/>
          <a:ln>
            <a:noFill/>
          </a:ln>
        </p:spPr>
        <p:txBody>
          <a:bodyPr wrap="square" tIns="91440" bIns="91440" anchor="t">
            <a:noAutofit/>
          </a:bodyPr>
          <a:lstStyle/>
          <a:p>
            <a:pPr lvl="0" hangingPunct="0">
              <a:lnSpc>
                <a:spcPct val="100000"/>
              </a:lnSpc>
              <a:spcBef>
                <a:spcPts val="0"/>
              </a:spcBef>
            </a:pPr>
            <a:r>
              <a:rPr lang="en-US">
                <a:solidFill>
                  <a:srgbClr val="2185C5"/>
                </a:solidFill>
                <a:highlight>
                  <a:scrgbClr r="0" g="0" b="0">
                    <a:alpha val="0"/>
                  </a:scrgbClr>
                </a:highlight>
                <a:latin typeface="Raleway"/>
              </a:rPr>
              <a:t>Lesson 1 - OOP</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103120" y="2267280"/>
            <a:ext cx="4151159" cy="2761920"/>
          </a:xfrm>
          <a:prstGeom prst="rect">
            <a:avLst/>
          </a:prstGeom>
          <a:noFill/>
          <a:ln>
            <a:noFill/>
          </a:ln>
        </p:spPr>
      </p:pic>
      <p:sp>
        <p:nvSpPr>
          <p:cNvPr id="3" name="Текст 2"/>
          <p:cNvSpPr txBox="1">
            <a:spLocks noGrp="1"/>
          </p:cNvSpPr>
          <p:nvPr>
            <p:ph type="body" idx="4294967295"/>
          </p:nvPr>
        </p:nvSpPr>
        <p:spPr>
          <a:xfrm>
            <a:off x="457200" y="822960"/>
            <a:ext cx="6462360" cy="1828800"/>
          </a:xfrm>
          <a:noFill/>
          <a:ln>
            <a:noFill/>
          </a:ln>
        </p:spPr>
        <p:txBody>
          <a:bodyPr lIns="0" tIns="0" rIns="0" bIns="0"/>
          <a:lstStyle/>
          <a:p>
            <a:pPr marL="0" lvl="0" indent="0" hangingPunct="0">
              <a:lnSpc>
                <a:spcPct val="100000"/>
              </a:lnSpc>
              <a:spcBef>
                <a:spcPts val="1417"/>
              </a:spcBef>
              <a:buNone/>
            </a:pPr>
            <a:r>
              <a:rPr lang="en-US" sz="1400">
                <a:solidFill>
                  <a:srgbClr val="000000"/>
                </a:solidFill>
                <a:highlight>
                  <a:scrgbClr r="0" g="0" b="0">
                    <a:alpha val="0"/>
                  </a:scrgbClr>
                </a:highlight>
                <a:latin typeface="Arial"/>
                <a:cs typeface="Arial"/>
              </a:rPr>
              <a:t>the process of removing physical, spatial, or temporal details or attributes in the study of objects or systems to focus attention on details of greater importance; it is similar in nature to the process of generalization;</a:t>
            </a:r>
          </a:p>
          <a:p>
            <a:pPr marL="0" lvl="0" indent="0" hangingPunct="0">
              <a:lnSpc>
                <a:spcPct val="100000"/>
              </a:lnSpc>
              <a:spcBef>
                <a:spcPts val="1417"/>
              </a:spcBef>
              <a:buNone/>
            </a:pPr>
            <a:r>
              <a:rPr lang="en-US" sz="1400">
                <a:solidFill>
                  <a:srgbClr val="000000"/>
                </a:solidFill>
                <a:highlight>
                  <a:scrgbClr r="0" g="0" b="0">
                    <a:alpha val="0"/>
                  </a:scrgbClr>
                </a:highlight>
                <a:latin typeface="Arial"/>
                <a:cs typeface="Arial"/>
              </a:rPr>
              <a:t>the creation of abstract concept-objects by mirroring common features or attributes of various non-abstract objects or systems of study – the result of the process of abstraction.</a:t>
            </a:r>
          </a:p>
        </p:txBody>
      </p:sp>
      <p:sp>
        <p:nvSpPr>
          <p:cNvPr id="4" name="Title 6_3"/>
          <p:cNvSpPr txBox="1">
            <a:spLocks noGrp="1"/>
          </p:cNvSpPr>
          <p:nvPr>
            <p:ph type="title" idx="4294967295"/>
          </p:nvPr>
        </p:nvSpPr>
        <p:spPr>
          <a:xfrm>
            <a:off x="779760" y="182880"/>
            <a:ext cx="6462360" cy="549720"/>
          </a:xfrm>
          <a:noFill/>
          <a:ln>
            <a:noFill/>
          </a:ln>
        </p:spPr>
        <p:txBody>
          <a:bodyPr wrap="square" tIns="91440" bIns="91440" anchor="b">
            <a:noAutofit/>
          </a:bodyPr>
          <a:lstStyle/>
          <a:p>
            <a:pPr lvl="0" hangingPunct="0">
              <a:lnSpc>
                <a:spcPct val="100000"/>
              </a:lnSpc>
              <a:spcBef>
                <a:spcPts val="1417"/>
              </a:spcBef>
            </a:pPr>
            <a:r>
              <a:rPr lang="en-UA" sz="3200">
                <a:solidFill>
                  <a:srgbClr val="97ABBC"/>
                </a:solidFill>
                <a:highlight>
                  <a:scrgbClr r="0" g="0" b="0">
                    <a:alpha val="0"/>
                  </a:scrgbClr>
                </a:highlight>
                <a:latin typeface="Raleway"/>
              </a:rPr>
              <a:t>Abstraction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Course action plan_clipboard0">
    <p:spTree>
      <p:nvGrpSpPr>
        <p:cNvPr id="1" name=""/>
        <p:cNvGrpSpPr/>
        <p:nvPr/>
      </p:nvGrpSpPr>
      <p:grpSpPr>
        <a:xfrm>
          <a:off x="0" y="0"/>
          <a:ext cx="0" cy="0"/>
          <a:chOff x="0" y="0"/>
          <a:chExt cx="0" cy="0"/>
        </a:xfrm>
      </p:grpSpPr>
      <p:sp>
        <p:nvSpPr>
          <p:cNvPr id="2" name="Google Shape;93;p13_0"/>
          <p:cNvSpPr txBox="1">
            <a:spLocks noGrp="1"/>
          </p:cNvSpPr>
          <p:nvPr>
            <p:ph type="title" idx="4294967295"/>
          </p:nvPr>
        </p:nvSpPr>
        <p:spPr>
          <a:xfrm>
            <a:off x="365760" y="182880"/>
            <a:ext cx="8503920" cy="575640"/>
          </a:xfrm>
          <a:noFill/>
          <a:ln>
            <a:noFill/>
          </a:ln>
        </p:spPr>
        <p:txBody>
          <a:bodyPr wrap="square" tIns="91440" bIns="91440" anchor="b">
            <a:noAutofit/>
          </a:bodyPr>
          <a:lstStyle/>
          <a:p>
            <a:pPr lvl="0" hangingPunct="0">
              <a:lnSpc>
                <a:spcPct val="100000"/>
              </a:lnSpc>
              <a:spcBef>
                <a:spcPts val="0"/>
              </a:spcBef>
            </a:pPr>
            <a:r>
              <a:rPr lang="en-US" sz="3200">
                <a:solidFill>
                  <a:srgbClr val="97ABBC"/>
                </a:solidFill>
                <a:highlight>
                  <a:scrgbClr r="0" g="0" b="0">
                    <a:alpha val="0"/>
                  </a:scrgbClr>
                </a:highlight>
                <a:latin typeface="Raleway"/>
              </a:rPr>
              <a:t>Interface</a:t>
            </a:r>
          </a:p>
        </p:txBody>
      </p:sp>
      <p:sp>
        <p:nvSpPr>
          <p:cNvPr id="3" name="Google Shape;97;p13_0"/>
          <p:cNvSpPr txBox="1">
            <a:spLocks noGrp="1"/>
          </p:cNvSpPr>
          <p:nvPr>
            <p:ph type="sldNum" sz="quarter" idx="8"/>
          </p:nvPr>
        </p:nvSpPr>
        <p:spPr>
          <a:xfrm>
            <a:off x="8480520" y="4696920"/>
            <a:ext cx="548280" cy="313200"/>
          </a:xfrm>
          <a:prstGeom prst="rect">
            <a:avLst/>
          </a:prstGeom>
          <a:noFill/>
          <a:ln>
            <a:noFill/>
          </a:ln>
        </p:spPr>
        <p:txBody>
          <a:bodyPr vert="horz" wrap="square" lIns="91440" tIns="91440" rIns="91440" bIns="91440" anchor="t" anchorCtr="0">
            <a:noAutofit/>
          </a:bodyPr>
          <a:lstStyle/>
          <a:p>
            <a:pPr lvl="0" algn="r" hangingPunct="0"/>
            <a:fld id="{5B9396AF-F367-48B8-808F-423998FB9C6D}" type="slidenum">
              <a:t>11</a:t>
            </a:fld>
            <a:endParaRPr lang="en-none" sz="1300">
              <a:solidFill>
                <a:srgbClr val="97ABBC"/>
              </a:solidFill>
              <a:latin typeface="Lato"/>
            </a:endParaRPr>
          </a:p>
        </p:txBody>
      </p:sp>
      <p:sp>
        <p:nvSpPr>
          <p:cNvPr id="4" name="Текст 3"/>
          <p:cNvSpPr txBox="1">
            <a:spLocks noGrp="1"/>
          </p:cNvSpPr>
          <p:nvPr>
            <p:ph type="body" idx="4294967295"/>
          </p:nvPr>
        </p:nvSpPr>
        <p:spPr>
          <a:xfrm>
            <a:off x="457559" y="822960"/>
            <a:ext cx="6462360" cy="1828800"/>
          </a:xfrm>
          <a:noFill/>
          <a:ln>
            <a:noFill/>
          </a:ln>
        </p:spPr>
        <p:txBody>
          <a:bodyPr lIns="0" tIns="0" rIns="0" bIns="0"/>
          <a:lstStyle/>
          <a:p>
            <a:pPr marL="0" lvl="0" indent="0" hangingPunct="0">
              <a:lnSpc>
                <a:spcPct val="100000"/>
              </a:lnSpc>
              <a:spcBef>
                <a:spcPts val="1417"/>
              </a:spcBef>
              <a:buNone/>
            </a:pPr>
            <a:r>
              <a:rPr lang="en-US" sz="1400">
                <a:solidFill>
                  <a:srgbClr val="000000"/>
                </a:solidFill>
                <a:highlight>
                  <a:scrgbClr r="0" g="0" b="0">
                    <a:alpha val="0"/>
                  </a:scrgbClr>
                </a:highlight>
                <a:latin typeface="Arial"/>
                <a:cs typeface="Arial"/>
              </a:rPr>
              <a:t>An interface in the Java programming language is an abstract type that is used to specify a behavior that classes must implement. They are similar to protocols. Interfaces are declared using the interface keyword, and may only contain method signature and constant declarations (variable declarations that are declared to be both static and final). All methods of an Interface do not contain implementation (method bodies) as of all versions below Java 8.</a:t>
            </a:r>
          </a:p>
        </p:txBody>
      </p:sp>
      <p:pic>
        <p:nvPicPr>
          <p:cNvPr id="5"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004400" y="2572200"/>
            <a:ext cx="4756320" cy="20152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Google Shape;118;p16"/>
          <p:cNvSpPr txBox="1">
            <a:spLocks noGrp="1"/>
          </p:cNvSpPr>
          <p:nvPr>
            <p:ph type="body" idx="4294967295"/>
          </p:nvPr>
        </p:nvSpPr>
        <p:spPr>
          <a:xfrm>
            <a:off x="1710360" y="2161800"/>
            <a:ext cx="5723280" cy="819720"/>
          </a:xfrm>
          <a:noFill/>
          <a:ln>
            <a:noFill/>
          </a:ln>
        </p:spPr>
        <p:txBody>
          <a:bodyPr wrap="square" tIns="91440" bIns="91440" anchor="t">
            <a:noAutofit/>
          </a:bodyPr>
          <a:lstStyle/>
          <a:p>
            <a:pPr marL="0" lvl="0" indent="0" algn="ctr" hangingPunct="0">
              <a:lnSpc>
                <a:spcPct val="100000"/>
              </a:lnSpc>
              <a:spcBef>
                <a:spcPts val="601"/>
              </a:spcBef>
              <a:buNone/>
              <a:tabLst>
                <a:tab pos="0" algn="l"/>
              </a:tabLst>
            </a:pPr>
            <a:r>
              <a:rPr lang="en-none" sz="4000" i="1">
                <a:solidFill>
                  <a:srgbClr val="677480"/>
                </a:solidFill>
                <a:highlight>
                  <a:scrgbClr r="0" g="0" b="0">
                    <a:alpha val="0"/>
                  </a:scrgbClr>
                </a:highlight>
                <a:latin typeface="Lato"/>
              </a:rPr>
              <a:t>Quality is more important than amount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Google Shape;334;p34"/>
          <p:cNvSpPr txBox="1">
            <a:spLocks noGrp="1"/>
          </p:cNvSpPr>
          <p:nvPr>
            <p:ph type="title" idx="4294967295"/>
          </p:nvPr>
        </p:nvSpPr>
        <p:spPr>
          <a:xfrm>
            <a:off x="0" y="725399"/>
            <a:ext cx="5560560" cy="1160280"/>
          </a:xfrm>
          <a:noFill/>
          <a:ln>
            <a:noFill/>
          </a:ln>
        </p:spPr>
        <p:txBody>
          <a:bodyPr wrap="square" tIns="91440" bIns="91440" anchor="b">
            <a:noAutofit/>
          </a:bodyPr>
          <a:lstStyle/>
          <a:p>
            <a:pPr lvl="0" hangingPunct="0">
              <a:lnSpc>
                <a:spcPct val="100000"/>
              </a:lnSpc>
              <a:spcBef>
                <a:spcPts val="0"/>
              </a:spcBef>
              <a:tabLst>
                <a:tab pos="0" algn="l"/>
              </a:tabLst>
            </a:pPr>
            <a:r>
              <a:rPr lang="en-none" sz="6000">
                <a:solidFill>
                  <a:srgbClr val="7ECEFD"/>
                </a:solidFill>
                <a:highlight>
                  <a:scrgbClr r="0" g="0" b="0">
                    <a:alpha val="0"/>
                  </a:scrgbClr>
                </a:highlight>
                <a:latin typeface="Raleway"/>
              </a:rPr>
              <a:t>Thanks!</a:t>
            </a:r>
          </a:p>
        </p:txBody>
      </p:sp>
      <p:sp>
        <p:nvSpPr>
          <p:cNvPr id="3" name="Google Shape;335;p34"/>
          <p:cNvSpPr txBox="1">
            <a:spLocks noGrp="1"/>
          </p:cNvSpPr>
          <p:nvPr>
            <p:ph type="subTitle" idx="4294967295"/>
          </p:nvPr>
        </p:nvSpPr>
        <p:spPr>
          <a:xfrm>
            <a:off x="0" y="1754280"/>
            <a:ext cx="5560560" cy="783720"/>
          </a:xfrm>
          <a:noFill/>
          <a:ln>
            <a:noFill/>
          </a:ln>
        </p:spPr>
        <p:txBody>
          <a:bodyPr wrap="square" tIns="91440" bIns="91440" anchor="t">
            <a:noAutofit/>
          </a:bodyPr>
          <a:lstStyle/>
          <a:p>
            <a:pPr marL="0" lvl="0" indent="0" hangingPunct="0">
              <a:lnSpc>
                <a:spcPct val="100000"/>
              </a:lnSpc>
              <a:spcBef>
                <a:spcPts val="601"/>
              </a:spcBef>
              <a:buNone/>
              <a:tabLst>
                <a:tab pos="0" algn="l"/>
              </a:tabLst>
            </a:pPr>
            <a:r>
              <a:rPr lang="en-US" sz="4800" b="1">
                <a:solidFill>
                  <a:srgbClr val="FFFFFF"/>
                </a:solidFill>
                <a:highlight>
                  <a:scrgbClr r="0" g="0" b="0">
                    <a:alpha val="0"/>
                  </a:scrgbClr>
                </a:highlight>
                <a:latin typeface="Lato" pitchFamily="18"/>
              </a:rPr>
              <a:t>Q</a:t>
            </a:r>
            <a:r>
              <a:rPr lang="en-none" sz="4800" b="1">
                <a:solidFill>
                  <a:srgbClr val="FFFFFF"/>
                </a:solidFill>
                <a:highlight>
                  <a:scrgbClr r="0" g="0" b="0">
                    <a:alpha val="0"/>
                  </a:scrgbClr>
                </a:highlight>
                <a:latin typeface="Lato" pitchFamily="18"/>
              </a:rPr>
              <a:t>uestions?</a:t>
            </a:r>
          </a:p>
        </p:txBody>
      </p:sp>
      <p:sp>
        <p:nvSpPr>
          <p:cNvPr id="4" name="Google Shape;336;p34"/>
          <p:cNvSpPr txBox="1">
            <a:spLocks noGrp="1"/>
          </p:cNvSpPr>
          <p:nvPr>
            <p:ph type="body" idx="4294967295"/>
          </p:nvPr>
        </p:nvSpPr>
        <p:spPr>
          <a:xfrm>
            <a:off x="91440" y="2668320"/>
            <a:ext cx="5560560" cy="1995120"/>
          </a:xfrm>
          <a:noFill/>
          <a:ln>
            <a:noFill/>
          </a:ln>
        </p:spPr>
        <p:txBody>
          <a:bodyPr wrap="square" tIns="91440" bIns="91440" anchor="t">
            <a:noAutofit/>
          </a:bodyPr>
          <a:lstStyle/>
          <a:p>
            <a:pPr marL="0" lvl="0" indent="0" hangingPunct="0">
              <a:lnSpc>
                <a:spcPct val="100000"/>
              </a:lnSpc>
              <a:spcBef>
                <a:spcPts val="601"/>
              </a:spcBef>
              <a:buNone/>
              <a:tabLst>
                <a:tab pos="0" algn="l"/>
              </a:tabLst>
            </a:pPr>
            <a:r>
              <a:rPr lang="en-US" sz="2400">
                <a:solidFill>
                  <a:srgbClr val="FFFFFF"/>
                </a:solidFill>
                <a:highlight>
                  <a:scrgbClr r="0" g="0" b="0">
                    <a:alpha val="0"/>
                  </a:scrgbClr>
                </a:highlight>
                <a:latin typeface="Lato"/>
              </a:rPr>
              <a:t>F</a:t>
            </a:r>
            <a:r>
              <a:rPr lang="en-none" sz="2400">
                <a:solidFill>
                  <a:srgbClr val="FFFFFF"/>
                </a:solidFill>
                <a:highlight>
                  <a:scrgbClr r="0" g="0" b="0">
                    <a:alpha val="0"/>
                  </a:scrgbClr>
                </a:highlight>
                <a:latin typeface="Lato"/>
              </a:rPr>
              <a:t>ind us in Slack:</a:t>
            </a:r>
          </a:p>
          <a:p>
            <a:pPr marL="0" lvl="0" indent="0" hangingPunct="0">
              <a:lnSpc>
                <a:spcPct val="100000"/>
              </a:lnSpc>
              <a:spcBef>
                <a:spcPts val="601"/>
              </a:spcBef>
              <a:buNone/>
              <a:tabLst>
                <a:tab pos="0" algn="l"/>
              </a:tabLst>
            </a:pPr>
            <a:r>
              <a:rPr lang="en-none" sz="2400">
                <a:solidFill>
                  <a:srgbClr val="FFFFFF"/>
                </a:solidFill>
                <a:highlight>
                  <a:scrgbClr r="0" g="0" b="0">
                    <a:alpha val="0"/>
                  </a:scrgbClr>
                </a:highlight>
                <a:latin typeface="Lato"/>
              </a:rPr>
              <a:t>	@Bohdan Cherniak</a:t>
            </a:r>
          </a:p>
          <a:p>
            <a:pPr marL="0" lvl="0" indent="0" hangingPunct="0">
              <a:lnSpc>
                <a:spcPct val="100000"/>
              </a:lnSpc>
              <a:spcBef>
                <a:spcPts val="601"/>
              </a:spcBef>
              <a:buNone/>
              <a:tabLst>
                <a:tab pos="0" algn="l"/>
              </a:tabLst>
            </a:pPr>
            <a:r>
              <a:rPr lang="en-none" sz="2400">
                <a:solidFill>
                  <a:srgbClr val="FFFFFF"/>
                </a:solidFill>
                <a:highlight>
                  <a:scrgbClr r="0" g="0" b="0">
                    <a:alpha val="0"/>
                  </a:scrgbClr>
                </a:highlight>
                <a:latin typeface="Lato"/>
              </a:rPr>
              <a:t>	@Vlad Nikolenko</a:t>
            </a:r>
          </a:p>
          <a:p>
            <a:pPr marL="0" lvl="0" indent="0" hangingPunct="0">
              <a:lnSpc>
                <a:spcPct val="100000"/>
              </a:lnSpc>
              <a:spcBef>
                <a:spcPts val="601"/>
              </a:spcBef>
              <a:buNone/>
              <a:tabLst>
                <a:tab pos="0" algn="l"/>
              </a:tabLst>
            </a:pPr>
            <a:r>
              <a:rPr lang="en-none" sz="2400">
                <a:solidFill>
                  <a:srgbClr val="FFFFFF"/>
                </a:solidFill>
                <a:highlight>
                  <a:scrgbClr r="0" g="0" b="0">
                    <a:alpha val="0"/>
                  </a:scrgbClr>
                </a:highlight>
                <a:latin typeface="Lato"/>
              </a:rPr>
              <a:t>	@Volodymyr Vedula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Course action plan_clipboard0_clipboard0">
    <p:spTree>
      <p:nvGrpSpPr>
        <p:cNvPr id="1" name=""/>
        <p:cNvGrpSpPr/>
        <p:nvPr/>
      </p:nvGrpSpPr>
      <p:grpSpPr>
        <a:xfrm>
          <a:off x="0" y="0"/>
          <a:ext cx="0" cy="0"/>
          <a:chOff x="0" y="0"/>
          <a:chExt cx="0" cy="0"/>
        </a:xfrm>
      </p:grpSpPr>
      <p:sp>
        <p:nvSpPr>
          <p:cNvPr id="2" name="Google Shape;93;p13_1"/>
          <p:cNvSpPr txBox="1">
            <a:spLocks noGrp="1"/>
          </p:cNvSpPr>
          <p:nvPr>
            <p:ph type="title" idx="4294967295"/>
          </p:nvPr>
        </p:nvSpPr>
        <p:spPr>
          <a:xfrm>
            <a:off x="365760" y="182880"/>
            <a:ext cx="8503920" cy="575640"/>
          </a:xfrm>
          <a:noFill/>
          <a:ln>
            <a:noFill/>
          </a:ln>
        </p:spPr>
        <p:txBody>
          <a:bodyPr wrap="square" tIns="91440" bIns="91440" anchor="b">
            <a:noAutofit/>
          </a:bodyPr>
          <a:lstStyle/>
          <a:p>
            <a:pPr lvl="0" hangingPunct="0">
              <a:lnSpc>
                <a:spcPct val="100000"/>
              </a:lnSpc>
              <a:spcBef>
                <a:spcPts val="0"/>
              </a:spcBef>
            </a:pPr>
            <a:r>
              <a:rPr lang="en-US" sz="3200">
                <a:solidFill>
                  <a:srgbClr val="97ABBC"/>
                </a:solidFill>
                <a:highlight>
                  <a:scrgbClr r="0" g="0" b="0">
                    <a:alpha val="0"/>
                  </a:scrgbClr>
                </a:highlight>
                <a:latin typeface="Raleway"/>
              </a:rPr>
              <a:t>Home work</a:t>
            </a:r>
          </a:p>
        </p:txBody>
      </p:sp>
      <p:sp>
        <p:nvSpPr>
          <p:cNvPr id="3" name="Google Shape;97;p13_1"/>
          <p:cNvSpPr txBox="1">
            <a:spLocks noGrp="1"/>
          </p:cNvSpPr>
          <p:nvPr>
            <p:ph type="sldNum" sz="quarter" idx="8"/>
          </p:nvPr>
        </p:nvSpPr>
        <p:spPr>
          <a:xfrm>
            <a:off x="8480520" y="4696920"/>
            <a:ext cx="548280" cy="313200"/>
          </a:xfrm>
          <a:prstGeom prst="rect">
            <a:avLst/>
          </a:prstGeom>
          <a:noFill/>
          <a:ln>
            <a:noFill/>
          </a:ln>
        </p:spPr>
        <p:txBody>
          <a:bodyPr vert="horz" wrap="square" lIns="91440" tIns="91440" rIns="91440" bIns="91440" anchor="t" anchorCtr="0">
            <a:noAutofit/>
          </a:bodyPr>
          <a:lstStyle/>
          <a:p>
            <a:pPr lvl="0" algn="r" hangingPunct="0"/>
            <a:fld id="{0C7F616A-1989-41EC-B5DC-FBB17F33956D}" type="slidenum">
              <a:t>14</a:t>
            </a:fld>
            <a:endParaRPr lang="en-none" sz="1300">
              <a:solidFill>
                <a:srgbClr val="97ABBC"/>
              </a:solidFill>
              <a:latin typeface="Lato"/>
            </a:endParaRPr>
          </a:p>
        </p:txBody>
      </p:sp>
      <p:sp>
        <p:nvSpPr>
          <p:cNvPr id="4" name="Текст 3"/>
          <p:cNvSpPr txBox="1">
            <a:spLocks noGrp="1"/>
          </p:cNvSpPr>
          <p:nvPr>
            <p:ph type="body" idx="4294967295"/>
          </p:nvPr>
        </p:nvSpPr>
        <p:spPr>
          <a:xfrm>
            <a:off x="457559" y="822960"/>
            <a:ext cx="6462360" cy="1828800"/>
          </a:xfrm>
          <a:noFill/>
          <a:ln>
            <a:noFill/>
          </a:ln>
        </p:spPr>
        <p:txBody>
          <a:bodyPr lIns="0" tIns="0" rIns="0" bIns="0"/>
          <a:lstStyle/>
          <a:p>
            <a:pPr marL="0" lvl="0" indent="0" hangingPunct="0">
              <a:lnSpc>
                <a:spcPct val="100000"/>
              </a:lnSpc>
              <a:spcBef>
                <a:spcPts val="1417"/>
              </a:spcBef>
              <a:buNone/>
            </a:pPr>
            <a:endParaRPr lang="en-US" sz="1400">
              <a:solidFill>
                <a:srgbClr val="000000"/>
              </a:solidFill>
              <a:highlight>
                <a:scrgbClr r="0" g="0" b="0">
                  <a:alpha val="0"/>
                </a:scrgbClr>
              </a:highlight>
              <a:latin typeface="Arial"/>
              <a:cs typeface="Arial"/>
            </a:endParaRPr>
          </a:p>
          <a:p>
            <a:pPr marL="0" lvl="0" indent="0" hangingPunct="0">
              <a:lnSpc>
                <a:spcPct val="100000"/>
              </a:lnSpc>
              <a:spcBef>
                <a:spcPts val="1417"/>
              </a:spcBef>
              <a:buSzPct val="45000"/>
              <a:buFont typeface="StarSymbol"/>
              <a:buChar char="●"/>
            </a:pPr>
            <a:r>
              <a:rPr lang="en-US" sz="1400">
                <a:solidFill>
                  <a:srgbClr val="000000"/>
                </a:solidFill>
                <a:highlight>
                  <a:scrgbClr r="0" g="0" b="0">
                    <a:alpha val="0"/>
                  </a:scrgbClr>
                </a:highlight>
                <a:latin typeface="Arial"/>
                <a:cs typeface="Arial"/>
              </a:rPr>
              <a:t>Replace the Strings that represent the lectures with Lecture objects</a:t>
            </a:r>
          </a:p>
          <a:p>
            <a:pPr marL="0" lvl="0" indent="0" hangingPunct="0">
              <a:lnSpc>
                <a:spcPct val="100000"/>
              </a:lnSpc>
              <a:spcBef>
                <a:spcPts val="1417"/>
              </a:spcBef>
              <a:buSzPct val="45000"/>
              <a:buFont typeface="StarSymbol"/>
              <a:buChar char="●"/>
            </a:pPr>
            <a:r>
              <a:rPr lang="en-US" sz="1400">
                <a:solidFill>
                  <a:srgbClr val="000000"/>
                </a:solidFill>
                <a:highlight>
                  <a:scrgbClr r="0" g="0" b="0">
                    <a:alpha val="0"/>
                  </a:scrgbClr>
                </a:highlight>
                <a:latin typeface="Arial"/>
                <a:cs typeface="Arial"/>
              </a:rPr>
              <a:t>Using the knowledge of OOP to create the structure of the future project. (for example Lecture / Student / Group / Teacher / Resource)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Lesson goals">
    <p:spTree>
      <p:nvGrpSpPr>
        <p:cNvPr id="1" name=""/>
        <p:cNvGrpSpPr/>
        <p:nvPr/>
      </p:nvGrpSpPr>
      <p:grpSpPr>
        <a:xfrm>
          <a:off x="0" y="0"/>
          <a:ext cx="0" cy="0"/>
          <a:chOff x="0" y="0"/>
          <a:chExt cx="0" cy="0"/>
        </a:xfrm>
      </p:grpSpPr>
      <p:sp>
        <p:nvSpPr>
          <p:cNvPr id="2" name="Google Shape;93;p13"/>
          <p:cNvSpPr txBox="1">
            <a:spLocks noGrp="1"/>
          </p:cNvSpPr>
          <p:nvPr>
            <p:ph type="title" idx="4294967295"/>
          </p:nvPr>
        </p:nvSpPr>
        <p:spPr>
          <a:xfrm>
            <a:off x="893880" y="358560"/>
            <a:ext cx="6462360" cy="857159"/>
          </a:xfrm>
          <a:noFill/>
          <a:ln>
            <a:noFill/>
          </a:ln>
        </p:spPr>
        <p:txBody>
          <a:bodyPr wrap="square" tIns="91440" bIns="91440" anchor="b">
            <a:noAutofit/>
          </a:bodyPr>
          <a:lstStyle/>
          <a:p>
            <a:pPr lvl="0" hangingPunct="0">
              <a:lnSpc>
                <a:spcPct val="100000"/>
              </a:lnSpc>
              <a:spcBef>
                <a:spcPts val="0"/>
              </a:spcBef>
            </a:pPr>
            <a:r>
              <a:rPr lang="en-US" sz="3200">
                <a:solidFill>
                  <a:srgbClr val="97ABBC"/>
                </a:solidFill>
                <a:highlight>
                  <a:scrgbClr r="0" g="0" b="0">
                    <a:alpha val="0"/>
                  </a:scrgbClr>
                </a:highlight>
                <a:latin typeface="Raleway"/>
              </a:rPr>
              <a:t>Lesson goals</a:t>
            </a:r>
          </a:p>
        </p:txBody>
      </p:sp>
      <p:sp>
        <p:nvSpPr>
          <p:cNvPr id="3" name="Text Placeholder 3"/>
          <p:cNvSpPr txBox="1">
            <a:spLocks noGrp="1"/>
          </p:cNvSpPr>
          <p:nvPr>
            <p:ph type="body" idx="4294967295"/>
          </p:nvPr>
        </p:nvSpPr>
        <p:spPr>
          <a:xfrm>
            <a:off x="457200" y="1200239"/>
            <a:ext cx="4439520" cy="3725279"/>
          </a:xfrm>
          <a:noFill/>
          <a:ln>
            <a:noFill/>
          </a:ln>
        </p:spPr>
        <p:txBody>
          <a:bodyPr wrap="square" tIns="91440" bIns="91440" anchor="t">
            <a:noAutofit/>
          </a:bodyPr>
          <a:lstStyle/>
          <a:p>
            <a:pPr marL="0" lvl="0" indent="0" hangingPunct="0">
              <a:lnSpc>
                <a:spcPct val="100000"/>
              </a:lnSpc>
              <a:spcBef>
                <a:spcPts val="601"/>
              </a:spcBef>
              <a:buClr>
                <a:srgbClr val="97ABBC"/>
              </a:buClr>
              <a:buSzPct val="100000"/>
              <a:buFont typeface="Lato"/>
              <a:buChar char="▷"/>
            </a:pPr>
            <a:r>
              <a:rPr lang="en-US" sz="2000">
                <a:solidFill>
                  <a:srgbClr val="677480"/>
                </a:solidFill>
                <a:highlight>
                  <a:scrgbClr r="0" g="0" b="0">
                    <a:alpha val="0"/>
                  </a:scrgbClr>
                </a:highlight>
                <a:latin typeface="Lato"/>
              </a:rPr>
              <a:t>Programming history</a:t>
            </a:r>
          </a:p>
          <a:p>
            <a:pPr marL="0" lvl="0" indent="0" hangingPunct="0">
              <a:lnSpc>
                <a:spcPct val="100000"/>
              </a:lnSpc>
              <a:spcBef>
                <a:spcPts val="601"/>
              </a:spcBef>
              <a:buClr>
                <a:srgbClr val="97ABBC"/>
              </a:buClr>
              <a:buSzPct val="100000"/>
              <a:buFont typeface="Lato"/>
              <a:buChar char="▷"/>
            </a:pPr>
            <a:r>
              <a:rPr lang="en-US" sz="2000">
                <a:solidFill>
                  <a:srgbClr val="677480"/>
                </a:solidFill>
                <a:highlight>
                  <a:scrgbClr r="0" g="0" b="0">
                    <a:alpha val="0"/>
                  </a:scrgbClr>
                </a:highlight>
                <a:latin typeface="Lato"/>
              </a:rPr>
              <a:t>OOP</a:t>
            </a:r>
          </a:p>
          <a:p>
            <a:pPr marL="0" lvl="0" indent="0" hangingPunct="0">
              <a:lnSpc>
                <a:spcPct val="100000"/>
              </a:lnSpc>
              <a:spcBef>
                <a:spcPts val="601"/>
              </a:spcBef>
              <a:buClr>
                <a:srgbClr val="97ABBC"/>
              </a:buClr>
              <a:buSzPct val="100000"/>
              <a:buFont typeface="Lato"/>
              <a:buChar char="▷"/>
            </a:pPr>
            <a:r>
              <a:rPr lang="en-US" sz="2000">
                <a:solidFill>
                  <a:srgbClr val="677480"/>
                </a:solidFill>
                <a:highlight>
                  <a:scrgbClr r="0" g="0" b="0">
                    <a:alpha val="0"/>
                  </a:scrgbClr>
                </a:highlight>
                <a:latin typeface="Lato"/>
              </a:rPr>
              <a:t>Principles of OOP</a:t>
            </a:r>
          </a:p>
          <a:p>
            <a:pPr marL="0" lvl="0" indent="0" hangingPunct="0">
              <a:lnSpc>
                <a:spcPct val="100000"/>
              </a:lnSpc>
              <a:spcBef>
                <a:spcPts val="601"/>
              </a:spcBef>
              <a:buClr>
                <a:srgbClr val="97ABBC"/>
              </a:buClr>
              <a:buSzPct val="100000"/>
              <a:buFont typeface="Lato"/>
              <a:buChar char="▷"/>
            </a:pPr>
            <a:r>
              <a:rPr lang="en-US" sz="2000">
                <a:solidFill>
                  <a:srgbClr val="677480"/>
                </a:solidFill>
                <a:highlight>
                  <a:scrgbClr r="0" g="0" b="0">
                    <a:alpha val="0"/>
                  </a:scrgbClr>
                </a:highlight>
                <a:latin typeface="Lato"/>
              </a:rPr>
              <a:t>Classes, objects and methods</a:t>
            </a:r>
          </a:p>
          <a:p>
            <a:pPr marL="0" lvl="0" indent="0" hangingPunct="0">
              <a:lnSpc>
                <a:spcPct val="100000"/>
              </a:lnSpc>
              <a:spcBef>
                <a:spcPts val="601"/>
              </a:spcBef>
              <a:buClr>
                <a:srgbClr val="97ABBC"/>
              </a:buClr>
              <a:buSzPct val="100000"/>
              <a:buFont typeface="Lato"/>
              <a:buChar char="▷"/>
            </a:pPr>
            <a:r>
              <a:rPr lang="en-US" sz="2000">
                <a:solidFill>
                  <a:srgbClr val="677480"/>
                </a:solidFill>
                <a:highlight>
                  <a:scrgbClr r="0" g="0" b="0">
                    <a:alpha val="0"/>
                  </a:scrgbClr>
                </a:highlight>
                <a:latin typeface="Lato"/>
              </a:rPr>
              <a:t>Interface and Abstract Class</a:t>
            </a:r>
          </a:p>
          <a:p>
            <a:pPr marL="0" lvl="0" indent="0" hangingPunct="0">
              <a:lnSpc>
                <a:spcPct val="100000"/>
              </a:lnSpc>
              <a:spcBef>
                <a:spcPts val="601"/>
              </a:spcBef>
              <a:buClr>
                <a:srgbClr val="97ABBC"/>
              </a:buClr>
              <a:buSzPct val="100000"/>
              <a:buFont typeface="Lato"/>
              <a:buChar char="▷"/>
            </a:pPr>
            <a:r>
              <a:rPr lang="en-US" sz="2000">
                <a:solidFill>
                  <a:srgbClr val="677480"/>
                </a:solidFill>
                <a:highlight>
                  <a:scrgbClr r="0" g="0" b="0">
                    <a:alpha val="0"/>
                  </a:scrgbClr>
                </a:highlight>
                <a:latin typeface="Lato"/>
              </a:rPr>
              <a:t>Homework</a:t>
            </a:r>
          </a:p>
        </p:txBody>
      </p:sp>
      <p:sp>
        <p:nvSpPr>
          <p:cNvPr id="4" name="Google Shape;97;p13"/>
          <p:cNvSpPr txBox="1">
            <a:spLocks noGrp="1"/>
          </p:cNvSpPr>
          <p:nvPr>
            <p:ph type="sldNum" sz="quarter" idx="8"/>
          </p:nvPr>
        </p:nvSpPr>
        <p:spPr>
          <a:xfrm>
            <a:off x="8480520" y="4696920"/>
            <a:ext cx="548280" cy="313200"/>
          </a:xfrm>
          <a:prstGeom prst="rect">
            <a:avLst/>
          </a:prstGeom>
          <a:noFill/>
          <a:ln>
            <a:noFill/>
          </a:ln>
        </p:spPr>
        <p:txBody>
          <a:bodyPr vert="horz" wrap="square" lIns="91440" tIns="91440" rIns="91440" bIns="91440" anchor="t" anchorCtr="0">
            <a:noAutofit/>
          </a:bodyPr>
          <a:lstStyle/>
          <a:p>
            <a:pPr lvl="0" algn="r" hangingPunct="0"/>
            <a:fld id="{36607913-B79A-49C9-ACC8-02CDD897EE0D}" type="slidenum">
              <a:t>2</a:t>
            </a:fld>
            <a:endParaRPr lang="en-none" sz="1300">
              <a:solidFill>
                <a:srgbClr val="97ABBC"/>
              </a:solidFill>
              <a:latin typeface="Lato"/>
            </a:endParaRPr>
          </a:p>
        </p:txBody>
      </p:sp>
      <p:pic>
        <p:nvPicPr>
          <p:cNvPr id="5" name="Рисунок 5">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070960" y="1436400"/>
            <a:ext cx="3683519" cy="24569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Заголовок 1"/>
          <p:cNvSpPr txBox="1">
            <a:spLocks noGrp="1"/>
          </p:cNvSpPr>
          <p:nvPr>
            <p:ph type="title" idx="4294967295"/>
          </p:nvPr>
        </p:nvSpPr>
        <p:spPr>
          <a:xfrm>
            <a:off x="182880" y="86040"/>
            <a:ext cx="8778240" cy="857159"/>
          </a:xfrm>
          <a:noFill/>
          <a:ln>
            <a:noFill/>
          </a:ln>
        </p:spPr>
        <p:txBody>
          <a:bodyPr lIns="0" tIns="0" rIns="0" bIns="0"/>
          <a:lstStyle/>
          <a:p>
            <a:pPr lvl="0" hangingPunct="0">
              <a:lnSpc>
                <a:spcPct val="100000"/>
              </a:lnSpc>
              <a:spcBef>
                <a:spcPts val="601"/>
              </a:spcBef>
            </a:pPr>
            <a:r>
              <a:rPr lang="en-US" sz="3200">
                <a:solidFill>
                  <a:srgbClr val="97ABBC"/>
                </a:solidFill>
                <a:highlight>
                  <a:scrgbClr r="0" g="0" b="0">
                    <a:alpha val="0"/>
                  </a:scrgbClr>
                </a:highlight>
                <a:latin typeface="Raleway"/>
              </a:rPr>
              <a:t>Algorithm</a:t>
            </a:r>
          </a:p>
        </p:txBody>
      </p:sp>
      <p:sp>
        <p:nvSpPr>
          <p:cNvPr id="3" name="Текст 2"/>
          <p:cNvSpPr txBox="1">
            <a:spLocks noGrp="1"/>
          </p:cNvSpPr>
          <p:nvPr>
            <p:ph type="body" idx="4294967295"/>
          </p:nvPr>
        </p:nvSpPr>
        <p:spPr>
          <a:xfrm>
            <a:off x="182880" y="911159"/>
            <a:ext cx="4937760" cy="3725279"/>
          </a:xfrm>
          <a:noFill/>
          <a:ln>
            <a:noFill/>
          </a:ln>
        </p:spPr>
        <p:txBody>
          <a:bodyPr lIns="0" tIns="0" rIns="0" bIns="0"/>
          <a:lstStyle/>
          <a:p>
            <a:pPr marL="0" lvl="0" indent="0" hangingPunct="0">
              <a:lnSpc>
                <a:spcPct val="100000"/>
              </a:lnSpc>
              <a:spcBef>
                <a:spcPts val="601"/>
              </a:spcBef>
              <a:buNone/>
            </a:pPr>
            <a:r>
              <a:rPr lang="en-US" sz="1400" b="1">
                <a:solidFill>
                  <a:srgbClr val="000000"/>
                </a:solidFill>
                <a:highlight>
                  <a:scrgbClr r="0" g="0" b="0">
                    <a:alpha val="0"/>
                  </a:scrgbClr>
                </a:highlight>
                <a:latin typeface="Arial"/>
                <a:cs typeface="Arial"/>
              </a:rPr>
              <a:t>Augusta Ada King, Countess of Lovelace</a:t>
            </a:r>
          </a:p>
          <a:p>
            <a:pPr marL="0" lvl="0" indent="0" hangingPunct="0">
              <a:lnSpc>
                <a:spcPct val="100000"/>
              </a:lnSpc>
              <a:spcBef>
                <a:spcPts val="1417"/>
              </a:spcBef>
              <a:buNone/>
            </a:pPr>
            <a:r>
              <a:rPr lang="en-US" sz="1400">
                <a:solidFill>
                  <a:srgbClr val="000000"/>
                </a:solidFill>
                <a:highlight>
                  <a:scrgbClr r="0" g="0" b="0">
                    <a:alpha val="0"/>
                  </a:scrgbClr>
                </a:highlight>
                <a:latin typeface="Arial"/>
                <a:cs typeface="Arial"/>
              </a:rPr>
              <a:t>She was the first to recognise that the machine had applications beyond pure calculation, and to have published the first algorithm intended to be carried out by such a machine. As a result, she is often regarded as the first computer programmer.</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486399" y="320400"/>
            <a:ext cx="3108959" cy="4470840"/>
          </a:xfrm>
          <a:prstGeom prst="rect">
            <a:avLst/>
          </a:prstGeom>
          <a:noFill/>
          <a:ln>
            <a:noFill/>
          </a:ln>
        </p:spPr>
      </p:pic>
      <p:pic>
        <p:nvPicPr>
          <p:cNvPr id="5" name="">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63480" y="2377439"/>
            <a:ext cx="4091400" cy="25480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Greetings      Expectations  Knowledge">
    <p:spTree>
      <p:nvGrpSpPr>
        <p:cNvPr id="1" name=""/>
        <p:cNvGrpSpPr/>
        <p:nvPr/>
      </p:nvGrpSpPr>
      <p:grpSpPr>
        <a:xfrm>
          <a:off x="0" y="0"/>
          <a:ext cx="0" cy="0"/>
          <a:chOff x="0" y="0"/>
          <a:chExt cx="0" cy="0"/>
        </a:xfrm>
      </p:grpSpPr>
      <p:sp>
        <p:nvSpPr>
          <p:cNvPr id="2" name="Title 5"/>
          <p:cNvSpPr txBox="1">
            <a:spLocks noGrp="1"/>
          </p:cNvSpPr>
          <p:nvPr>
            <p:ph type="title" idx="4294967295"/>
          </p:nvPr>
        </p:nvSpPr>
        <p:spPr>
          <a:xfrm>
            <a:off x="153000" y="149760"/>
            <a:ext cx="8845920" cy="531000"/>
          </a:xfrm>
          <a:noFill/>
          <a:ln>
            <a:noFill/>
          </a:ln>
        </p:spPr>
        <p:txBody>
          <a:bodyPr wrap="square" tIns="91440" bIns="91440" anchor="b">
            <a:noAutofit/>
          </a:bodyPr>
          <a:lstStyle/>
          <a:p>
            <a:pPr lvl="0" hangingPunct="0">
              <a:lnSpc>
                <a:spcPct val="100000"/>
              </a:lnSpc>
              <a:spcBef>
                <a:spcPts val="0"/>
              </a:spcBef>
            </a:pPr>
            <a:r>
              <a:rPr lang="en-US" sz="3200">
                <a:solidFill>
                  <a:srgbClr val="97ABBC"/>
                </a:solidFill>
                <a:highlight>
                  <a:scrgbClr r="0" g="0" b="0">
                    <a:alpha val="0"/>
                  </a:scrgbClr>
                </a:highlight>
                <a:latin typeface="Raleway"/>
              </a:rPr>
              <a:t>Procedural programming</a:t>
            </a:r>
          </a:p>
        </p:txBody>
      </p:sp>
      <p:sp>
        <p:nvSpPr>
          <p:cNvPr id="3" name="Slide Number Placeholder 4"/>
          <p:cNvSpPr txBox="1">
            <a:spLocks noGrp="1"/>
          </p:cNvSpPr>
          <p:nvPr>
            <p:ph type="sldNum" sz="quarter" idx="8"/>
          </p:nvPr>
        </p:nvSpPr>
        <p:spPr>
          <a:xfrm>
            <a:off x="8480520" y="4696920"/>
            <a:ext cx="548280" cy="313200"/>
          </a:xfrm>
          <a:prstGeom prst="rect">
            <a:avLst/>
          </a:prstGeom>
          <a:noFill/>
          <a:ln>
            <a:noFill/>
          </a:ln>
        </p:spPr>
        <p:txBody>
          <a:bodyPr vert="horz" wrap="square" lIns="91440" tIns="91440" rIns="91440" bIns="91440" anchor="t" anchorCtr="0">
            <a:noAutofit/>
          </a:bodyPr>
          <a:lstStyle/>
          <a:p>
            <a:pPr lvl="0" algn="r" hangingPunct="0">
              <a:tabLst>
                <a:tab pos="0" algn="l"/>
              </a:tabLst>
            </a:pPr>
            <a:fld id="{DB786F70-5B5C-4447-8371-20DBA4CAB645}" type="slidenum">
              <a:t>4</a:t>
            </a:fld>
            <a:endParaRPr lang="en-none" sz="1300">
              <a:solidFill>
                <a:srgbClr val="97ABBC"/>
              </a:solidFill>
              <a:latin typeface="Lato"/>
            </a:endParaRPr>
          </a:p>
        </p:txBody>
      </p:sp>
      <p:sp>
        <p:nvSpPr>
          <p:cNvPr id="4" name="Текст 3"/>
          <p:cNvSpPr txBox="1">
            <a:spLocks noGrp="1"/>
          </p:cNvSpPr>
          <p:nvPr>
            <p:ph type="body" idx="4294967295"/>
          </p:nvPr>
        </p:nvSpPr>
        <p:spPr>
          <a:xfrm>
            <a:off x="274320" y="822960"/>
            <a:ext cx="4937760" cy="3725279"/>
          </a:xfrm>
          <a:noFill/>
          <a:ln>
            <a:noFill/>
          </a:ln>
        </p:spPr>
        <p:txBody>
          <a:bodyPr lIns="0" tIns="0" rIns="0" bIns="0"/>
          <a:lstStyle/>
          <a:p>
            <a:pPr marL="0" lvl="0" indent="0" hangingPunct="0">
              <a:lnSpc>
                <a:spcPct val="100000"/>
              </a:lnSpc>
              <a:spcBef>
                <a:spcPts val="601"/>
              </a:spcBef>
              <a:buNone/>
            </a:pPr>
            <a:r>
              <a:rPr lang="en-US" sz="1400" b="1">
                <a:solidFill>
                  <a:srgbClr val="000000"/>
                </a:solidFill>
                <a:highlight>
                  <a:scrgbClr r="0" g="0" b="0">
                    <a:alpha val="0"/>
                  </a:scrgbClr>
                </a:highlight>
                <a:latin typeface="Arial"/>
                <a:cs typeface="Arial"/>
              </a:rPr>
              <a:t>Margaret Hamilton</a:t>
            </a:r>
          </a:p>
          <a:p>
            <a:pPr marL="0" lvl="0" indent="0" hangingPunct="0">
              <a:lnSpc>
                <a:spcPct val="100000"/>
              </a:lnSpc>
              <a:spcBef>
                <a:spcPts val="1417"/>
              </a:spcBef>
              <a:buNone/>
            </a:pPr>
            <a:r>
              <a:rPr lang="en-US" sz="1400">
                <a:solidFill>
                  <a:srgbClr val="000000"/>
                </a:solidFill>
                <a:highlight>
                  <a:scrgbClr r="0" g="0" b="0">
                    <a:alpha val="0"/>
                  </a:scrgbClr>
                </a:highlight>
                <a:latin typeface="Arial"/>
                <a:cs typeface="Arial"/>
              </a:rPr>
              <a:t>She developed on-board flight software for NASA's Apollo program.</a:t>
            </a:r>
          </a:p>
        </p:txBody>
      </p:sp>
      <p:pic>
        <p:nvPicPr>
          <p:cNvPr id="5"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303520" y="636120"/>
            <a:ext cx="3311999" cy="4118759"/>
          </a:xfrm>
          <a:prstGeom prst="rect">
            <a:avLst/>
          </a:prstGeom>
          <a:noFill/>
          <a:ln>
            <a:noFill/>
          </a:ln>
        </p:spPr>
      </p:pic>
      <p:pic>
        <p:nvPicPr>
          <p:cNvPr id="6" name="">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08040" y="2011680"/>
            <a:ext cx="3781080" cy="20761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Last years experience">
    <p:spTree>
      <p:nvGrpSpPr>
        <p:cNvPr id="1" name=""/>
        <p:cNvGrpSpPr/>
        <p:nvPr/>
      </p:nvGrpSpPr>
      <p:grpSpPr>
        <a:xfrm>
          <a:off x="0" y="0"/>
          <a:ext cx="0" cy="0"/>
          <a:chOff x="0" y="0"/>
          <a:chExt cx="0" cy="0"/>
        </a:xfrm>
      </p:grpSpPr>
      <p:sp>
        <p:nvSpPr>
          <p:cNvPr id="2" name="Title 6"/>
          <p:cNvSpPr txBox="1">
            <a:spLocks noGrp="1"/>
          </p:cNvSpPr>
          <p:nvPr>
            <p:ph type="title" idx="4294967295"/>
          </p:nvPr>
        </p:nvSpPr>
        <p:spPr>
          <a:xfrm>
            <a:off x="779400" y="274320"/>
            <a:ext cx="6462360" cy="549720"/>
          </a:xfrm>
          <a:noFill/>
          <a:ln>
            <a:noFill/>
          </a:ln>
        </p:spPr>
        <p:txBody>
          <a:bodyPr wrap="square" tIns="91440" bIns="91440" anchor="b">
            <a:noAutofit/>
          </a:bodyPr>
          <a:lstStyle/>
          <a:p>
            <a:pPr lvl="0" hangingPunct="0">
              <a:lnSpc>
                <a:spcPct val="100000"/>
              </a:lnSpc>
              <a:spcBef>
                <a:spcPts val="0"/>
              </a:spcBef>
            </a:pPr>
            <a:r>
              <a:rPr lang="en-UA" sz="3200">
                <a:solidFill>
                  <a:srgbClr val="97ABBC"/>
                </a:solidFill>
                <a:highlight>
                  <a:scrgbClr r="0" g="0" b="0">
                    <a:alpha val="0"/>
                  </a:scrgbClr>
                </a:highlight>
                <a:latin typeface="Raleway"/>
              </a:rPr>
              <a:t>Object-oriented programming</a:t>
            </a:r>
          </a:p>
        </p:txBody>
      </p:sp>
      <p:sp>
        <p:nvSpPr>
          <p:cNvPr id="3" name="Slide Number Placeholder 5"/>
          <p:cNvSpPr txBox="1">
            <a:spLocks noGrp="1"/>
          </p:cNvSpPr>
          <p:nvPr>
            <p:ph type="sldNum" sz="quarter" idx="8"/>
          </p:nvPr>
        </p:nvSpPr>
        <p:spPr>
          <a:xfrm>
            <a:off x="8480520" y="4696920"/>
            <a:ext cx="548280" cy="313200"/>
          </a:xfrm>
          <a:prstGeom prst="rect">
            <a:avLst/>
          </a:prstGeom>
          <a:noFill/>
          <a:ln>
            <a:noFill/>
          </a:ln>
        </p:spPr>
        <p:txBody>
          <a:bodyPr vert="horz" wrap="square" lIns="91440" tIns="91440" rIns="91440" bIns="91440" anchor="t" anchorCtr="0">
            <a:noAutofit/>
          </a:bodyPr>
          <a:lstStyle/>
          <a:p>
            <a:pPr lvl="0" algn="r" hangingPunct="0">
              <a:tabLst>
                <a:tab pos="0" algn="l"/>
              </a:tabLst>
            </a:pPr>
            <a:fld id="{1EC1B18E-A507-4CB6-B804-D1D9E336744F}" type="slidenum">
              <a:t>5</a:t>
            </a:fld>
            <a:endParaRPr lang="en-none" sz="1300">
              <a:solidFill>
                <a:srgbClr val="97ABBC"/>
              </a:solidFill>
              <a:latin typeface="Lato"/>
            </a:endParaRPr>
          </a:p>
        </p:txBody>
      </p:sp>
      <p:sp>
        <p:nvSpPr>
          <p:cNvPr id="4" name="Текст 3"/>
          <p:cNvSpPr txBox="1">
            <a:spLocks noGrp="1"/>
          </p:cNvSpPr>
          <p:nvPr>
            <p:ph type="body" idx="4294967295"/>
          </p:nvPr>
        </p:nvSpPr>
        <p:spPr>
          <a:xfrm>
            <a:off x="274320" y="822960"/>
            <a:ext cx="4937760" cy="3725279"/>
          </a:xfrm>
          <a:noFill/>
          <a:ln>
            <a:noFill/>
          </a:ln>
        </p:spPr>
        <p:txBody>
          <a:bodyPr lIns="0" tIns="0" rIns="0" bIns="0"/>
          <a:lstStyle/>
          <a:p>
            <a:pPr marL="0" lvl="0" indent="0" hangingPunct="0">
              <a:lnSpc>
                <a:spcPct val="100000"/>
              </a:lnSpc>
              <a:spcBef>
                <a:spcPts val="601"/>
              </a:spcBef>
              <a:buNone/>
            </a:pPr>
            <a:r>
              <a:rPr lang="en-US" sz="1400" b="1">
                <a:solidFill>
                  <a:srgbClr val="000000"/>
                </a:solidFill>
                <a:highlight>
                  <a:scrgbClr r="0" g="0" b="0">
                    <a:alpha val="0"/>
                  </a:scrgbClr>
                </a:highlight>
                <a:latin typeface="Arial"/>
                <a:cs typeface="Arial"/>
              </a:rPr>
              <a:t>Margaret Hamilton</a:t>
            </a:r>
          </a:p>
          <a:p>
            <a:pPr marL="0" lvl="0" indent="0" hangingPunct="0">
              <a:lnSpc>
                <a:spcPct val="100000"/>
              </a:lnSpc>
              <a:spcBef>
                <a:spcPts val="1417"/>
              </a:spcBef>
              <a:buNone/>
            </a:pPr>
            <a:r>
              <a:rPr lang="en-US" sz="1400" b="1">
                <a:solidFill>
                  <a:srgbClr val="000000"/>
                </a:solidFill>
                <a:highlight>
                  <a:scrgbClr r="0" g="0" b="0">
                    <a:alpha val="0"/>
                  </a:scrgbClr>
                </a:highlight>
                <a:latin typeface="Arial"/>
                <a:cs typeface="Arial"/>
              </a:rPr>
              <a:t>Object-oriented programming (OOP)</a:t>
            </a:r>
            <a:r>
              <a:rPr lang="en-US" sz="1400">
                <a:solidFill>
                  <a:srgbClr val="000000"/>
                </a:solidFill>
                <a:highlight>
                  <a:scrgbClr r="0" g="0" b="0">
                    <a:alpha val="0"/>
                  </a:scrgbClr>
                </a:highlight>
                <a:latin typeface="Arial"/>
                <a:cs typeface="Arial"/>
              </a:rPr>
              <a:t> is a programming paradigm based on the concept of "objects", which can contain data and code: data in the form of fields (often known as attributes or properties), and code, in the form of procedures (often known as methods).</a:t>
            </a:r>
          </a:p>
        </p:txBody>
      </p:sp>
      <p:pic>
        <p:nvPicPr>
          <p:cNvPr id="5"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rot="15000">
            <a:off x="5213866" y="1285229"/>
            <a:ext cx="3319199" cy="26391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Course action plan">
    <p:spTree>
      <p:nvGrpSpPr>
        <p:cNvPr id="1" name=""/>
        <p:cNvGrpSpPr/>
        <p:nvPr/>
      </p:nvGrpSpPr>
      <p:grpSpPr>
        <a:xfrm>
          <a:off x="0" y="0"/>
          <a:ext cx="0" cy="0"/>
          <a:chOff x="0" y="0"/>
          <a:chExt cx="0" cy="0"/>
        </a:xfrm>
      </p:grpSpPr>
      <p:sp>
        <p:nvSpPr>
          <p:cNvPr id="2" name="Google Shape;93;p13"/>
          <p:cNvSpPr txBox="1">
            <a:spLocks noGrp="1"/>
          </p:cNvSpPr>
          <p:nvPr>
            <p:ph type="title" idx="4294967295"/>
          </p:nvPr>
        </p:nvSpPr>
        <p:spPr>
          <a:xfrm>
            <a:off x="365760" y="182880"/>
            <a:ext cx="8503920" cy="575640"/>
          </a:xfrm>
          <a:noFill/>
          <a:ln>
            <a:noFill/>
          </a:ln>
        </p:spPr>
        <p:txBody>
          <a:bodyPr wrap="square" tIns="91440" bIns="91440" anchor="b">
            <a:noAutofit/>
          </a:bodyPr>
          <a:lstStyle/>
          <a:p>
            <a:pPr lvl="0" hangingPunct="0">
              <a:lnSpc>
                <a:spcPct val="100000"/>
              </a:lnSpc>
              <a:spcBef>
                <a:spcPts val="0"/>
              </a:spcBef>
            </a:pPr>
            <a:r>
              <a:rPr lang="en-US" sz="3200">
                <a:solidFill>
                  <a:srgbClr val="97ABBC"/>
                </a:solidFill>
                <a:highlight>
                  <a:scrgbClr r="0" g="0" b="0">
                    <a:alpha val="0"/>
                  </a:scrgbClr>
                </a:highlight>
                <a:latin typeface="Raleway"/>
              </a:rPr>
              <a:t>Class</a:t>
            </a:r>
          </a:p>
        </p:txBody>
      </p:sp>
      <p:sp>
        <p:nvSpPr>
          <p:cNvPr id="3" name="Google Shape;97;p13"/>
          <p:cNvSpPr txBox="1">
            <a:spLocks noGrp="1"/>
          </p:cNvSpPr>
          <p:nvPr>
            <p:ph type="sldNum" sz="quarter" idx="8"/>
          </p:nvPr>
        </p:nvSpPr>
        <p:spPr>
          <a:xfrm>
            <a:off x="8480520" y="4696920"/>
            <a:ext cx="548280" cy="313200"/>
          </a:xfrm>
          <a:prstGeom prst="rect">
            <a:avLst/>
          </a:prstGeom>
          <a:noFill/>
          <a:ln>
            <a:noFill/>
          </a:ln>
        </p:spPr>
        <p:txBody>
          <a:bodyPr vert="horz" wrap="square" lIns="91440" tIns="91440" rIns="91440" bIns="91440" anchor="t" anchorCtr="0">
            <a:noAutofit/>
          </a:bodyPr>
          <a:lstStyle/>
          <a:p>
            <a:pPr lvl="0" algn="r" hangingPunct="0"/>
            <a:fld id="{6967F0C5-218C-4587-A86A-2F87F8C08988}" type="slidenum">
              <a:t>6</a:t>
            </a:fld>
            <a:endParaRPr lang="en-none" sz="1300">
              <a:solidFill>
                <a:srgbClr val="97ABBC"/>
              </a:solidFill>
              <a:latin typeface="Lato"/>
            </a:endParaRPr>
          </a:p>
        </p:txBody>
      </p:sp>
      <p:sp>
        <p:nvSpPr>
          <p:cNvPr id="4" name="Текст 3"/>
          <p:cNvSpPr txBox="1">
            <a:spLocks noGrp="1"/>
          </p:cNvSpPr>
          <p:nvPr>
            <p:ph type="body" idx="4294967295"/>
          </p:nvPr>
        </p:nvSpPr>
        <p:spPr>
          <a:xfrm>
            <a:off x="457559" y="822960"/>
            <a:ext cx="6462360" cy="1828800"/>
          </a:xfrm>
          <a:noFill/>
          <a:ln>
            <a:noFill/>
          </a:ln>
        </p:spPr>
        <p:txBody>
          <a:bodyPr lIns="0" tIns="0" rIns="0" bIns="0"/>
          <a:lstStyle/>
          <a:p>
            <a:pPr marL="0" lvl="0" indent="0" hangingPunct="0">
              <a:lnSpc>
                <a:spcPct val="100000"/>
              </a:lnSpc>
              <a:spcBef>
                <a:spcPts val="1417"/>
              </a:spcBef>
              <a:buNone/>
            </a:pPr>
            <a:r>
              <a:rPr lang="en-US" sz="1400">
                <a:solidFill>
                  <a:srgbClr val="000000"/>
                </a:solidFill>
                <a:highlight>
                  <a:scrgbClr r="0" g="0" b="0">
                    <a:alpha val="0"/>
                  </a:scrgbClr>
                </a:highlight>
                <a:latin typeface="Arial"/>
                <a:cs typeface="Arial"/>
              </a:rPr>
              <a:t>In object-oriented programming, a class is an extensible program-code-template for creating objects, providing initial values for state (member variables) and implementations of behavior (member functions or methods)</a:t>
            </a:r>
          </a:p>
        </p:txBody>
      </p:sp>
      <p:pic>
        <p:nvPicPr>
          <p:cNvPr id="5"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48640" y="1672919"/>
            <a:ext cx="5028840" cy="20761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457200" y="822960"/>
            <a:ext cx="6462360" cy="1828800"/>
          </a:xfrm>
          <a:noFill/>
          <a:ln>
            <a:noFill/>
          </a:ln>
        </p:spPr>
        <p:txBody>
          <a:bodyPr lIns="0" tIns="0" rIns="0" bIns="0"/>
          <a:lstStyle/>
          <a:p>
            <a:pPr marL="0" lvl="0" indent="0" hangingPunct="0">
              <a:lnSpc>
                <a:spcPct val="100000"/>
              </a:lnSpc>
              <a:spcBef>
                <a:spcPts val="1417"/>
              </a:spcBef>
              <a:buNone/>
            </a:pPr>
            <a:r>
              <a:rPr lang="en-US" sz="1400">
                <a:solidFill>
                  <a:srgbClr val="000000"/>
                </a:solidFill>
                <a:highlight>
                  <a:scrgbClr r="0" g="0" b="0">
                    <a:alpha val="0"/>
                  </a:scrgbClr>
                </a:highlight>
                <a:latin typeface="Arial"/>
                <a:cs typeface="Arial"/>
              </a:rPr>
              <a:t>Encapsulation is one of the fundamentals of OOP (object-oriented programming). It refers to the bundling of data with the methods that operate on that data. Encapsulation is used to hide the values or state of a structured data object inside a class, preventing unauthorized parties’ direct access to them. Publicly accessible methods are generally provided in the class (so-called getters and setters) to access the values, and other client classes call these methods to retrieve and modify the values within the object</a:t>
            </a:r>
          </a:p>
        </p:txBody>
      </p:sp>
      <p:sp>
        <p:nvSpPr>
          <p:cNvPr id="3" name="Title 6_0"/>
          <p:cNvSpPr txBox="1">
            <a:spLocks noGrp="1"/>
          </p:cNvSpPr>
          <p:nvPr>
            <p:ph type="title" idx="4294967295"/>
          </p:nvPr>
        </p:nvSpPr>
        <p:spPr>
          <a:xfrm>
            <a:off x="779760" y="182880"/>
            <a:ext cx="6462360" cy="549720"/>
          </a:xfrm>
          <a:noFill/>
          <a:ln>
            <a:noFill/>
          </a:ln>
        </p:spPr>
        <p:txBody>
          <a:bodyPr wrap="square" tIns="91440" bIns="91440" anchor="b">
            <a:noAutofit/>
          </a:bodyPr>
          <a:lstStyle/>
          <a:p>
            <a:pPr lvl="0" hangingPunct="0">
              <a:lnSpc>
                <a:spcPct val="100000"/>
              </a:lnSpc>
              <a:spcBef>
                <a:spcPts val="0"/>
              </a:spcBef>
            </a:pPr>
            <a:r>
              <a:rPr lang="en-UA" sz="3200">
                <a:solidFill>
                  <a:srgbClr val="97ABBC"/>
                </a:solidFill>
                <a:highlight>
                  <a:scrgbClr r="0" g="0" b="0">
                    <a:alpha val="0"/>
                  </a:scrgbClr>
                </a:highlight>
                <a:latin typeface="Raleway"/>
              </a:rPr>
              <a:t>Encapsulation</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762640" y="2454119"/>
            <a:ext cx="5924160" cy="2209320"/>
          </a:xfrm>
          <a:prstGeom prst="rect">
            <a:avLst/>
          </a:prstGeom>
          <a:noFill/>
          <a:ln>
            <a:noFill/>
          </a:ln>
        </p:spPr>
      </p:pic>
      <p:pic>
        <p:nvPicPr>
          <p:cNvPr id="5" name="">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431640" y="2739960"/>
            <a:ext cx="2403000" cy="15577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023199" y="1828800"/>
            <a:ext cx="4194720" cy="2889000"/>
          </a:xfrm>
          <a:prstGeom prst="rect">
            <a:avLst/>
          </a:prstGeom>
          <a:noFill/>
          <a:ln>
            <a:noFill/>
          </a:ln>
        </p:spPr>
      </p:pic>
      <p:sp>
        <p:nvSpPr>
          <p:cNvPr id="3" name="Текст 2"/>
          <p:cNvSpPr txBox="1">
            <a:spLocks noGrp="1"/>
          </p:cNvSpPr>
          <p:nvPr>
            <p:ph type="body" idx="4294967295"/>
          </p:nvPr>
        </p:nvSpPr>
        <p:spPr>
          <a:xfrm>
            <a:off x="457200" y="822960"/>
            <a:ext cx="6462360" cy="1828800"/>
          </a:xfrm>
          <a:noFill/>
          <a:ln>
            <a:noFill/>
          </a:ln>
        </p:spPr>
        <p:txBody>
          <a:bodyPr lIns="0" tIns="0" rIns="0" bIns="0"/>
          <a:lstStyle/>
          <a:p>
            <a:pPr marL="0" lvl="0" indent="0" hangingPunct="0">
              <a:lnSpc>
                <a:spcPct val="100000"/>
              </a:lnSpc>
              <a:spcBef>
                <a:spcPts val="1417"/>
              </a:spcBef>
              <a:buNone/>
            </a:pPr>
            <a:r>
              <a:rPr lang="en-US" sz="1400">
                <a:solidFill>
                  <a:srgbClr val="000000"/>
                </a:solidFill>
                <a:highlight>
                  <a:scrgbClr r="0" g="0" b="0">
                    <a:alpha val="0"/>
                  </a:scrgbClr>
                </a:highlight>
                <a:latin typeface="Arial"/>
                <a:cs typeface="Arial"/>
              </a:rPr>
              <a:t>Inheritance is the mechanism of basing an object or class upon another object (prototype-based inheritance) or class (class-based inheritance), retaining similar implementation. Also defined as deriving new classes (sub classes) from existing ones such as super class or base class and then forming them into a hierarchy of classes.</a:t>
            </a:r>
          </a:p>
        </p:txBody>
      </p:sp>
      <p:sp>
        <p:nvSpPr>
          <p:cNvPr id="4" name="Title 6_1"/>
          <p:cNvSpPr txBox="1">
            <a:spLocks noGrp="1"/>
          </p:cNvSpPr>
          <p:nvPr>
            <p:ph type="title" idx="4294967295"/>
          </p:nvPr>
        </p:nvSpPr>
        <p:spPr>
          <a:xfrm>
            <a:off x="487080" y="182880"/>
            <a:ext cx="6462360" cy="549720"/>
          </a:xfrm>
          <a:noFill/>
          <a:ln>
            <a:noFill/>
          </a:ln>
        </p:spPr>
        <p:txBody>
          <a:bodyPr wrap="square" tIns="91440" bIns="91440" anchor="b">
            <a:noAutofit/>
          </a:bodyPr>
          <a:lstStyle/>
          <a:p>
            <a:pPr lvl="0" hangingPunct="0">
              <a:lnSpc>
                <a:spcPct val="100000"/>
              </a:lnSpc>
              <a:spcBef>
                <a:spcPts val="1417"/>
              </a:spcBef>
            </a:pPr>
            <a:r>
              <a:rPr lang="en-UA" sz="3200">
                <a:solidFill>
                  <a:srgbClr val="97ABBC"/>
                </a:solidFill>
                <a:highlight>
                  <a:scrgbClr r="0" g="0" b="0">
                    <a:alpha val="0"/>
                  </a:scrgbClr>
                </a:highlight>
                <a:latin typeface="Raleway"/>
              </a:rPr>
              <a:t>Inheritance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Текст 1"/>
          <p:cNvSpPr txBox="1">
            <a:spLocks noGrp="1"/>
          </p:cNvSpPr>
          <p:nvPr>
            <p:ph type="body" idx="4294967295"/>
          </p:nvPr>
        </p:nvSpPr>
        <p:spPr>
          <a:xfrm>
            <a:off x="457200" y="822960"/>
            <a:ext cx="6462360" cy="1828800"/>
          </a:xfrm>
          <a:noFill/>
          <a:ln>
            <a:noFill/>
          </a:ln>
        </p:spPr>
        <p:txBody>
          <a:bodyPr lIns="0" tIns="0" rIns="0" bIns="0"/>
          <a:lstStyle/>
          <a:p>
            <a:pPr marL="0" lvl="0" indent="0" hangingPunct="0">
              <a:lnSpc>
                <a:spcPct val="100000"/>
              </a:lnSpc>
              <a:spcBef>
                <a:spcPts val="1417"/>
              </a:spcBef>
              <a:buNone/>
            </a:pPr>
            <a:r>
              <a:rPr lang="en-US" sz="1400">
                <a:solidFill>
                  <a:srgbClr val="000000"/>
                </a:solidFill>
                <a:highlight>
                  <a:scrgbClr r="0" g="0" b="0">
                    <a:alpha val="0"/>
                  </a:scrgbClr>
                </a:highlight>
                <a:latin typeface="Arial"/>
                <a:cs typeface="Arial"/>
              </a:rPr>
              <a:t>Polymorphism is the provision of a single interface to entities of different types or the use of a single symbol to represent multiple different types. The concept is borrowed from a principle in biology where an organism or species can have many different forms or stages.</a:t>
            </a:r>
          </a:p>
        </p:txBody>
      </p:sp>
      <p:sp>
        <p:nvSpPr>
          <p:cNvPr id="3" name="Title 6_2"/>
          <p:cNvSpPr txBox="1">
            <a:spLocks noGrp="1"/>
          </p:cNvSpPr>
          <p:nvPr>
            <p:ph type="title" idx="4294967295"/>
          </p:nvPr>
        </p:nvSpPr>
        <p:spPr>
          <a:xfrm>
            <a:off x="779760" y="182880"/>
            <a:ext cx="6462360" cy="549720"/>
          </a:xfrm>
          <a:noFill/>
          <a:ln>
            <a:noFill/>
          </a:ln>
        </p:spPr>
        <p:txBody>
          <a:bodyPr wrap="square" tIns="91440" bIns="91440" anchor="b">
            <a:noAutofit/>
          </a:bodyPr>
          <a:lstStyle/>
          <a:p>
            <a:pPr lvl="0" hangingPunct="0">
              <a:lnSpc>
                <a:spcPct val="100000"/>
              </a:lnSpc>
              <a:spcBef>
                <a:spcPts val="0"/>
              </a:spcBef>
            </a:pPr>
            <a:r>
              <a:rPr lang="en-UA" sz="3200">
                <a:solidFill>
                  <a:srgbClr val="97ABBC"/>
                </a:solidFill>
                <a:highlight>
                  <a:scrgbClr r="0" g="0" b="0">
                    <a:alpha val="0"/>
                  </a:scrgbClr>
                </a:highlight>
                <a:latin typeface="Raleway"/>
              </a:rPr>
              <a:t>Polymorphism</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280159" y="1737359"/>
            <a:ext cx="6492240" cy="27431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and Content">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2301</TotalTime>
  <Words>605</Words>
  <Application>Microsoft Office PowerPoint</Application>
  <PresentationFormat>Широкоэкранный</PresentationFormat>
  <Paragraphs>61</Paragraphs>
  <Slides>14</Slides>
  <Notes>14</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7</vt:i4>
      </vt:variant>
      <vt:variant>
        <vt:lpstr>Заголовки слайдов</vt:lpstr>
      </vt:variant>
      <vt:variant>
        <vt:i4>14</vt:i4>
      </vt:variant>
    </vt:vector>
  </HeadingPairs>
  <TitlesOfParts>
    <vt:vector size="32" baseType="lpstr">
      <vt:lpstr>Arial</vt:lpstr>
      <vt:lpstr>Calibri</vt:lpstr>
      <vt:lpstr>Calibri Light</vt:lpstr>
      <vt:lpstr>DejaVu Sans</vt:lpstr>
      <vt:lpstr>Lato</vt:lpstr>
      <vt:lpstr>Liberation Sans</vt:lpstr>
      <vt:lpstr>Liberation Serif</vt:lpstr>
      <vt:lpstr>Lohit Devanagari</vt:lpstr>
      <vt:lpstr>Noto Sans CJK SC</vt:lpstr>
      <vt:lpstr>Raleway</vt:lpstr>
      <vt:lpstr>StarSymbol</vt:lpstr>
      <vt:lpstr>Тема Office</vt:lpstr>
      <vt:lpstr>Тема Office</vt:lpstr>
      <vt:lpstr>Тема Office</vt:lpstr>
      <vt:lpstr>Тема Office</vt:lpstr>
      <vt:lpstr>Title and Content</vt:lpstr>
      <vt:lpstr>Тема Office</vt:lpstr>
      <vt:lpstr>Тема Office</vt:lpstr>
      <vt:lpstr>Lesson 1 - OOP</vt:lpstr>
      <vt:lpstr>Lesson goals</vt:lpstr>
      <vt:lpstr>Algorithm</vt:lpstr>
      <vt:lpstr>Procedural programming</vt:lpstr>
      <vt:lpstr>Object-oriented programming</vt:lpstr>
      <vt:lpstr>Class</vt:lpstr>
      <vt:lpstr>Encapsulation</vt:lpstr>
      <vt:lpstr>Inheritance</vt:lpstr>
      <vt:lpstr>Polymorphism</vt:lpstr>
      <vt:lpstr>Abstraction</vt:lpstr>
      <vt:lpstr>Interface</vt:lpstr>
      <vt:lpstr>Презентация PowerPoint</vt:lpstr>
      <vt:lpstr>Thanks!</vt:lpstr>
      <vt:lpstr>Home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dc:title>
  <dc:creator>Asus-K54C</dc:creator>
  <cp:lastModifiedBy>Asus-K54C</cp:lastModifiedBy>
  <cp:revision>286</cp:revision>
  <dcterms:modified xsi:type="dcterms:W3CDTF">2021-11-21T18:18:28Z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10</vt:r8>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r8>24</vt:r8>
  </property>
</Properties>
</file>