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8" r:id="rId5"/>
    <p:sldId id="259" r:id="rId6"/>
    <p:sldId id="260" r:id="rId7"/>
    <p:sldId id="262" r:id="rId8"/>
    <p:sldId id="264" r:id="rId9"/>
    <p:sldId id="263" r:id="rId10"/>
    <p:sldId id="265" r:id="rId11"/>
    <p:sldId id="261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roxima Nova Black" panose="020B0604020202020204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" TargetMode="External"/><Relationship Id="rId2" Type="http://schemas.openxmlformats.org/officeDocument/2006/relationships/hyperlink" Target="https://hackr.io/blog/web-application-architecture-definition-models-types-and-m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en.wikipedia.org/wiki/Hypertext_Transfer_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dirty="0"/>
              <a:t>Web Application</a:t>
            </a:r>
            <a:r>
              <a:rPr lang="uk-UA" sz="5900" dirty="0"/>
              <a:t> </a:t>
            </a:r>
            <a:r>
              <a:rPr lang="en-US" sz="5900" dirty="0"/>
              <a:t>Architecture, HTTP protocol, </a:t>
            </a:r>
            <a:br>
              <a:rPr lang="uk-UA" sz="5900" dirty="0"/>
            </a:br>
            <a:r>
              <a:rPr lang="en-US" sz="5900" dirty="0"/>
              <a:t>REST</a:t>
            </a:r>
            <a:endParaRPr lang="uk-UA" sz="5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Rostyslav Synenko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4980A-217A-491D-9D8D-A9DB30E4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799"/>
            <a:ext cx="10820400" cy="4800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1" dirty="0"/>
              <a:t>Web Application Architecture</a:t>
            </a:r>
            <a:br>
              <a:rPr lang="en-US" sz="6000" b="1" dirty="0"/>
            </a:br>
            <a:br>
              <a:rPr lang="en-US" sz="4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Definition</a:t>
            </a:r>
            <a:br>
              <a:rPr lang="uk-UA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Models</a:t>
            </a:r>
            <a:br>
              <a:rPr lang="uk-UA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4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Types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93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563F1-6FCF-49C1-80A4-60A5207A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86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563F1-6FCF-49C1-80A4-60A5207A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/>
              <a:t>Hypertext Transfer Protocol </a:t>
            </a:r>
            <a:r>
              <a:rPr lang="uk-UA" sz="5000" dirty="0"/>
              <a:t>(</a:t>
            </a:r>
            <a:r>
              <a:rPr lang="en-US" sz="5000" dirty="0"/>
              <a:t>HTTP</a:t>
            </a:r>
            <a:r>
              <a:rPr lang="uk-UA" sz="5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77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0EBE1-4F62-4BF2-82FB-29550403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86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563F1-6FCF-49C1-80A4-60A5207A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dirty="0"/>
              <a:t>Representational State Transfer </a:t>
            </a:r>
            <a:r>
              <a:rPr lang="uk-UA" sz="4500" dirty="0"/>
              <a:t>(</a:t>
            </a:r>
            <a:r>
              <a:rPr lang="en-US" sz="4500" dirty="0"/>
              <a:t>REST</a:t>
            </a:r>
            <a:r>
              <a:rPr lang="uk-UA" sz="4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20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D6473-0DD8-4970-83C2-8CB55CC5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47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563F1-6FCF-49C1-80A4-60A5207A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6000" dirty="0"/>
              <a:t>Links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https://hackr.io/blog/web-application-architecture-definition-models-types-and-more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https://developer.mozilla.org/en-US/docs/Web/HTTP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https://en.wikipedia.org/wiki/Hypertext_Transfer_Protocol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https://en.wikipedia.org/wiki/Representational_state_transfer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5992263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51</TotalTime>
  <Words>106</Words>
  <Application>Microsoft Office PowerPoint</Application>
  <PresentationFormat>Широкоэкранный</PresentationFormat>
  <Paragraphs>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Proxima Nova Black</vt:lpstr>
      <vt:lpstr>Arial</vt:lpstr>
      <vt:lpstr>Open Sans</vt:lpstr>
      <vt:lpstr>Calibri</vt:lpstr>
      <vt:lpstr>LIGHT-THEME</vt:lpstr>
      <vt:lpstr>Web Application Architecture, HTTP protocol,  REST</vt:lpstr>
      <vt:lpstr>Web Application Architecture  Definition  Models  Types </vt:lpstr>
      <vt:lpstr>Презентация PowerPoint</vt:lpstr>
      <vt:lpstr>Hypertext Transfer Protocol (HTTP)</vt:lpstr>
      <vt:lpstr>Презентация PowerPoint</vt:lpstr>
      <vt:lpstr>Representational State Transfer (REST)</vt:lpstr>
      <vt:lpstr>Презентация PowerPoint</vt:lpstr>
      <vt:lpstr>Links  1. https://hackr.io/blog/web-application-architecture-definition-models-types-and-more 2. https://developer.mozilla.org/en-US/docs/Web/HTTP 3. https://en.wikipedia.org/wiki/Hypertext_Transfer_Protocol 4. https://en.wikipedia.org/wiki/Representational_state_transfer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Rostyslav Synenko</dc:creator>
  <cp:lastModifiedBy>RSynenko</cp:lastModifiedBy>
  <cp:revision>10</cp:revision>
  <dcterms:created xsi:type="dcterms:W3CDTF">2018-12-11T16:43:22Z</dcterms:created>
  <dcterms:modified xsi:type="dcterms:W3CDTF">2020-01-07T11:57:37Z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