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notesMasterIdLst>
    <p:notesMasterId r:id="rId7"/>
  </p:notesMasterIdLst>
  <p:sldIdLst>
    <p:sldId id="258" r:id="rId5"/>
    <p:sldId id="262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roxima Nova Black" panose="020B060402020202020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ED83C5E-90E6-472D-AD42-CB1E323BB8D9}">
          <p14:sldIdLst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64088" autoAdjust="0"/>
  </p:normalViewPr>
  <p:slideViewPr>
    <p:cSldViewPr snapToGrid="0">
      <p:cViewPr varScale="1">
        <p:scale>
          <a:sx n="46" d="100"/>
          <a:sy n="46" d="100"/>
        </p:scale>
        <p:origin x="18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98AA2-1685-42F9-B308-E0EDFDECAB3C}" type="datetimeFigureOut">
              <a:rPr lang="uk-UA" smtClean="0"/>
              <a:t>26.02.2020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9B3CE-BC21-41F4-8896-5AF0EBA969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25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9B3CE-BC21-41F4-8896-5AF0EBA9693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711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6200" dirty="0"/>
              <a:t>Classes</a:t>
            </a:r>
            <a:br>
              <a:rPr lang="en-US" sz="6200" dirty="0"/>
            </a:br>
            <a:r>
              <a:rPr lang="en-US" sz="6200" dirty="0"/>
              <a:t>class inheritance</a:t>
            </a:r>
            <a:br>
              <a:rPr lang="en-US" sz="6200" dirty="0"/>
            </a:br>
            <a:r>
              <a:rPr lang="en-US" sz="6200" dirty="0"/>
              <a:t>super</a:t>
            </a:r>
            <a:br>
              <a:rPr lang="en-US" sz="6200" dirty="0"/>
            </a:br>
            <a:r>
              <a:rPr lang="en-US" sz="6200" dirty="0"/>
              <a:t>static</a:t>
            </a:r>
            <a:br>
              <a:rPr lang="en-US" sz="6200" dirty="0"/>
            </a:br>
            <a:r>
              <a:rPr lang="en-US" sz="6200" dirty="0"/>
              <a:t>getters &amp; setters</a:t>
            </a:r>
            <a:endParaRPr lang="uk-UA" sz="6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Rostyslav Synenko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C39E6-A4C3-40E0-93D6-11AEB33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Links</a:t>
            </a:r>
            <a:br>
              <a:rPr lang="en-US" sz="4000" dirty="0"/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</a:t>
            </a:r>
            <a:endParaRPr lang="uk-UA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3841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1153</TotalTime>
  <Words>20</Words>
  <Application>Microsoft Office PowerPoint</Application>
  <PresentationFormat>Широкоэкранный</PresentationFormat>
  <Paragraphs>4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Proxima Nova Black</vt:lpstr>
      <vt:lpstr>Calibri</vt:lpstr>
      <vt:lpstr>Arial</vt:lpstr>
      <vt:lpstr>Open Sans</vt:lpstr>
      <vt:lpstr>LIGHT-THEME</vt:lpstr>
      <vt:lpstr>Classes class inheritance super static getters &amp; setters</vt:lpstr>
      <vt:lpstr>Links 1.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RSynenko</cp:lastModifiedBy>
  <cp:revision>156</cp:revision>
  <dcterms:created xsi:type="dcterms:W3CDTF">2018-12-11T16:43:22Z</dcterms:created>
  <dcterms:modified xsi:type="dcterms:W3CDTF">2020-02-26T21:22:07Z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