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notesMasterIdLst>
    <p:notesMasterId r:id="rId16"/>
  </p:notesMasterIdLst>
  <p:sldIdLst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5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roxima Nova Black" panose="020B060402020202020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088" autoAdjust="0"/>
  </p:normalViewPr>
  <p:slideViewPr>
    <p:cSldViewPr snapToGrid="0">
      <p:cViewPr varScale="1">
        <p:scale>
          <a:sx n="46" d="100"/>
          <a:sy n="46" d="100"/>
        </p:scale>
        <p:origin x="16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98AA2-1685-42F9-B308-E0EDFDECAB3C}" type="datetimeFigureOut">
              <a:rPr lang="uk-UA" smtClean="0"/>
              <a:t>31.01.2020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9B3CE-BC21-41F4-8896-5AF0EBA969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25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Controlled loops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this type of loops the test condition is tested before entering the loop body.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entry controlled loops.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Controlled Loops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this type of loops the test condition is tested or evaluated at the end of loop body. Therefore, the loop body will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at least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once, irrespective of whether the test condition is true or false.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– while 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exit controlled loop.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9B3CE-BC21-41F4-8896-5AF0EBA9693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71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 statement consumes the initialization, condition and increment/decrement in one line thereby providing a shorter, easy to debug structure of looping.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9B3CE-BC21-41F4-8896-5AF0EBA9693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007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condition: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initialize the variable in use. It marks the start of a for loop. An already declared variable can be used or a variable can be declared, local to loop only.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Condition: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used for testing the exit condition for a loop. It must return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value. It is also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Control 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condition is checked prior to the execution of the loop statements.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execution: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Once the condition is evaluated to true, the statements in the loop body are executed.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Increment/ Decrement: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for updating the variable for next iteration.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termination: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condition becomes false, the loop terminates marking the end of its life cycle.</a:t>
            </a:r>
          </a:p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9B3CE-BC21-41F4-8896-5AF0EBA9693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0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0" dirty="0"/>
              <a:t>Loops. </a:t>
            </a:r>
            <a:br>
              <a:rPr lang="uk-UA" sz="11000" dirty="0"/>
            </a:br>
            <a:r>
              <a:rPr lang="en-US" sz="11000" dirty="0"/>
              <a:t>Error Handling, Strict mode</a:t>
            </a:r>
            <a:endParaRPr lang="uk-UA" sz="11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Rostyslav Synenko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364EC-DAFA-4F05-9138-5FEE8236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000" dirty="0"/>
              <a:t>Strict mode</a:t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932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9E99D-7C2E-404C-95EA-2011AA5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Links</a:t>
            </a:r>
            <a:br>
              <a:rPr lang="en-US" sz="4000" dirty="0"/>
            </a:b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801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030C-7BCE-4635-99F0-EA3713C3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Loops in JavaScript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Looping in programming languages is a feature which facilitates the execution of a set of instructions/functions repeatedly while some condition evaluates to true. For example, suppose we want to print “Hello World” 10 times. This can be done in two ways as shown below:</a:t>
            </a:r>
            <a:br>
              <a:rPr lang="en-US" dirty="0"/>
            </a:b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913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54F57-8D57-4DD7-800B-A03CD31E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Iterative Method</a:t>
            </a:r>
            <a:br>
              <a:rPr lang="en-US" sz="4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uk-UA" sz="4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6BE2F-9E3A-4B5A-80C4-E4EC563F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29" y="1891890"/>
            <a:ext cx="5910741" cy="30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C5192-EC95-4FEA-8702-96B6E9CD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Using Loops</a:t>
            </a:r>
            <a:br>
              <a:rPr lang="en-US" sz="4000" dirty="0"/>
            </a:b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Loop, the statement needs to be written only once and the loop will be executed 10 times as shown below:</a:t>
            </a: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48B7C0-7D6B-4862-B9A6-F293D81E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0" y="3429000"/>
            <a:ext cx="7537640" cy="10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2D80E-E0DC-42C6-B518-2D3F7DB3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/>
              <a:t>Two Types of loops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Entry Controlled loops: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Exit Controlled loops:</a:t>
            </a: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E961C-F2AB-4CD7-92A6-85B7E657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Different Kinds of Loops</a:t>
            </a:r>
            <a:br>
              <a:rPr lang="en-US" sz="4000" dirty="0"/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JavaScript supports different kinds of loops: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loops through a block of code a number of times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for/in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loops through the properties of an object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for/of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loops through the values of an </a:t>
            </a:r>
            <a:r>
              <a:rPr lang="en-US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iterable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object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while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loops through a block of code while a specified condition is true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do/while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also loops through a block of code while a specified condition is true</a:t>
            </a: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6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3290-24A5-4637-ABFE-B40B343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for loop</a:t>
            </a:r>
            <a:br>
              <a:rPr lang="en-US" sz="4000" dirty="0"/>
            </a:b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most frequently used loop in JavaScript is the for-loop. The for loop has the following syntax: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204BA7-E835-4FE6-A287-9DE2F4F42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" y="2830806"/>
            <a:ext cx="10684405" cy="11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EAD2E-D0EB-48F1-9EB5-A00B56D7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Flowchart: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uk-UA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F531F-75A6-43F7-9064-884914577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7" y="1371600"/>
            <a:ext cx="10021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919D3-3EBC-495D-B03B-E2E6A3E4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000" dirty="0"/>
              <a:t>Error Handling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3850457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94</TotalTime>
  <Words>496</Words>
  <Application>Microsoft Office PowerPoint</Application>
  <PresentationFormat>Широкоэкранный</PresentationFormat>
  <Paragraphs>23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Open Sans</vt:lpstr>
      <vt:lpstr>Arial</vt:lpstr>
      <vt:lpstr>Calibri</vt:lpstr>
      <vt:lpstr>Proxima Nova Black</vt:lpstr>
      <vt:lpstr>LIGHT-THEME</vt:lpstr>
      <vt:lpstr>Loops.  Error Handling, Strict mode</vt:lpstr>
      <vt:lpstr>Loops in JavaScript  Looping in programming languages is a feature which facilitates the execution of a set of instructions/functions repeatedly while some condition evaluates to true. For example, suppose we want to print “Hello World” 10 times. This can be done in two ways as shown below: </vt:lpstr>
      <vt:lpstr>Iterative Method </vt:lpstr>
      <vt:lpstr>Using Loops  In Loop, the statement needs to be written only once and the loop will be executed 10 times as shown below:</vt:lpstr>
      <vt:lpstr>Two Types of loops  1. Entry Controlled loops: 2. Exit Controlled loops:</vt:lpstr>
      <vt:lpstr>Different Kinds of Loops JavaScript supports different kinds of loops:  for - loops through a block of code a number of times for/in - loops through the properties of an object for/of - loops through the values of an iterable object while - loops through a block of code while a specified condition is true do/while - also loops through a block of code while a specified condition is true</vt:lpstr>
      <vt:lpstr>for loop The most frequently used loop in JavaScript is the for-loop. The for loop has the following syntax: </vt:lpstr>
      <vt:lpstr>Flowchart: </vt:lpstr>
      <vt:lpstr>Error Handling</vt:lpstr>
      <vt:lpstr>Strict mode </vt:lpstr>
      <vt:lpstr>Links  1. 2.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RSynenko</cp:lastModifiedBy>
  <cp:revision>15</cp:revision>
  <dcterms:created xsi:type="dcterms:W3CDTF">2018-12-11T16:43:22Z</dcterms:created>
  <dcterms:modified xsi:type="dcterms:W3CDTF">2020-01-31T13:49:01Z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