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855D4-AFFC-484F-B350-C1B6525178A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F537C40-E00C-43E0-B3FD-C2DF94F77F61}">
      <dgm:prSet/>
      <dgm:spPr/>
      <dgm:t>
        <a:bodyPr/>
        <a:lstStyle/>
        <a:p>
          <a:r>
            <a:rPr lang="en-US"/>
            <a:t>Students overwhelmed by academic, personal, and career commitments</a:t>
          </a:r>
        </a:p>
      </dgm:t>
    </dgm:pt>
    <dgm:pt modelId="{E9099F78-16C7-4409-B5CD-AE4A58FCF7AC}" type="parTrans" cxnId="{798C2EB4-3610-451D-962D-9811642AF271}">
      <dgm:prSet/>
      <dgm:spPr/>
      <dgm:t>
        <a:bodyPr/>
        <a:lstStyle/>
        <a:p>
          <a:endParaRPr lang="en-US"/>
        </a:p>
      </dgm:t>
    </dgm:pt>
    <dgm:pt modelId="{6EB646FA-4677-417A-8A44-0F5ECC75F048}" type="sibTrans" cxnId="{798C2EB4-3610-451D-962D-9811642AF271}">
      <dgm:prSet/>
      <dgm:spPr/>
      <dgm:t>
        <a:bodyPr/>
        <a:lstStyle/>
        <a:p>
          <a:endParaRPr lang="en-US"/>
        </a:p>
      </dgm:t>
    </dgm:pt>
    <dgm:pt modelId="{81998EB6-C75E-413C-B340-B44C76364477}">
      <dgm:prSet/>
      <dgm:spPr/>
      <dgm:t>
        <a:bodyPr/>
        <a:lstStyle/>
        <a:p>
          <a:r>
            <a:rPr lang="en-US"/>
            <a:t>Struggle with time management &amp; prioritization</a:t>
          </a:r>
        </a:p>
      </dgm:t>
    </dgm:pt>
    <dgm:pt modelId="{EFFF5749-233D-42C3-8EC2-13B0BC645BE5}" type="parTrans" cxnId="{D6B1D4F5-0B40-4A43-884E-41F03913CCFB}">
      <dgm:prSet/>
      <dgm:spPr/>
      <dgm:t>
        <a:bodyPr/>
        <a:lstStyle/>
        <a:p>
          <a:endParaRPr lang="en-US"/>
        </a:p>
      </dgm:t>
    </dgm:pt>
    <dgm:pt modelId="{742C4A4F-DAFC-4354-BB04-E2FC91ACBAD3}" type="sibTrans" cxnId="{D6B1D4F5-0B40-4A43-884E-41F03913CCFB}">
      <dgm:prSet/>
      <dgm:spPr/>
      <dgm:t>
        <a:bodyPr/>
        <a:lstStyle/>
        <a:p>
          <a:endParaRPr lang="en-US"/>
        </a:p>
      </dgm:t>
    </dgm:pt>
    <dgm:pt modelId="{EA7ED8E2-573D-474E-B8C5-F3ED607A4CDB}">
      <dgm:prSet/>
      <dgm:spPr/>
      <dgm:t>
        <a:bodyPr/>
        <a:lstStyle/>
        <a:p>
          <a:r>
            <a:rPr lang="en-US" dirty="0"/>
            <a:t>Consequences: missed deadlines, reduced performance, higher stress</a:t>
          </a:r>
        </a:p>
      </dgm:t>
    </dgm:pt>
    <dgm:pt modelId="{8911966E-2B0F-4790-B6B6-ED6BF9B1D394}" type="parTrans" cxnId="{A40A5BB4-6EA8-4070-91CA-7C7898E648EA}">
      <dgm:prSet/>
      <dgm:spPr/>
      <dgm:t>
        <a:bodyPr/>
        <a:lstStyle/>
        <a:p>
          <a:endParaRPr lang="en-US"/>
        </a:p>
      </dgm:t>
    </dgm:pt>
    <dgm:pt modelId="{68BB8836-5830-4861-BE13-E968E7414AFE}" type="sibTrans" cxnId="{A40A5BB4-6EA8-4070-91CA-7C7898E648EA}">
      <dgm:prSet/>
      <dgm:spPr/>
      <dgm:t>
        <a:bodyPr/>
        <a:lstStyle/>
        <a:p>
          <a:endParaRPr lang="en-US"/>
        </a:p>
      </dgm:t>
    </dgm:pt>
    <dgm:pt modelId="{92C0030B-CF90-402D-9ACB-52D7D3463B9C}">
      <dgm:prSet/>
      <dgm:spPr/>
      <dgm:t>
        <a:bodyPr/>
        <a:lstStyle/>
        <a:p>
          <a:r>
            <a:rPr lang="en-US"/>
            <a:t>Need: a centralized, student-focused productivity tool</a:t>
          </a:r>
        </a:p>
      </dgm:t>
    </dgm:pt>
    <dgm:pt modelId="{37F6C270-7D94-4D6E-9C79-251D16EDC26A}" type="parTrans" cxnId="{EA1AD05C-4B4E-4CC7-AF82-53F09414F326}">
      <dgm:prSet/>
      <dgm:spPr/>
      <dgm:t>
        <a:bodyPr/>
        <a:lstStyle/>
        <a:p>
          <a:endParaRPr lang="en-US"/>
        </a:p>
      </dgm:t>
    </dgm:pt>
    <dgm:pt modelId="{C16132F3-BC4B-4A95-A270-F6C7D9149171}" type="sibTrans" cxnId="{EA1AD05C-4B4E-4CC7-AF82-53F09414F326}">
      <dgm:prSet/>
      <dgm:spPr/>
      <dgm:t>
        <a:bodyPr/>
        <a:lstStyle/>
        <a:p>
          <a:endParaRPr lang="en-US"/>
        </a:p>
      </dgm:t>
    </dgm:pt>
    <dgm:pt modelId="{78FD508A-3854-44AF-BD8B-E66FE00E6397}" type="pres">
      <dgm:prSet presAssocID="{73E855D4-AFFC-484F-B350-C1B6525178A5}" presName="root" presStyleCnt="0">
        <dgm:presLayoutVars>
          <dgm:dir/>
          <dgm:resizeHandles val="exact"/>
        </dgm:presLayoutVars>
      </dgm:prSet>
      <dgm:spPr/>
    </dgm:pt>
    <dgm:pt modelId="{5F1D2794-A503-477C-A4D9-9C1E4E0D6416}" type="pres">
      <dgm:prSet presAssocID="{CF537C40-E00C-43E0-B3FD-C2DF94F77F61}" presName="compNode" presStyleCnt="0"/>
      <dgm:spPr/>
    </dgm:pt>
    <dgm:pt modelId="{8BBCB4D5-8D8F-483D-83CC-706E26FB86C7}" type="pres">
      <dgm:prSet presAssocID="{CF537C40-E00C-43E0-B3FD-C2DF94F77F61}" presName="bgRect" presStyleLbl="bgShp" presStyleIdx="0" presStyleCnt="4"/>
      <dgm:spPr/>
    </dgm:pt>
    <dgm:pt modelId="{BBE54344-2D0F-476B-BC77-28EEFF7E4B5E}" type="pres">
      <dgm:prSet presAssocID="{CF537C40-E00C-43E0-B3FD-C2DF94F77F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E88FB2A-6513-4712-A95D-3FD7661476AF}" type="pres">
      <dgm:prSet presAssocID="{CF537C40-E00C-43E0-B3FD-C2DF94F77F61}" presName="spaceRect" presStyleCnt="0"/>
      <dgm:spPr/>
    </dgm:pt>
    <dgm:pt modelId="{75A314D2-F2CA-469C-912F-4A8B503F8204}" type="pres">
      <dgm:prSet presAssocID="{CF537C40-E00C-43E0-B3FD-C2DF94F77F61}" presName="parTx" presStyleLbl="revTx" presStyleIdx="0" presStyleCnt="4">
        <dgm:presLayoutVars>
          <dgm:chMax val="0"/>
          <dgm:chPref val="0"/>
        </dgm:presLayoutVars>
      </dgm:prSet>
      <dgm:spPr/>
    </dgm:pt>
    <dgm:pt modelId="{E63AA5F7-FAF8-4C28-B309-BC975F8F2D08}" type="pres">
      <dgm:prSet presAssocID="{6EB646FA-4677-417A-8A44-0F5ECC75F048}" presName="sibTrans" presStyleCnt="0"/>
      <dgm:spPr/>
    </dgm:pt>
    <dgm:pt modelId="{7CB1D243-678A-4C92-9406-58D1DC158786}" type="pres">
      <dgm:prSet presAssocID="{81998EB6-C75E-413C-B340-B44C76364477}" presName="compNode" presStyleCnt="0"/>
      <dgm:spPr/>
    </dgm:pt>
    <dgm:pt modelId="{BBD6D2E0-6DB8-4AD8-90F5-3B576CEB5119}" type="pres">
      <dgm:prSet presAssocID="{81998EB6-C75E-413C-B340-B44C76364477}" presName="bgRect" presStyleLbl="bgShp" presStyleIdx="1" presStyleCnt="4"/>
      <dgm:spPr/>
    </dgm:pt>
    <dgm:pt modelId="{48E7E280-C3A9-4638-BD24-86E114344F0E}" type="pres">
      <dgm:prSet presAssocID="{81998EB6-C75E-413C-B340-B44C763644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F49B7E0D-5267-4DF6-972F-D99C619B1763}" type="pres">
      <dgm:prSet presAssocID="{81998EB6-C75E-413C-B340-B44C76364477}" presName="spaceRect" presStyleCnt="0"/>
      <dgm:spPr/>
    </dgm:pt>
    <dgm:pt modelId="{79C6F4D9-E123-48AF-912E-222A90BD53DE}" type="pres">
      <dgm:prSet presAssocID="{81998EB6-C75E-413C-B340-B44C76364477}" presName="parTx" presStyleLbl="revTx" presStyleIdx="1" presStyleCnt="4">
        <dgm:presLayoutVars>
          <dgm:chMax val="0"/>
          <dgm:chPref val="0"/>
        </dgm:presLayoutVars>
      </dgm:prSet>
      <dgm:spPr/>
    </dgm:pt>
    <dgm:pt modelId="{37A347A9-F101-4BA3-95D6-59D31AEE8BC1}" type="pres">
      <dgm:prSet presAssocID="{742C4A4F-DAFC-4354-BB04-E2FC91ACBAD3}" presName="sibTrans" presStyleCnt="0"/>
      <dgm:spPr/>
    </dgm:pt>
    <dgm:pt modelId="{A634A746-61A2-4ADB-8F9B-ADDE06CAB6E7}" type="pres">
      <dgm:prSet presAssocID="{EA7ED8E2-573D-474E-B8C5-F3ED607A4CDB}" presName="compNode" presStyleCnt="0"/>
      <dgm:spPr/>
    </dgm:pt>
    <dgm:pt modelId="{4343C695-6182-4624-86F8-C714C39C9BE8}" type="pres">
      <dgm:prSet presAssocID="{EA7ED8E2-573D-474E-B8C5-F3ED607A4CDB}" presName="bgRect" presStyleLbl="bgShp" presStyleIdx="2" presStyleCnt="4"/>
      <dgm:spPr/>
    </dgm:pt>
    <dgm:pt modelId="{CFA3A1A1-55BC-494A-BAD0-0D4207F5719D}" type="pres">
      <dgm:prSet presAssocID="{EA7ED8E2-573D-474E-B8C5-F3ED607A4C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11AE8D2D-26AC-4A3A-997B-CC732FECB309}" type="pres">
      <dgm:prSet presAssocID="{EA7ED8E2-573D-474E-B8C5-F3ED607A4CDB}" presName="spaceRect" presStyleCnt="0"/>
      <dgm:spPr/>
    </dgm:pt>
    <dgm:pt modelId="{38963AAD-E1DA-4E36-80DC-C13F43D258D0}" type="pres">
      <dgm:prSet presAssocID="{EA7ED8E2-573D-474E-B8C5-F3ED607A4CDB}" presName="parTx" presStyleLbl="revTx" presStyleIdx="2" presStyleCnt="4">
        <dgm:presLayoutVars>
          <dgm:chMax val="0"/>
          <dgm:chPref val="0"/>
        </dgm:presLayoutVars>
      </dgm:prSet>
      <dgm:spPr/>
    </dgm:pt>
    <dgm:pt modelId="{1BEB2588-F6B6-4367-8FA0-57BD55DA50F0}" type="pres">
      <dgm:prSet presAssocID="{68BB8836-5830-4861-BE13-E968E7414AFE}" presName="sibTrans" presStyleCnt="0"/>
      <dgm:spPr/>
    </dgm:pt>
    <dgm:pt modelId="{5FF3AE95-08EB-4609-8DCB-F8CCCB567CAB}" type="pres">
      <dgm:prSet presAssocID="{92C0030B-CF90-402D-9ACB-52D7D3463B9C}" presName="compNode" presStyleCnt="0"/>
      <dgm:spPr/>
    </dgm:pt>
    <dgm:pt modelId="{135CDD04-0C88-4174-8D32-BF32C5A7EB02}" type="pres">
      <dgm:prSet presAssocID="{92C0030B-CF90-402D-9ACB-52D7D3463B9C}" presName="bgRect" presStyleLbl="bgShp" presStyleIdx="3" presStyleCnt="4"/>
      <dgm:spPr/>
    </dgm:pt>
    <dgm:pt modelId="{14428CCC-42D9-4979-9AB2-0FC102FC6158}" type="pres">
      <dgm:prSet presAssocID="{92C0030B-CF90-402D-9ACB-52D7D3463B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5C4DECE2-977A-42E4-9B79-5921C7BE4391}" type="pres">
      <dgm:prSet presAssocID="{92C0030B-CF90-402D-9ACB-52D7D3463B9C}" presName="spaceRect" presStyleCnt="0"/>
      <dgm:spPr/>
    </dgm:pt>
    <dgm:pt modelId="{3D72B9AD-AD31-4C9B-A72D-3EDFD8D8481B}" type="pres">
      <dgm:prSet presAssocID="{92C0030B-CF90-402D-9ACB-52D7D3463B9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2460A05-0C1E-40ED-AF9B-F5F94A567089}" type="presOf" srcId="{EA7ED8E2-573D-474E-B8C5-F3ED607A4CDB}" destId="{38963AAD-E1DA-4E36-80DC-C13F43D258D0}" srcOrd="0" destOrd="0" presId="urn:microsoft.com/office/officeart/2018/2/layout/IconVerticalSolidList"/>
    <dgm:cxn modelId="{EA1AD05C-4B4E-4CC7-AF82-53F09414F326}" srcId="{73E855D4-AFFC-484F-B350-C1B6525178A5}" destId="{92C0030B-CF90-402D-9ACB-52D7D3463B9C}" srcOrd="3" destOrd="0" parTransId="{37F6C270-7D94-4D6E-9C79-251D16EDC26A}" sibTransId="{C16132F3-BC4B-4A95-A270-F6C7D9149171}"/>
    <dgm:cxn modelId="{BD736F52-35AD-40EB-9DEF-214AAF805F52}" type="presOf" srcId="{81998EB6-C75E-413C-B340-B44C76364477}" destId="{79C6F4D9-E123-48AF-912E-222A90BD53DE}" srcOrd="0" destOrd="0" presId="urn:microsoft.com/office/officeart/2018/2/layout/IconVerticalSolidList"/>
    <dgm:cxn modelId="{E3464C74-6747-4E06-806F-377B53129BFE}" type="presOf" srcId="{92C0030B-CF90-402D-9ACB-52D7D3463B9C}" destId="{3D72B9AD-AD31-4C9B-A72D-3EDFD8D8481B}" srcOrd="0" destOrd="0" presId="urn:microsoft.com/office/officeart/2018/2/layout/IconVerticalSolidList"/>
    <dgm:cxn modelId="{6CEF2C85-A3E1-4540-A116-F0E80F59133D}" type="presOf" srcId="{73E855D4-AFFC-484F-B350-C1B6525178A5}" destId="{78FD508A-3854-44AF-BD8B-E66FE00E6397}" srcOrd="0" destOrd="0" presId="urn:microsoft.com/office/officeart/2018/2/layout/IconVerticalSolidList"/>
    <dgm:cxn modelId="{96E214A0-33E5-4878-9854-170F8CFFAB34}" type="presOf" srcId="{CF537C40-E00C-43E0-B3FD-C2DF94F77F61}" destId="{75A314D2-F2CA-469C-912F-4A8B503F8204}" srcOrd="0" destOrd="0" presId="urn:microsoft.com/office/officeart/2018/2/layout/IconVerticalSolidList"/>
    <dgm:cxn modelId="{798C2EB4-3610-451D-962D-9811642AF271}" srcId="{73E855D4-AFFC-484F-B350-C1B6525178A5}" destId="{CF537C40-E00C-43E0-B3FD-C2DF94F77F61}" srcOrd="0" destOrd="0" parTransId="{E9099F78-16C7-4409-B5CD-AE4A58FCF7AC}" sibTransId="{6EB646FA-4677-417A-8A44-0F5ECC75F048}"/>
    <dgm:cxn modelId="{A40A5BB4-6EA8-4070-91CA-7C7898E648EA}" srcId="{73E855D4-AFFC-484F-B350-C1B6525178A5}" destId="{EA7ED8E2-573D-474E-B8C5-F3ED607A4CDB}" srcOrd="2" destOrd="0" parTransId="{8911966E-2B0F-4790-B6B6-ED6BF9B1D394}" sibTransId="{68BB8836-5830-4861-BE13-E968E7414AFE}"/>
    <dgm:cxn modelId="{D6B1D4F5-0B40-4A43-884E-41F03913CCFB}" srcId="{73E855D4-AFFC-484F-B350-C1B6525178A5}" destId="{81998EB6-C75E-413C-B340-B44C76364477}" srcOrd="1" destOrd="0" parTransId="{EFFF5749-233D-42C3-8EC2-13B0BC645BE5}" sibTransId="{742C4A4F-DAFC-4354-BB04-E2FC91ACBAD3}"/>
    <dgm:cxn modelId="{29FF13C0-0905-4504-8C0D-5516DF6CB94D}" type="presParOf" srcId="{78FD508A-3854-44AF-BD8B-E66FE00E6397}" destId="{5F1D2794-A503-477C-A4D9-9C1E4E0D6416}" srcOrd="0" destOrd="0" presId="urn:microsoft.com/office/officeart/2018/2/layout/IconVerticalSolidList"/>
    <dgm:cxn modelId="{E4B836C2-6038-414F-84DC-787D0E3F7E61}" type="presParOf" srcId="{5F1D2794-A503-477C-A4D9-9C1E4E0D6416}" destId="{8BBCB4D5-8D8F-483D-83CC-706E26FB86C7}" srcOrd="0" destOrd="0" presId="urn:microsoft.com/office/officeart/2018/2/layout/IconVerticalSolidList"/>
    <dgm:cxn modelId="{E5126248-FF34-43A7-89F5-9AE2E931CCAA}" type="presParOf" srcId="{5F1D2794-A503-477C-A4D9-9C1E4E0D6416}" destId="{BBE54344-2D0F-476B-BC77-28EEFF7E4B5E}" srcOrd="1" destOrd="0" presId="urn:microsoft.com/office/officeart/2018/2/layout/IconVerticalSolidList"/>
    <dgm:cxn modelId="{19A1D821-E0BB-42B1-82CE-8E303F33E3F5}" type="presParOf" srcId="{5F1D2794-A503-477C-A4D9-9C1E4E0D6416}" destId="{BE88FB2A-6513-4712-A95D-3FD7661476AF}" srcOrd="2" destOrd="0" presId="urn:microsoft.com/office/officeart/2018/2/layout/IconVerticalSolidList"/>
    <dgm:cxn modelId="{5EB661B9-A011-4375-A815-632EED048632}" type="presParOf" srcId="{5F1D2794-A503-477C-A4D9-9C1E4E0D6416}" destId="{75A314D2-F2CA-469C-912F-4A8B503F8204}" srcOrd="3" destOrd="0" presId="urn:microsoft.com/office/officeart/2018/2/layout/IconVerticalSolidList"/>
    <dgm:cxn modelId="{819257BF-F267-44C3-BAD2-EFFA0E05C8F8}" type="presParOf" srcId="{78FD508A-3854-44AF-BD8B-E66FE00E6397}" destId="{E63AA5F7-FAF8-4C28-B309-BC975F8F2D08}" srcOrd="1" destOrd="0" presId="urn:microsoft.com/office/officeart/2018/2/layout/IconVerticalSolidList"/>
    <dgm:cxn modelId="{5702B110-BDB6-4398-A9F7-54F68843BEB3}" type="presParOf" srcId="{78FD508A-3854-44AF-BD8B-E66FE00E6397}" destId="{7CB1D243-678A-4C92-9406-58D1DC158786}" srcOrd="2" destOrd="0" presId="urn:microsoft.com/office/officeart/2018/2/layout/IconVerticalSolidList"/>
    <dgm:cxn modelId="{09CCC38B-A07E-45BF-A880-4CD2A2FC342D}" type="presParOf" srcId="{7CB1D243-678A-4C92-9406-58D1DC158786}" destId="{BBD6D2E0-6DB8-4AD8-90F5-3B576CEB5119}" srcOrd="0" destOrd="0" presId="urn:microsoft.com/office/officeart/2018/2/layout/IconVerticalSolidList"/>
    <dgm:cxn modelId="{9B621871-223C-49EE-9CEA-B0645CB3B1B0}" type="presParOf" srcId="{7CB1D243-678A-4C92-9406-58D1DC158786}" destId="{48E7E280-C3A9-4638-BD24-86E114344F0E}" srcOrd="1" destOrd="0" presId="urn:microsoft.com/office/officeart/2018/2/layout/IconVerticalSolidList"/>
    <dgm:cxn modelId="{BC63AE0A-B0AF-4B2A-BF28-50753E12DD39}" type="presParOf" srcId="{7CB1D243-678A-4C92-9406-58D1DC158786}" destId="{F49B7E0D-5267-4DF6-972F-D99C619B1763}" srcOrd="2" destOrd="0" presId="urn:microsoft.com/office/officeart/2018/2/layout/IconVerticalSolidList"/>
    <dgm:cxn modelId="{F7E1EE2F-EEB8-4DFD-9641-CA78E5E207B3}" type="presParOf" srcId="{7CB1D243-678A-4C92-9406-58D1DC158786}" destId="{79C6F4D9-E123-48AF-912E-222A90BD53DE}" srcOrd="3" destOrd="0" presId="urn:microsoft.com/office/officeart/2018/2/layout/IconVerticalSolidList"/>
    <dgm:cxn modelId="{2BECE210-32D7-423E-A083-AD1AF1D38F7D}" type="presParOf" srcId="{78FD508A-3854-44AF-BD8B-E66FE00E6397}" destId="{37A347A9-F101-4BA3-95D6-59D31AEE8BC1}" srcOrd="3" destOrd="0" presId="urn:microsoft.com/office/officeart/2018/2/layout/IconVerticalSolidList"/>
    <dgm:cxn modelId="{5CCA5C84-5AD3-4BFF-9952-B2F66CB86ADD}" type="presParOf" srcId="{78FD508A-3854-44AF-BD8B-E66FE00E6397}" destId="{A634A746-61A2-4ADB-8F9B-ADDE06CAB6E7}" srcOrd="4" destOrd="0" presId="urn:microsoft.com/office/officeart/2018/2/layout/IconVerticalSolidList"/>
    <dgm:cxn modelId="{DAFA6D35-381E-455D-A44D-8ABF76415059}" type="presParOf" srcId="{A634A746-61A2-4ADB-8F9B-ADDE06CAB6E7}" destId="{4343C695-6182-4624-86F8-C714C39C9BE8}" srcOrd="0" destOrd="0" presId="urn:microsoft.com/office/officeart/2018/2/layout/IconVerticalSolidList"/>
    <dgm:cxn modelId="{0DE5F749-A6D2-4A04-A4C3-1A189DFE9B6E}" type="presParOf" srcId="{A634A746-61A2-4ADB-8F9B-ADDE06CAB6E7}" destId="{CFA3A1A1-55BC-494A-BAD0-0D4207F5719D}" srcOrd="1" destOrd="0" presId="urn:microsoft.com/office/officeart/2018/2/layout/IconVerticalSolidList"/>
    <dgm:cxn modelId="{87DC363F-C2F2-473D-B8F7-95C77567716E}" type="presParOf" srcId="{A634A746-61A2-4ADB-8F9B-ADDE06CAB6E7}" destId="{11AE8D2D-26AC-4A3A-997B-CC732FECB309}" srcOrd="2" destOrd="0" presId="urn:microsoft.com/office/officeart/2018/2/layout/IconVerticalSolidList"/>
    <dgm:cxn modelId="{6AC9F4E8-BC84-44A8-9F02-741525BDBB4A}" type="presParOf" srcId="{A634A746-61A2-4ADB-8F9B-ADDE06CAB6E7}" destId="{38963AAD-E1DA-4E36-80DC-C13F43D258D0}" srcOrd="3" destOrd="0" presId="urn:microsoft.com/office/officeart/2018/2/layout/IconVerticalSolidList"/>
    <dgm:cxn modelId="{8E976EE5-746E-43D9-8C22-0BF422EE8A1C}" type="presParOf" srcId="{78FD508A-3854-44AF-BD8B-E66FE00E6397}" destId="{1BEB2588-F6B6-4367-8FA0-57BD55DA50F0}" srcOrd="5" destOrd="0" presId="urn:microsoft.com/office/officeart/2018/2/layout/IconVerticalSolidList"/>
    <dgm:cxn modelId="{E5D104E3-85B2-4CCB-B367-F5C87EF6D8B2}" type="presParOf" srcId="{78FD508A-3854-44AF-BD8B-E66FE00E6397}" destId="{5FF3AE95-08EB-4609-8DCB-F8CCCB567CAB}" srcOrd="6" destOrd="0" presId="urn:microsoft.com/office/officeart/2018/2/layout/IconVerticalSolidList"/>
    <dgm:cxn modelId="{4EAC37A2-5CD5-49DA-A70A-E94C52E1B894}" type="presParOf" srcId="{5FF3AE95-08EB-4609-8DCB-F8CCCB567CAB}" destId="{135CDD04-0C88-4174-8D32-BF32C5A7EB02}" srcOrd="0" destOrd="0" presId="urn:microsoft.com/office/officeart/2018/2/layout/IconVerticalSolidList"/>
    <dgm:cxn modelId="{C61BF20B-6D17-4E41-9D63-FC2A1C48433A}" type="presParOf" srcId="{5FF3AE95-08EB-4609-8DCB-F8CCCB567CAB}" destId="{14428CCC-42D9-4979-9AB2-0FC102FC6158}" srcOrd="1" destOrd="0" presId="urn:microsoft.com/office/officeart/2018/2/layout/IconVerticalSolidList"/>
    <dgm:cxn modelId="{90E5E4FD-A8E9-4F11-8639-B13F786A00F9}" type="presParOf" srcId="{5FF3AE95-08EB-4609-8DCB-F8CCCB567CAB}" destId="{5C4DECE2-977A-42E4-9B79-5921C7BE4391}" srcOrd="2" destOrd="0" presId="urn:microsoft.com/office/officeart/2018/2/layout/IconVerticalSolidList"/>
    <dgm:cxn modelId="{F53E7AFA-081B-4EDB-A6BA-91C170A25FA7}" type="presParOf" srcId="{5FF3AE95-08EB-4609-8DCB-F8CCCB567CAB}" destId="{3D72B9AD-AD31-4C9B-A72D-3EDFD8D848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5A3306-B866-4EA5-8ABC-AFFB2E16DC2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B8A986E-A9F4-4648-A153-214EC759D13F}">
      <dgm:prSet/>
      <dgm:spPr/>
      <dgm:t>
        <a:bodyPr/>
        <a:lstStyle/>
        <a:p>
          <a:r>
            <a:rPr lang="en-US"/>
            <a:t>Dedicated platform for student productivity &amp; well-being</a:t>
          </a:r>
        </a:p>
      </dgm:t>
    </dgm:pt>
    <dgm:pt modelId="{8F2BA10B-6B45-44C6-80C4-87D88D665016}" type="parTrans" cxnId="{85005080-D9D5-4177-BCCF-A32FD9424158}">
      <dgm:prSet/>
      <dgm:spPr/>
      <dgm:t>
        <a:bodyPr/>
        <a:lstStyle/>
        <a:p>
          <a:endParaRPr lang="en-US"/>
        </a:p>
      </dgm:t>
    </dgm:pt>
    <dgm:pt modelId="{FB479022-C836-4EFB-8B1B-A47BBAB0FE23}" type="sibTrans" cxnId="{85005080-D9D5-4177-BCCF-A32FD9424158}">
      <dgm:prSet/>
      <dgm:spPr/>
      <dgm:t>
        <a:bodyPr/>
        <a:lstStyle/>
        <a:p>
          <a:endParaRPr lang="en-US"/>
        </a:p>
      </dgm:t>
    </dgm:pt>
    <dgm:pt modelId="{5820D0CD-270D-472D-947B-612BDC4B3BDA}">
      <dgm:prSet/>
      <dgm:spPr/>
      <dgm:t>
        <a:bodyPr/>
        <a:lstStyle/>
        <a:p>
          <a:r>
            <a:rPr lang="en-US"/>
            <a:t>Combines planning, analytics, and motivation</a:t>
          </a:r>
        </a:p>
      </dgm:t>
    </dgm:pt>
    <dgm:pt modelId="{A9CD782B-F78A-4204-9795-B08924160B02}" type="parTrans" cxnId="{B772D766-EAD1-43B2-A5B5-77B1F47FE98C}">
      <dgm:prSet/>
      <dgm:spPr/>
      <dgm:t>
        <a:bodyPr/>
        <a:lstStyle/>
        <a:p>
          <a:endParaRPr lang="en-US"/>
        </a:p>
      </dgm:t>
    </dgm:pt>
    <dgm:pt modelId="{3568B85A-D82F-489A-BE63-13B28AEA9E88}" type="sibTrans" cxnId="{B772D766-EAD1-43B2-A5B5-77B1F47FE98C}">
      <dgm:prSet/>
      <dgm:spPr/>
      <dgm:t>
        <a:bodyPr/>
        <a:lstStyle/>
        <a:p>
          <a:endParaRPr lang="en-US"/>
        </a:p>
      </dgm:t>
    </dgm:pt>
    <dgm:pt modelId="{669BC59D-B361-464F-8916-08BEB622DEEA}">
      <dgm:prSet/>
      <dgm:spPr/>
      <dgm:t>
        <a:bodyPr/>
        <a:lstStyle/>
        <a:p>
          <a:r>
            <a:rPr lang="en-US"/>
            <a:t>Supports academic excellence and balanced personal growth</a:t>
          </a:r>
        </a:p>
      </dgm:t>
    </dgm:pt>
    <dgm:pt modelId="{F111F2E6-9C76-41EE-81DE-B78FFD692E2A}" type="parTrans" cxnId="{60C120F1-F22A-4F0B-AD6D-25C94C14695A}">
      <dgm:prSet/>
      <dgm:spPr/>
      <dgm:t>
        <a:bodyPr/>
        <a:lstStyle/>
        <a:p>
          <a:endParaRPr lang="en-US"/>
        </a:p>
      </dgm:t>
    </dgm:pt>
    <dgm:pt modelId="{00128009-18D4-4979-9594-6CBA43B3B506}" type="sibTrans" cxnId="{60C120F1-F22A-4F0B-AD6D-25C94C14695A}">
      <dgm:prSet/>
      <dgm:spPr/>
      <dgm:t>
        <a:bodyPr/>
        <a:lstStyle/>
        <a:p>
          <a:endParaRPr lang="en-US"/>
        </a:p>
      </dgm:t>
    </dgm:pt>
    <dgm:pt modelId="{CE56C4F9-BD58-49D4-8F2B-D8AF9C7CA685}">
      <dgm:prSet/>
      <dgm:spPr/>
      <dgm:t>
        <a:bodyPr/>
        <a:lstStyle/>
        <a:p>
          <a:r>
            <a:rPr lang="en-US"/>
            <a:t>Reduces stress, increases efficiency, improves performance</a:t>
          </a:r>
        </a:p>
      </dgm:t>
    </dgm:pt>
    <dgm:pt modelId="{991C8A3D-50E5-4AA6-B385-508C223E120F}" type="parTrans" cxnId="{AA9DC732-4C2F-45AB-BC22-E2B5B9CB2060}">
      <dgm:prSet/>
      <dgm:spPr/>
      <dgm:t>
        <a:bodyPr/>
        <a:lstStyle/>
        <a:p>
          <a:endParaRPr lang="en-US"/>
        </a:p>
      </dgm:t>
    </dgm:pt>
    <dgm:pt modelId="{2BED9498-3A76-40DF-9337-386321BD77B7}" type="sibTrans" cxnId="{AA9DC732-4C2F-45AB-BC22-E2B5B9CB2060}">
      <dgm:prSet/>
      <dgm:spPr/>
      <dgm:t>
        <a:bodyPr/>
        <a:lstStyle/>
        <a:p>
          <a:endParaRPr lang="en-US"/>
        </a:p>
      </dgm:t>
    </dgm:pt>
    <dgm:pt modelId="{1C8741EB-8E1E-489A-9453-C0BDAA7A0BA1}" type="pres">
      <dgm:prSet presAssocID="{D75A3306-B866-4EA5-8ABC-AFFB2E16DC23}" presName="root" presStyleCnt="0">
        <dgm:presLayoutVars>
          <dgm:dir/>
          <dgm:resizeHandles val="exact"/>
        </dgm:presLayoutVars>
      </dgm:prSet>
      <dgm:spPr/>
    </dgm:pt>
    <dgm:pt modelId="{8BF419E0-729D-4510-AED1-AB9F29B93FA6}" type="pres">
      <dgm:prSet presAssocID="{D75A3306-B866-4EA5-8ABC-AFFB2E16DC23}" presName="container" presStyleCnt="0">
        <dgm:presLayoutVars>
          <dgm:dir/>
          <dgm:resizeHandles val="exact"/>
        </dgm:presLayoutVars>
      </dgm:prSet>
      <dgm:spPr/>
    </dgm:pt>
    <dgm:pt modelId="{968208F2-7F95-4D05-AE43-C9A59A538AC2}" type="pres">
      <dgm:prSet presAssocID="{CB8A986E-A9F4-4648-A153-214EC759D13F}" presName="compNode" presStyleCnt="0"/>
      <dgm:spPr/>
    </dgm:pt>
    <dgm:pt modelId="{47488242-9438-4CF3-846D-86461B5556EC}" type="pres">
      <dgm:prSet presAssocID="{CB8A986E-A9F4-4648-A153-214EC759D13F}" presName="iconBgRect" presStyleLbl="bgShp" presStyleIdx="0" presStyleCnt="4"/>
      <dgm:spPr/>
    </dgm:pt>
    <dgm:pt modelId="{125B8301-4BE3-4F11-8750-D1527FC4471E}" type="pres">
      <dgm:prSet presAssocID="{CB8A986E-A9F4-4648-A153-214EC759D1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DED7E03-EFDE-4E9C-8BFB-A934171A6F01}" type="pres">
      <dgm:prSet presAssocID="{CB8A986E-A9F4-4648-A153-214EC759D13F}" presName="spaceRect" presStyleCnt="0"/>
      <dgm:spPr/>
    </dgm:pt>
    <dgm:pt modelId="{4CC8B1A9-865A-41B4-99CE-EC48D5B0AF7F}" type="pres">
      <dgm:prSet presAssocID="{CB8A986E-A9F4-4648-A153-214EC759D13F}" presName="textRect" presStyleLbl="revTx" presStyleIdx="0" presStyleCnt="4">
        <dgm:presLayoutVars>
          <dgm:chMax val="1"/>
          <dgm:chPref val="1"/>
        </dgm:presLayoutVars>
      </dgm:prSet>
      <dgm:spPr/>
    </dgm:pt>
    <dgm:pt modelId="{8A0B463F-9935-4F71-A2BB-A0DD1BCDBB17}" type="pres">
      <dgm:prSet presAssocID="{FB479022-C836-4EFB-8B1B-A47BBAB0FE23}" presName="sibTrans" presStyleLbl="sibTrans2D1" presStyleIdx="0" presStyleCnt="0"/>
      <dgm:spPr/>
    </dgm:pt>
    <dgm:pt modelId="{E2F66265-6120-4863-BF3D-D7FE8F208B45}" type="pres">
      <dgm:prSet presAssocID="{5820D0CD-270D-472D-947B-612BDC4B3BDA}" presName="compNode" presStyleCnt="0"/>
      <dgm:spPr/>
    </dgm:pt>
    <dgm:pt modelId="{3D77AC2F-79B8-48A3-BAC4-4ED634F4B0BB}" type="pres">
      <dgm:prSet presAssocID="{5820D0CD-270D-472D-947B-612BDC4B3BDA}" presName="iconBgRect" presStyleLbl="bgShp" presStyleIdx="1" presStyleCnt="4"/>
      <dgm:spPr/>
    </dgm:pt>
    <dgm:pt modelId="{9C41A2D9-291E-47C5-8A9A-1C399DD15AA0}" type="pres">
      <dgm:prSet presAssocID="{5820D0CD-270D-472D-947B-612BDC4B3BD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F31940B6-36F2-4A36-A399-32BF0CDA2E80}" type="pres">
      <dgm:prSet presAssocID="{5820D0CD-270D-472D-947B-612BDC4B3BDA}" presName="spaceRect" presStyleCnt="0"/>
      <dgm:spPr/>
    </dgm:pt>
    <dgm:pt modelId="{DCF9496E-07FF-4ED3-92C3-34F80102A68D}" type="pres">
      <dgm:prSet presAssocID="{5820D0CD-270D-472D-947B-612BDC4B3BDA}" presName="textRect" presStyleLbl="revTx" presStyleIdx="1" presStyleCnt="4">
        <dgm:presLayoutVars>
          <dgm:chMax val="1"/>
          <dgm:chPref val="1"/>
        </dgm:presLayoutVars>
      </dgm:prSet>
      <dgm:spPr/>
    </dgm:pt>
    <dgm:pt modelId="{FA342CB3-3405-487E-BABD-98C1CD542D72}" type="pres">
      <dgm:prSet presAssocID="{3568B85A-D82F-489A-BE63-13B28AEA9E88}" presName="sibTrans" presStyleLbl="sibTrans2D1" presStyleIdx="0" presStyleCnt="0"/>
      <dgm:spPr/>
    </dgm:pt>
    <dgm:pt modelId="{506A0FC6-AC9A-45B9-92D3-F8B052CB179C}" type="pres">
      <dgm:prSet presAssocID="{669BC59D-B361-464F-8916-08BEB622DEEA}" presName="compNode" presStyleCnt="0"/>
      <dgm:spPr/>
    </dgm:pt>
    <dgm:pt modelId="{4BE014AF-381A-4A07-88D8-D1E851F685D8}" type="pres">
      <dgm:prSet presAssocID="{669BC59D-B361-464F-8916-08BEB622DEEA}" presName="iconBgRect" presStyleLbl="bgShp" presStyleIdx="2" presStyleCnt="4"/>
      <dgm:spPr/>
    </dgm:pt>
    <dgm:pt modelId="{475C8FF3-8E80-4363-98EE-EAB439DDE6E7}" type="pres">
      <dgm:prSet presAssocID="{669BC59D-B361-464F-8916-08BEB622DEE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5A780DD-BDDC-4C92-981F-12E7FFFE957B}" type="pres">
      <dgm:prSet presAssocID="{669BC59D-B361-464F-8916-08BEB622DEEA}" presName="spaceRect" presStyleCnt="0"/>
      <dgm:spPr/>
    </dgm:pt>
    <dgm:pt modelId="{E0FCC02F-ACFC-46D0-AC6E-89A373ECF166}" type="pres">
      <dgm:prSet presAssocID="{669BC59D-B361-464F-8916-08BEB622DEEA}" presName="textRect" presStyleLbl="revTx" presStyleIdx="2" presStyleCnt="4">
        <dgm:presLayoutVars>
          <dgm:chMax val="1"/>
          <dgm:chPref val="1"/>
        </dgm:presLayoutVars>
      </dgm:prSet>
      <dgm:spPr/>
    </dgm:pt>
    <dgm:pt modelId="{6E130AE7-6F7C-4538-AE0E-1E43F42747C7}" type="pres">
      <dgm:prSet presAssocID="{00128009-18D4-4979-9594-6CBA43B3B506}" presName="sibTrans" presStyleLbl="sibTrans2D1" presStyleIdx="0" presStyleCnt="0"/>
      <dgm:spPr/>
    </dgm:pt>
    <dgm:pt modelId="{33F15C7E-C608-4C6F-A3D4-7605D0B833CC}" type="pres">
      <dgm:prSet presAssocID="{CE56C4F9-BD58-49D4-8F2B-D8AF9C7CA685}" presName="compNode" presStyleCnt="0"/>
      <dgm:spPr/>
    </dgm:pt>
    <dgm:pt modelId="{16D6C575-6205-4408-973B-D10BB4FD8FD5}" type="pres">
      <dgm:prSet presAssocID="{CE56C4F9-BD58-49D4-8F2B-D8AF9C7CA685}" presName="iconBgRect" presStyleLbl="bgShp" presStyleIdx="3" presStyleCnt="4"/>
      <dgm:spPr/>
    </dgm:pt>
    <dgm:pt modelId="{7B9AB33C-5CC5-4797-A9C2-743C6785E959}" type="pres">
      <dgm:prSet presAssocID="{CE56C4F9-BD58-49D4-8F2B-D8AF9C7CA6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E01E8957-3818-4EF6-9347-33DBDAA3D92D}" type="pres">
      <dgm:prSet presAssocID="{CE56C4F9-BD58-49D4-8F2B-D8AF9C7CA685}" presName="spaceRect" presStyleCnt="0"/>
      <dgm:spPr/>
    </dgm:pt>
    <dgm:pt modelId="{8FA0927F-1ECD-497B-B8A7-9137D58C3D96}" type="pres">
      <dgm:prSet presAssocID="{CE56C4F9-BD58-49D4-8F2B-D8AF9C7CA68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265A1B-CDB1-434E-A525-532731B49132}" type="presOf" srcId="{3568B85A-D82F-489A-BE63-13B28AEA9E88}" destId="{FA342CB3-3405-487E-BABD-98C1CD542D72}" srcOrd="0" destOrd="0" presId="urn:microsoft.com/office/officeart/2018/2/layout/IconCircleList"/>
    <dgm:cxn modelId="{AA9DC732-4C2F-45AB-BC22-E2B5B9CB2060}" srcId="{D75A3306-B866-4EA5-8ABC-AFFB2E16DC23}" destId="{CE56C4F9-BD58-49D4-8F2B-D8AF9C7CA685}" srcOrd="3" destOrd="0" parTransId="{991C8A3D-50E5-4AA6-B385-508C223E120F}" sibTransId="{2BED9498-3A76-40DF-9337-386321BD77B7}"/>
    <dgm:cxn modelId="{27E57A42-E005-403C-A134-0E61CEA976D1}" type="presOf" srcId="{00128009-18D4-4979-9594-6CBA43B3B506}" destId="{6E130AE7-6F7C-4538-AE0E-1E43F42747C7}" srcOrd="0" destOrd="0" presId="urn:microsoft.com/office/officeart/2018/2/layout/IconCircleList"/>
    <dgm:cxn modelId="{3AC84963-CB35-4094-9F89-09BAAEE9DAE1}" type="presOf" srcId="{5820D0CD-270D-472D-947B-612BDC4B3BDA}" destId="{DCF9496E-07FF-4ED3-92C3-34F80102A68D}" srcOrd="0" destOrd="0" presId="urn:microsoft.com/office/officeart/2018/2/layout/IconCircleList"/>
    <dgm:cxn modelId="{7148B666-C845-49BA-8CCC-B6C6995C16E1}" type="presOf" srcId="{D75A3306-B866-4EA5-8ABC-AFFB2E16DC23}" destId="{1C8741EB-8E1E-489A-9453-C0BDAA7A0BA1}" srcOrd="0" destOrd="0" presId="urn:microsoft.com/office/officeart/2018/2/layout/IconCircleList"/>
    <dgm:cxn modelId="{B772D766-EAD1-43B2-A5B5-77B1F47FE98C}" srcId="{D75A3306-B866-4EA5-8ABC-AFFB2E16DC23}" destId="{5820D0CD-270D-472D-947B-612BDC4B3BDA}" srcOrd="1" destOrd="0" parTransId="{A9CD782B-F78A-4204-9795-B08924160B02}" sibTransId="{3568B85A-D82F-489A-BE63-13B28AEA9E88}"/>
    <dgm:cxn modelId="{8F11047E-E8D9-41FA-93F4-39A5F5D43D07}" type="presOf" srcId="{FB479022-C836-4EFB-8B1B-A47BBAB0FE23}" destId="{8A0B463F-9935-4F71-A2BB-A0DD1BCDBB17}" srcOrd="0" destOrd="0" presId="urn:microsoft.com/office/officeart/2018/2/layout/IconCircleList"/>
    <dgm:cxn modelId="{85005080-D9D5-4177-BCCF-A32FD9424158}" srcId="{D75A3306-B866-4EA5-8ABC-AFFB2E16DC23}" destId="{CB8A986E-A9F4-4648-A153-214EC759D13F}" srcOrd="0" destOrd="0" parTransId="{8F2BA10B-6B45-44C6-80C4-87D88D665016}" sibTransId="{FB479022-C836-4EFB-8B1B-A47BBAB0FE23}"/>
    <dgm:cxn modelId="{6F468BA3-5CF1-4230-9996-3609D900BD6B}" type="presOf" srcId="{669BC59D-B361-464F-8916-08BEB622DEEA}" destId="{E0FCC02F-ACFC-46D0-AC6E-89A373ECF166}" srcOrd="0" destOrd="0" presId="urn:microsoft.com/office/officeart/2018/2/layout/IconCircleList"/>
    <dgm:cxn modelId="{A69067BC-CACC-4E97-96B3-02CA1624C89F}" type="presOf" srcId="{CE56C4F9-BD58-49D4-8F2B-D8AF9C7CA685}" destId="{8FA0927F-1ECD-497B-B8A7-9137D58C3D96}" srcOrd="0" destOrd="0" presId="urn:microsoft.com/office/officeart/2018/2/layout/IconCircleList"/>
    <dgm:cxn modelId="{60C120F1-F22A-4F0B-AD6D-25C94C14695A}" srcId="{D75A3306-B866-4EA5-8ABC-AFFB2E16DC23}" destId="{669BC59D-B361-464F-8916-08BEB622DEEA}" srcOrd="2" destOrd="0" parTransId="{F111F2E6-9C76-41EE-81DE-B78FFD692E2A}" sibTransId="{00128009-18D4-4979-9594-6CBA43B3B506}"/>
    <dgm:cxn modelId="{A2DD21F1-B9A2-4449-94C1-98DE2918327E}" type="presOf" srcId="{CB8A986E-A9F4-4648-A153-214EC759D13F}" destId="{4CC8B1A9-865A-41B4-99CE-EC48D5B0AF7F}" srcOrd="0" destOrd="0" presId="urn:microsoft.com/office/officeart/2018/2/layout/IconCircleList"/>
    <dgm:cxn modelId="{FEBC22B1-96C1-4841-904D-35B8BE759D03}" type="presParOf" srcId="{1C8741EB-8E1E-489A-9453-C0BDAA7A0BA1}" destId="{8BF419E0-729D-4510-AED1-AB9F29B93FA6}" srcOrd="0" destOrd="0" presId="urn:microsoft.com/office/officeart/2018/2/layout/IconCircleList"/>
    <dgm:cxn modelId="{056E6F9D-1EEF-4E00-9A45-FC6C375F2719}" type="presParOf" srcId="{8BF419E0-729D-4510-AED1-AB9F29B93FA6}" destId="{968208F2-7F95-4D05-AE43-C9A59A538AC2}" srcOrd="0" destOrd="0" presId="urn:microsoft.com/office/officeart/2018/2/layout/IconCircleList"/>
    <dgm:cxn modelId="{87352C1E-CA3D-4050-83FB-C950EE352756}" type="presParOf" srcId="{968208F2-7F95-4D05-AE43-C9A59A538AC2}" destId="{47488242-9438-4CF3-846D-86461B5556EC}" srcOrd="0" destOrd="0" presId="urn:microsoft.com/office/officeart/2018/2/layout/IconCircleList"/>
    <dgm:cxn modelId="{48375E36-0578-487E-BB7C-08413AE63EDB}" type="presParOf" srcId="{968208F2-7F95-4D05-AE43-C9A59A538AC2}" destId="{125B8301-4BE3-4F11-8750-D1527FC4471E}" srcOrd="1" destOrd="0" presId="urn:microsoft.com/office/officeart/2018/2/layout/IconCircleList"/>
    <dgm:cxn modelId="{91DC9002-0270-4B53-9136-54BA1315C3A1}" type="presParOf" srcId="{968208F2-7F95-4D05-AE43-C9A59A538AC2}" destId="{4DED7E03-EFDE-4E9C-8BFB-A934171A6F01}" srcOrd="2" destOrd="0" presId="urn:microsoft.com/office/officeart/2018/2/layout/IconCircleList"/>
    <dgm:cxn modelId="{CDA0A8E5-CCB4-4490-B1C1-F2C3A36EEC32}" type="presParOf" srcId="{968208F2-7F95-4D05-AE43-C9A59A538AC2}" destId="{4CC8B1A9-865A-41B4-99CE-EC48D5B0AF7F}" srcOrd="3" destOrd="0" presId="urn:microsoft.com/office/officeart/2018/2/layout/IconCircleList"/>
    <dgm:cxn modelId="{2CF799B9-E44F-4591-A923-1E08C82D9E83}" type="presParOf" srcId="{8BF419E0-729D-4510-AED1-AB9F29B93FA6}" destId="{8A0B463F-9935-4F71-A2BB-A0DD1BCDBB17}" srcOrd="1" destOrd="0" presId="urn:microsoft.com/office/officeart/2018/2/layout/IconCircleList"/>
    <dgm:cxn modelId="{F507980F-76FD-4A53-A067-E9E8F49BEB9C}" type="presParOf" srcId="{8BF419E0-729D-4510-AED1-AB9F29B93FA6}" destId="{E2F66265-6120-4863-BF3D-D7FE8F208B45}" srcOrd="2" destOrd="0" presId="urn:microsoft.com/office/officeart/2018/2/layout/IconCircleList"/>
    <dgm:cxn modelId="{B9895716-BAB0-46EE-B90A-813EA8647420}" type="presParOf" srcId="{E2F66265-6120-4863-BF3D-D7FE8F208B45}" destId="{3D77AC2F-79B8-48A3-BAC4-4ED634F4B0BB}" srcOrd="0" destOrd="0" presId="urn:microsoft.com/office/officeart/2018/2/layout/IconCircleList"/>
    <dgm:cxn modelId="{7E01F300-5651-401B-A822-1BA8C65FBA8D}" type="presParOf" srcId="{E2F66265-6120-4863-BF3D-D7FE8F208B45}" destId="{9C41A2D9-291E-47C5-8A9A-1C399DD15AA0}" srcOrd="1" destOrd="0" presId="urn:microsoft.com/office/officeart/2018/2/layout/IconCircleList"/>
    <dgm:cxn modelId="{7553A18C-D48E-4441-9759-EB53F8CB4951}" type="presParOf" srcId="{E2F66265-6120-4863-BF3D-D7FE8F208B45}" destId="{F31940B6-36F2-4A36-A399-32BF0CDA2E80}" srcOrd="2" destOrd="0" presId="urn:microsoft.com/office/officeart/2018/2/layout/IconCircleList"/>
    <dgm:cxn modelId="{59753B3B-2C6A-4DC2-B601-0F0FA963482A}" type="presParOf" srcId="{E2F66265-6120-4863-BF3D-D7FE8F208B45}" destId="{DCF9496E-07FF-4ED3-92C3-34F80102A68D}" srcOrd="3" destOrd="0" presId="urn:microsoft.com/office/officeart/2018/2/layout/IconCircleList"/>
    <dgm:cxn modelId="{CE407EDA-D391-4937-989F-47ED4E96906F}" type="presParOf" srcId="{8BF419E0-729D-4510-AED1-AB9F29B93FA6}" destId="{FA342CB3-3405-487E-BABD-98C1CD542D72}" srcOrd="3" destOrd="0" presId="urn:microsoft.com/office/officeart/2018/2/layout/IconCircleList"/>
    <dgm:cxn modelId="{BDE9FF3F-A607-4595-AFBD-331B707D013F}" type="presParOf" srcId="{8BF419E0-729D-4510-AED1-AB9F29B93FA6}" destId="{506A0FC6-AC9A-45B9-92D3-F8B052CB179C}" srcOrd="4" destOrd="0" presId="urn:microsoft.com/office/officeart/2018/2/layout/IconCircleList"/>
    <dgm:cxn modelId="{C05CF546-B530-4D0D-B37D-DED1E2098D9E}" type="presParOf" srcId="{506A0FC6-AC9A-45B9-92D3-F8B052CB179C}" destId="{4BE014AF-381A-4A07-88D8-D1E851F685D8}" srcOrd="0" destOrd="0" presId="urn:microsoft.com/office/officeart/2018/2/layout/IconCircleList"/>
    <dgm:cxn modelId="{843A1961-B028-4C3E-9D86-D848455C2E39}" type="presParOf" srcId="{506A0FC6-AC9A-45B9-92D3-F8B052CB179C}" destId="{475C8FF3-8E80-4363-98EE-EAB439DDE6E7}" srcOrd="1" destOrd="0" presId="urn:microsoft.com/office/officeart/2018/2/layout/IconCircleList"/>
    <dgm:cxn modelId="{2151C10E-0ABF-42BA-9CA7-EE6705D569F2}" type="presParOf" srcId="{506A0FC6-AC9A-45B9-92D3-F8B052CB179C}" destId="{F5A780DD-BDDC-4C92-981F-12E7FFFE957B}" srcOrd="2" destOrd="0" presId="urn:microsoft.com/office/officeart/2018/2/layout/IconCircleList"/>
    <dgm:cxn modelId="{EB3DCAFC-C4A3-43DA-B99E-30F044ECAEFF}" type="presParOf" srcId="{506A0FC6-AC9A-45B9-92D3-F8B052CB179C}" destId="{E0FCC02F-ACFC-46D0-AC6E-89A373ECF166}" srcOrd="3" destOrd="0" presId="urn:microsoft.com/office/officeart/2018/2/layout/IconCircleList"/>
    <dgm:cxn modelId="{48A281E5-045B-461E-80A5-51B327E6AB9C}" type="presParOf" srcId="{8BF419E0-729D-4510-AED1-AB9F29B93FA6}" destId="{6E130AE7-6F7C-4538-AE0E-1E43F42747C7}" srcOrd="5" destOrd="0" presId="urn:microsoft.com/office/officeart/2018/2/layout/IconCircleList"/>
    <dgm:cxn modelId="{6AFB5AC4-D421-49BA-8D5D-CA5F9F025FDF}" type="presParOf" srcId="{8BF419E0-729D-4510-AED1-AB9F29B93FA6}" destId="{33F15C7E-C608-4C6F-A3D4-7605D0B833CC}" srcOrd="6" destOrd="0" presId="urn:microsoft.com/office/officeart/2018/2/layout/IconCircleList"/>
    <dgm:cxn modelId="{48A5957B-CCAF-460A-A44F-C0EE11203091}" type="presParOf" srcId="{33F15C7E-C608-4C6F-A3D4-7605D0B833CC}" destId="{16D6C575-6205-4408-973B-D10BB4FD8FD5}" srcOrd="0" destOrd="0" presId="urn:microsoft.com/office/officeart/2018/2/layout/IconCircleList"/>
    <dgm:cxn modelId="{B293BFE5-D22B-46B7-9187-5E31CA9482AB}" type="presParOf" srcId="{33F15C7E-C608-4C6F-A3D4-7605D0B833CC}" destId="{7B9AB33C-5CC5-4797-A9C2-743C6785E959}" srcOrd="1" destOrd="0" presId="urn:microsoft.com/office/officeart/2018/2/layout/IconCircleList"/>
    <dgm:cxn modelId="{E160083C-644A-4A22-8B94-C352665EDF58}" type="presParOf" srcId="{33F15C7E-C608-4C6F-A3D4-7605D0B833CC}" destId="{E01E8957-3818-4EF6-9347-33DBDAA3D92D}" srcOrd="2" destOrd="0" presId="urn:microsoft.com/office/officeart/2018/2/layout/IconCircleList"/>
    <dgm:cxn modelId="{D33BD6AC-DC54-41D3-8DCF-9DDA98B0334A}" type="presParOf" srcId="{33F15C7E-C608-4C6F-A3D4-7605D0B833CC}" destId="{8FA0927F-1ECD-497B-B8A7-9137D58C3D9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CB4D5-8D8F-483D-83CC-706E26FB86C7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54344-2D0F-476B-BC77-28EEFF7E4B5E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314D2-F2CA-469C-912F-4A8B503F8204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Students overwhelmed by academic, personal, and career commitments</a:t>
          </a:r>
        </a:p>
      </dsp:txBody>
      <dsp:txXfrm>
        <a:off x="1339618" y="2288"/>
        <a:ext cx="5024605" cy="1159843"/>
      </dsp:txXfrm>
    </dsp:sp>
    <dsp:sp modelId="{BBD6D2E0-6DB8-4AD8-90F5-3B576CEB5119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7E280-C3A9-4638-BD24-86E114344F0E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6F4D9-E123-48AF-912E-222A90BD53DE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Struggle with time management &amp; prioritization</a:t>
          </a:r>
        </a:p>
      </dsp:txBody>
      <dsp:txXfrm>
        <a:off x="1339618" y="1452092"/>
        <a:ext cx="5024605" cy="1159843"/>
      </dsp:txXfrm>
    </dsp:sp>
    <dsp:sp modelId="{4343C695-6182-4624-86F8-C714C39C9BE8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3A1A1-55BC-494A-BAD0-0D4207F5719D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63AAD-E1DA-4E36-80DC-C13F43D258D0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Consequences: missed deadlines, reduced performance, higher stress</a:t>
          </a:r>
        </a:p>
      </dsp:txBody>
      <dsp:txXfrm>
        <a:off x="1339618" y="2901896"/>
        <a:ext cx="5024605" cy="1159843"/>
      </dsp:txXfrm>
    </dsp:sp>
    <dsp:sp modelId="{135CDD04-0C88-4174-8D32-BF32C5A7EB02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28CCC-42D9-4979-9AB2-0FC102FC6158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2B9AD-AD31-4C9B-A72D-3EDFD8D8481B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Need: a centralized, student-focused productivity tool</a:t>
          </a:r>
        </a:p>
      </dsp:txBody>
      <dsp:txXfrm>
        <a:off x="1339618" y="4351700"/>
        <a:ext cx="5024605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88242-9438-4CF3-846D-86461B5556EC}">
      <dsp:nvSpPr>
        <dsp:cNvPr id="0" name=""/>
        <dsp:cNvSpPr/>
      </dsp:nvSpPr>
      <dsp:spPr>
        <a:xfrm>
          <a:off x="145160" y="178712"/>
          <a:ext cx="1301244" cy="13012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B8301-4BE3-4F11-8750-D1527FC4471E}">
      <dsp:nvSpPr>
        <dsp:cNvPr id="0" name=""/>
        <dsp:cNvSpPr/>
      </dsp:nvSpPr>
      <dsp:spPr>
        <a:xfrm>
          <a:off x="418421" y="451973"/>
          <a:ext cx="754721" cy="7547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8B1A9-865A-41B4-99CE-EC48D5B0AF7F}">
      <dsp:nvSpPr>
        <dsp:cNvPr id="0" name=""/>
        <dsp:cNvSpPr/>
      </dsp:nvSpPr>
      <dsp:spPr>
        <a:xfrm>
          <a:off x="1725242" y="178712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Dedicated platform for student productivity &amp; well-being</a:t>
          </a:r>
        </a:p>
      </dsp:txBody>
      <dsp:txXfrm>
        <a:off x="1725242" y="178712"/>
        <a:ext cx="3067218" cy="1301244"/>
      </dsp:txXfrm>
    </dsp:sp>
    <dsp:sp modelId="{3D77AC2F-79B8-48A3-BAC4-4ED634F4B0BB}">
      <dsp:nvSpPr>
        <dsp:cNvPr id="0" name=""/>
        <dsp:cNvSpPr/>
      </dsp:nvSpPr>
      <dsp:spPr>
        <a:xfrm>
          <a:off x="5326899" y="178712"/>
          <a:ext cx="1301244" cy="13012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1A2D9-291E-47C5-8A9A-1C399DD15AA0}">
      <dsp:nvSpPr>
        <dsp:cNvPr id="0" name=""/>
        <dsp:cNvSpPr/>
      </dsp:nvSpPr>
      <dsp:spPr>
        <a:xfrm>
          <a:off x="5600160" y="451973"/>
          <a:ext cx="754721" cy="7547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9496E-07FF-4ED3-92C3-34F80102A68D}">
      <dsp:nvSpPr>
        <dsp:cNvPr id="0" name=""/>
        <dsp:cNvSpPr/>
      </dsp:nvSpPr>
      <dsp:spPr>
        <a:xfrm>
          <a:off x="6906981" y="178712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Combines planning, analytics, and motivation</a:t>
          </a:r>
        </a:p>
      </dsp:txBody>
      <dsp:txXfrm>
        <a:off x="6906981" y="178712"/>
        <a:ext cx="3067218" cy="1301244"/>
      </dsp:txXfrm>
    </dsp:sp>
    <dsp:sp modelId="{4BE014AF-381A-4A07-88D8-D1E851F685D8}">
      <dsp:nvSpPr>
        <dsp:cNvPr id="0" name=""/>
        <dsp:cNvSpPr/>
      </dsp:nvSpPr>
      <dsp:spPr>
        <a:xfrm>
          <a:off x="145160" y="2086203"/>
          <a:ext cx="1301244" cy="13012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C8FF3-8E80-4363-98EE-EAB439DDE6E7}">
      <dsp:nvSpPr>
        <dsp:cNvPr id="0" name=""/>
        <dsp:cNvSpPr/>
      </dsp:nvSpPr>
      <dsp:spPr>
        <a:xfrm>
          <a:off x="418421" y="2359464"/>
          <a:ext cx="754721" cy="7547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CC02F-ACFC-46D0-AC6E-89A373ECF166}">
      <dsp:nvSpPr>
        <dsp:cNvPr id="0" name=""/>
        <dsp:cNvSpPr/>
      </dsp:nvSpPr>
      <dsp:spPr>
        <a:xfrm>
          <a:off x="1725242" y="2086203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Supports academic excellence and balanced personal growth</a:t>
          </a:r>
        </a:p>
      </dsp:txBody>
      <dsp:txXfrm>
        <a:off x="1725242" y="2086203"/>
        <a:ext cx="3067218" cy="1301244"/>
      </dsp:txXfrm>
    </dsp:sp>
    <dsp:sp modelId="{16D6C575-6205-4408-973B-D10BB4FD8FD5}">
      <dsp:nvSpPr>
        <dsp:cNvPr id="0" name=""/>
        <dsp:cNvSpPr/>
      </dsp:nvSpPr>
      <dsp:spPr>
        <a:xfrm>
          <a:off x="5326899" y="2086203"/>
          <a:ext cx="1301244" cy="130124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AB33C-5CC5-4797-A9C2-743C6785E959}">
      <dsp:nvSpPr>
        <dsp:cNvPr id="0" name=""/>
        <dsp:cNvSpPr/>
      </dsp:nvSpPr>
      <dsp:spPr>
        <a:xfrm>
          <a:off x="5600160" y="2359464"/>
          <a:ext cx="754721" cy="7547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0927F-1ECD-497B-B8A7-9137D58C3D96}">
      <dsp:nvSpPr>
        <dsp:cNvPr id="0" name=""/>
        <dsp:cNvSpPr/>
      </dsp:nvSpPr>
      <dsp:spPr>
        <a:xfrm>
          <a:off x="6906981" y="2086203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Reduces stress, increases efficiency, improves performance</a:t>
          </a:r>
        </a:p>
      </dsp:txBody>
      <dsp:txXfrm>
        <a:off x="6906981" y="2086203"/>
        <a:ext cx="3067218" cy="1301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DE23-2D2C-97D6-FA02-4A8C68170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2334C-8CB3-D377-594D-81FD76D99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27D0B-23FB-DCE6-8CD2-8C57A943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A594-C539-4FB1-ACE5-D68B26003683}" type="datetimeFigureOut">
              <a:rPr lang="en-CA" smtClean="0"/>
              <a:t>13/08/2025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86AA6-240B-1CE1-A8E7-B6185375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307B7-EC26-AB4F-854F-EA17D0CD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1468-A218-4F43-8B26-DE1C369DB4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130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D305-2600-7BC9-264B-7DDBC9D6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14BBE-5DC8-4562-0E58-A85F0452B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C9E87-D8B4-CD8A-4D41-8E7CC4F4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A594-C539-4FB1-ACE5-D68B26003683}" type="datetimeFigureOut">
              <a:rPr lang="en-CA" smtClean="0"/>
              <a:t>13/08/2025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B2F39-DB9F-D3EF-A07D-A142D543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F7B17-CFBE-4EA8-1A03-BA25EFA6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1468-A218-4F43-8B26-DE1C369DB4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86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6B36F-A310-AC09-51C9-C6A25961A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59064-5DD5-986D-18C9-F35FD1831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C3E9B-E4A1-26BA-84E8-69BD3458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A594-C539-4FB1-ACE5-D68B26003683}" type="datetimeFigureOut">
              <a:rPr lang="en-CA" smtClean="0"/>
              <a:t>13/08/2025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45BDE-D422-DAF7-14C9-AE319287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3F074-1698-FA40-E97C-FA397250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1468-A218-4F43-8B26-DE1C369DB4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5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FA19-039A-263C-9192-E16880D1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A64F-3FC7-80D8-3FD7-7DB4EE824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F51E4-5180-8A18-5E60-DEFB96DA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A594-C539-4FB1-ACE5-D68B26003683}" type="datetimeFigureOut">
              <a:rPr lang="en-CA" smtClean="0"/>
              <a:t>13/08/2025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E751-BAD4-6C89-7962-742447EF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B9769-5081-92CC-435D-50E93073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1468-A218-4F43-8B26-DE1C369DB4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98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C41A-8EA3-1D3B-1587-6BCE5390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AD4B7-BD39-F499-1BDB-2324B704F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5AF28-0C7C-00DA-7720-7F2B130C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A594-C539-4FB1-ACE5-D68B26003683}" type="datetimeFigureOut">
              <a:rPr lang="en-CA" smtClean="0"/>
              <a:t>13/08/2025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82450-7809-E0AD-5B23-FAF6BBB7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EEBF5-11B3-D12F-E2FD-3371A6AC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1468-A218-4F43-8B26-DE1C369DB4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8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23D4-3615-9A09-C19E-B063320A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1B08-A4F2-D456-E6F9-38FCD6B3C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7E087-2E9C-8CDE-DC50-23C324715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1144E-4632-DAEB-04A9-AEF0B3FB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A594-C539-4FB1-ACE5-D68B26003683}" type="datetimeFigureOut">
              <a:rPr lang="en-CA" smtClean="0"/>
              <a:t>13/08/2025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A4486-2AE1-E0CA-6237-BC94D576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41206-5302-DD0C-C296-482C7971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1468-A218-4F43-8B26-DE1C369DB4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07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BCD5-FAB1-B235-1E58-8F9F52CA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DADB6-93C3-DB3C-D79D-E2BF95CC6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8F26E-8672-BD94-5BDC-E1429916A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58D99-659E-8FE6-AB12-2AB5C9AC7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7B7F6-1369-F9D3-6A00-67BE82937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83D1A-43F0-2D55-45E3-92697AA5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A594-C539-4FB1-ACE5-D68B26003683}" type="datetimeFigureOut">
              <a:rPr lang="en-CA" smtClean="0"/>
              <a:t>13/08/2025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29BC6-0A3F-DCC1-6A75-D0F9B440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9F029-4DBC-BC2D-4B61-1463B83D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1468-A218-4F43-8B26-DE1C369DB4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07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69FA-142B-1644-21BD-1002EA7C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06A01-97C5-006D-8251-7CA8BEB4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A594-C539-4FB1-ACE5-D68B26003683}" type="datetimeFigureOut">
              <a:rPr lang="en-CA" smtClean="0"/>
              <a:t>13/08/2025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F76EA-BD5C-CEB8-180C-04187D26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1DDC4-970B-2BB4-FA1C-0C67E99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1468-A218-4F43-8B26-DE1C369DB4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16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7684F-700E-5DC4-7B10-5B0859C4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A594-C539-4FB1-ACE5-D68B26003683}" type="datetimeFigureOut">
              <a:rPr lang="en-CA" smtClean="0"/>
              <a:t>13/08/2025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A4DA0-5337-9C90-3290-7527FFC8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E77C5-5334-544B-4E3F-699F99E5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1468-A218-4F43-8B26-DE1C369DB4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23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29A9-2B41-859F-8E15-B0F876EE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AFF29-3E04-5317-C968-05672BC8D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473B0-664B-3471-F619-12CDBB06A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72DED-C3B7-6748-19A8-83DEC171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A594-C539-4FB1-ACE5-D68B26003683}" type="datetimeFigureOut">
              <a:rPr lang="en-CA" smtClean="0"/>
              <a:t>13/08/2025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DB61E-1C57-A74C-A227-579BF612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04D9F-572D-8E03-5DB8-D062D207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1468-A218-4F43-8B26-DE1C369DB4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EE30-FAD8-3CE7-8339-FBE83DDF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A6D5C-3014-73E7-D83B-903A1654F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1B6F1-9618-486B-D497-42366B471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62129-D7A6-5842-FBBC-6D1E285F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4A594-C539-4FB1-ACE5-D68B26003683}" type="datetimeFigureOut">
              <a:rPr lang="en-CA" smtClean="0"/>
              <a:t>13/08/2025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825D6-DA9A-C7B0-2D24-847A161B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0323C-C071-7AD9-0710-D71BE30E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1468-A218-4F43-8B26-DE1C369DB4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360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E7B9-72DD-B551-87BF-CCA208D0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26067-75B1-B76E-4A54-2CF5CDB00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67180-191E-7C79-B961-76F84154D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54A594-C539-4FB1-ACE5-D68B26003683}" type="datetimeFigureOut">
              <a:rPr lang="en-CA" smtClean="0"/>
              <a:t>13/08/2025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D80F0-E86C-BBE1-741D-16226DDF1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EA972-8F1D-302F-001B-5E5A9EA53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21468-A218-4F43-8B26-DE1C369DB4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98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46D57-7FC9-6DA7-E10D-4F09AC95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CA" sz="4000" dirty="0">
                <a:solidFill>
                  <a:schemeClr val="tx2"/>
                </a:solidFill>
              </a:rPr>
              <a:t>The </a:t>
            </a:r>
            <a:r>
              <a:rPr lang="en-CA" sz="4000" dirty="0" err="1">
                <a:solidFill>
                  <a:schemeClr val="tx2"/>
                </a:solidFill>
              </a:rPr>
              <a:t>StudyPro</a:t>
            </a:r>
            <a:endParaRPr lang="en-CA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86681-FE50-4E2F-DBDC-10E1961E3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587" y="4306701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by Team 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graduation cap over a globe&#10;&#10;AI-generated content may be incorrect.">
            <a:extLst>
              <a:ext uri="{FF2B5EF4-FFF2-40B4-BE49-F238E27FC236}">
                <a16:creationId xmlns:a16="http://schemas.microsoft.com/office/drawing/2014/main" id="{15EC99A4-ACC7-81AA-20A5-97B2AA88F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85" y="2027177"/>
            <a:ext cx="2791691" cy="27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7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4789AD-52D8-4343-700E-281D2AA5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chemeClr val="tx2"/>
                </a:solidFill>
              </a:rPr>
              <a:t>Team Members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FA6EAC7-D8D9-B2F3-01DA-7E914512D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66687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Daniil Boiko – Project manager &amp; Backend Developer </a:t>
            </a:r>
            <a:r>
              <a:rPr lang="en-US" sz="1800" i="1" dirty="0">
                <a:solidFill>
                  <a:schemeClr val="tx2"/>
                </a:solidFill>
              </a:rPr>
              <a:t>Passionate about building scalable systems</a:t>
            </a:r>
          </a:p>
          <a:p>
            <a:r>
              <a:rPr lang="en-US" sz="1800" dirty="0">
                <a:solidFill>
                  <a:schemeClr val="tx2"/>
                </a:solidFill>
              </a:rPr>
              <a:t>Arian Kazemi – Frontend Developer 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i="1" dirty="0">
                <a:solidFill>
                  <a:schemeClr val="tx2"/>
                </a:solidFill>
              </a:rPr>
              <a:t>Passionate about creating clean UI design</a:t>
            </a:r>
          </a:p>
          <a:p>
            <a:r>
              <a:rPr lang="en-CA" sz="1800" dirty="0">
                <a:solidFill>
                  <a:schemeClr val="tx2"/>
                </a:solidFill>
              </a:rPr>
              <a:t>Angelo Gatto – DevOps &amp; Backend Developer</a:t>
            </a:r>
            <a:br>
              <a:rPr lang="en-CA" sz="1800" dirty="0">
                <a:solidFill>
                  <a:schemeClr val="tx2"/>
                </a:solidFill>
              </a:rPr>
            </a:br>
            <a:r>
              <a:rPr lang="en-CA" sz="1800" i="1" dirty="0">
                <a:solidFill>
                  <a:schemeClr val="tx2"/>
                </a:solidFill>
              </a:rPr>
              <a:t>Passionate about AWS Cognito and deployment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Rostyslav </a:t>
            </a:r>
            <a:r>
              <a:rPr lang="en-US" sz="1800" dirty="0" err="1">
                <a:solidFill>
                  <a:schemeClr val="tx2"/>
                </a:solidFill>
              </a:rPr>
              <a:t>Muretov</a:t>
            </a:r>
            <a:r>
              <a:rPr lang="en-US" sz="1800" dirty="0">
                <a:solidFill>
                  <a:schemeClr val="tx2"/>
                </a:solidFill>
              </a:rPr>
              <a:t> – Full-Stack Developer 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i="1" dirty="0">
                <a:solidFill>
                  <a:schemeClr val="tx2"/>
                </a:solidFill>
              </a:rPr>
              <a:t>Passionate about AI technologies and innovations</a:t>
            </a:r>
          </a:p>
          <a:p>
            <a:r>
              <a:rPr lang="en-CA" sz="1800" dirty="0">
                <a:solidFill>
                  <a:schemeClr val="tx2"/>
                </a:solidFill>
              </a:rPr>
              <a:t>Abdirahman Osman – Tester &amp; QA Specialist </a:t>
            </a:r>
            <a:br>
              <a:rPr lang="en-CA" sz="1800" dirty="0">
                <a:solidFill>
                  <a:schemeClr val="tx2"/>
                </a:solidFill>
              </a:rPr>
            </a:br>
            <a:r>
              <a:rPr lang="en-CA" sz="1800" i="1" dirty="0">
                <a:solidFill>
                  <a:schemeClr val="tx2"/>
                </a:solidFill>
              </a:rPr>
              <a:t>Passionate about high-quality user experiences</a:t>
            </a:r>
            <a:endParaRPr lang="en-CA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34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9B824-5D13-5BF2-44AB-6AB12B2E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CA" sz="4000"/>
              <a:t>Problem Statement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8709DE-D85C-B44C-01D5-A34234D75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68677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877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4F1185-7F11-D4CF-A81C-D4E2B952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chemeClr val="tx2"/>
                </a:solidFill>
              </a:rPr>
              <a:t>Solution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F3033-EE33-BABE-B682-EDAB1DFA3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b="1" dirty="0" err="1">
                <a:solidFill>
                  <a:schemeClr val="tx2"/>
                </a:solidFill>
              </a:rPr>
              <a:t>StudyPro</a:t>
            </a:r>
            <a:r>
              <a:rPr lang="en-US" sz="1800" dirty="0">
                <a:solidFill>
                  <a:schemeClr val="tx2"/>
                </a:solidFill>
              </a:rPr>
              <a:t>: All-in-one academic productivity platform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Features</a:t>
            </a:r>
            <a:r>
              <a:rPr lang="en-US" sz="1800" dirty="0">
                <a:solidFill>
                  <a:schemeClr val="tx2"/>
                </a:solidFill>
              </a:rPr>
              <a:t>: scheduling, deadline tracking, goal setting, smart to-do lists, study tips</a:t>
            </a:r>
          </a:p>
          <a:p>
            <a:r>
              <a:rPr lang="en-US" sz="1800" dirty="0">
                <a:solidFill>
                  <a:schemeClr val="tx2"/>
                </a:solidFill>
              </a:rPr>
              <a:t>Tailored for high school, college, and university students</a:t>
            </a:r>
          </a:p>
          <a:p>
            <a:r>
              <a:rPr lang="en-CA" sz="1800" b="1" dirty="0">
                <a:solidFill>
                  <a:schemeClr val="tx2"/>
                </a:solidFill>
              </a:rPr>
              <a:t>Tech Stack</a:t>
            </a:r>
            <a:r>
              <a:rPr lang="en-CA" sz="1800" dirty="0">
                <a:solidFill>
                  <a:schemeClr val="tx2"/>
                </a:solidFill>
              </a:rPr>
              <a:t>: React.js (Next.js), Node.js, Express.js, MongoDB Atlas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Benefits</a:t>
            </a:r>
            <a:r>
              <a:rPr lang="en-US" sz="1800" dirty="0">
                <a:solidFill>
                  <a:schemeClr val="tx2"/>
                </a:solidFill>
              </a:rPr>
              <a:t>: real-time sync, scalable architecture, intuitive UI</a:t>
            </a:r>
            <a:endParaRPr lang="en-CA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6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C84EF-3065-B3AF-DBEC-E9B783D3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chemeClr val="tx2"/>
                </a:solidFill>
              </a:rPr>
              <a:t>Summary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242558-2D3D-4AF3-E5C6-BE1C2B7A3E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95127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42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The StudyPro</vt:lpstr>
      <vt:lpstr>Team Members</vt:lpstr>
      <vt:lpstr>Problem Statement</vt:lpstr>
      <vt:lpstr>Solution Vision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Даниил Бойко</dc:creator>
  <cp:lastModifiedBy>Даниил Бойко</cp:lastModifiedBy>
  <cp:revision>1</cp:revision>
  <dcterms:created xsi:type="dcterms:W3CDTF">2025-08-14T01:38:49Z</dcterms:created>
  <dcterms:modified xsi:type="dcterms:W3CDTF">2025-08-14T02:07:03Z</dcterms:modified>
</cp:coreProperties>
</file>