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1829D-3936-4C18-8035-C67087976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B1D5A1-E22F-48F7-9BC0-756FE1A0B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0A3901-7823-41F8-A5FD-E9A5E774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578430-A038-43F5-8632-B3035AD5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87C907-600D-4DB4-99A4-5A6032A2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00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3673C-8ACB-40D6-819A-8F0A664C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4B733A-CC00-4D64-8E71-5FDE186F7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194D84-0691-4DB5-A333-98BB1A5A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BE1973-51D2-4A16-8F92-C4C71196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69F83-6956-4CD4-8ADC-BD6F0AE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1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1E880C-FEFB-4137-9291-1C4B5D1B2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3CD244-AC35-4186-A9DC-9DA5C8F73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1B3D79-78A0-4A5F-855D-5A644A97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829E7B-BE8D-4E0F-A974-4700F745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AAE2F5-0313-432C-9096-33C7CE8C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98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F5EF9-B7F5-4420-9452-9C8D0F57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8BCDC3-0C0E-41DD-97BD-E8CB561F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11006-2224-476F-83F6-2494B746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9CB45-5449-4FF4-8811-C0DB80E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DD50C-80E7-41FC-ADEC-BFFBA2CE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76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B9864-D7BC-4E1C-8844-1E6E4EBB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FCD6E4-77E4-42C3-8F35-A7295540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200A50-766E-493F-9C17-72FDA99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D031C8-83B9-4D09-AFAB-84EA2D71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49C51-6DC7-4B06-9EC5-A1581D71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2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43C49-66EF-48CD-BF74-85D7EE94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DF937C-F314-484A-A587-45C030B04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37E760-9E04-404C-BF21-BC137B52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8762C8-DFD1-4921-8427-68969C9B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04FB4E-5305-4AB2-9298-1B1BD03F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CE5A25-BACD-4994-95C1-E378E3A0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64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77D8F-1494-4827-862B-EE74EA17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BA130C-9FEE-44DA-B8C4-2B87B82F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919ED5-BFF1-46D9-90BF-D267782B8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D76D64-5084-4119-97C7-EF2CC8EDA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43EC2B-D58D-48AC-807E-262A454B4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03A304-B298-4B8B-8163-C1A43B05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AE01F4-B3A0-4964-82C4-4E617B74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B1EBBC-47A6-4B2F-8F41-C2319766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69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B8FB7-8FD4-4718-AA23-12290009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BA2D21-55E2-462D-AD7A-0B916960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CFDD84-CC27-40D5-8554-F2241954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C2C70D-03E9-4E62-B666-DFFA39BC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93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323B32-E7AC-43D1-97E8-DCE5D704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4C98C7-E792-4720-BFBD-EE877856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719ACA-B243-4B9A-BA73-5AB7A67F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5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80312-3360-4BEE-996D-14A113CA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D0C4F3-8681-46E1-B28C-25A6EA68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B68436-670C-4FD1-8C75-97077016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D64AB4-5BAC-4D9C-AA8D-54CB9550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AAD75D-E7EB-433A-99A3-A6038F02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0C7145-36BB-41AD-8EA0-4948A945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51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90C6A-4314-4103-A510-456D9AC4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F02151-EC90-4724-A866-041162BF0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4C6918-B2A8-419A-8017-A9F8679CE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113D2-36F9-4C55-868A-7A237D07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5524E8-6E03-4B60-9405-765D801E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54F2C6-0E36-4D50-8673-DD69E221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11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B78719-3300-4561-B1AA-BD106C8A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E4F15E-A6A8-4A2D-BDCD-8F349245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6878B9-BCAF-43CC-A931-CBF2D2597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1DF4EE-7D11-4F0B-B298-B36968039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DA9E1C-B803-4B8E-814F-BC461C4EF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75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30DF99E0-4443-4534-94EB-60247608B83E}"/>
              </a:ext>
            </a:extLst>
          </p:cNvPr>
          <p:cNvSpPr/>
          <p:nvPr/>
        </p:nvSpPr>
        <p:spPr>
          <a:xfrm>
            <a:off x="4983061" y="2441196"/>
            <a:ext cx="1895911" cy="187074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29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佐伯　颯太</dc:creator>
  <cp:lastModifiedBy>佐伯　颯太</cp:lastModifiedBy>
  <cp:revision>2</cp:revision>
  <dcterms:created xsi:type="dcterms:W3CDTF">2024-04-24T05:00:18Z</dcterms:created>
  <dcterms:modified xsi:type="dcterms:W3CDTF">2024-04-24T05:08:25Z</dcterms:modified>
</cp:coreProperties>
</file>