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CFEB4-C5F7-483C-A517-F9E324805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6E0FAD-A946-4EE6-A8BC-52F3D6C4D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0B6EE9-03C5-4D2E-978C-1818E89C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5F96-4655-43F2-8B7E-14BFB99C7016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107353-C7DD-46AF-B050-66FAE3CD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889B1-17F7-46DF-BD5F-46A0DDA7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E293-2598-4620-A7A1-4F533CFC5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92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180B7-F249-4568-B71D-88FAAAFE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090C24-0474-4535-BA0E-320A8F1C4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EC98A8-2229-412E-97DA-8A7251BF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5F96-4655-43F2-8B7E-14BFB99C7016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0E9C82-B06F-4DB4-B7B5-811A8F01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C8CE6E-B478-4607-8C27-0E472495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E293-2598-4620-A7A1-4F533CFC5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78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F820BBC-AA7A-4D71-9B95-DA2B56E4F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1570E7-A542-449D-B70B-AF7F7C20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0E0554-23C7-49B3-94A1-F0D4D105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5F96-4655-43F2-8B7E-14BFB99C7016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94ECA0-C32A-4CB3-A090-F3A6C245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9BC977-80FE-4ABA-A304-13A14418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E293-2598-4620-A7A1-4F533CFC5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72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7B95C-34B3-44C1-8383-B94CB87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1FB96F-8F66-4990-BA19-46F8F2C37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E8A0B9-D996-42EC-A261-484BD564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5F96-4655-43F2-8B7E-14BFB99C7016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779648-19A2-4D83-8E61-0C2FA2C7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FAF4E0-C15C-4909-AF8E-142F9E8D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E293-2598-4620-A7A1-4F533CFC5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88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0BF66-F4E8-4126-9BCD-DD797351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9A4B49-8990-4CDC-8DF7-343CC583F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935375-2D10-4A14-A943-483CDC52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5F96-4655-43F2-8B7E-14BFB99C7016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08D15-7355-4813-8255-5CEACBD3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7A63ED-8FCC-4471-8EB4-EE155BD2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E293-2598-4620-A7A1-4F533CFC5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98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333E2-D51C-4D25-8C75-ED9F541B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92E7A-891A-4A67-B140-E0013B6FE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C926C0-F6EF-455A-B6C9-380257E56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0B5CEF-C3E0-4D57-8989-2033A93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5F96-4655-43F2-8B7E-14BFB99C7016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0413FE-E2ED-46F8-A05D-3BDFC3A3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1ADD92-CAC4-4CBB-8E3D-00A955AC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E293-2598-4620-A7A1-4F533CFC5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64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8A4D0-80DE-46BE-95CE-16928963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63AE25-2D84-488B-B3B5-363D39120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A296AA-8A81-4215-8590-0225AD845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DEFBB1-9001-490B-B1ED-4514A2F0C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58C9E4-7D04-4E37-9942-1F361E53A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38A4DE-987D-4357-970F-779A8773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5F96-4655-43F2-8B7E-14BFB99C7016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473148-7AB7-468F-9B2B-24C6D695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058CD8-3EA7-47AA-9358-1FDE1D9C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E293-2598-4620-A7A1-4F533CFC5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89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089F3-5204-40B1-A99F-D1EA9B96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F28F2F-8817-48F0-B7EA-22FDF14C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5F96-4655-43F2-8B7E-14BFB99C7016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7C8FB7-5FBA-4AD0-B5EF-05C189C2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A10E14-D804-4A42-9E51-2194C25A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E293-2598-4620-A7A1-4F533CFC5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5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B6511D-21DF-42A4-BA17-3917AC69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5F96-4655-43F2-8B7E-14BFB99C7016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26488F-9F23-4C7F-BD49-D2ADC6A5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A9257B-0B7F-4319-91EE-48B8B64D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E293-2598-4620-A7A1-4F533CFC5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03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A3D18-05C6-476F-89DF-103DDCC8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876BD5-B9D2-4FF7-9724-6C632E9C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43BE05-76FC-401F-B19E-E865CA59B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DEB22C-501B-4638-B660-053AC323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5F96-4655-43F2-8B7E-14BFB99C7016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C23271-A5B1-4A3D-931E-712FC771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64A9EB-9DBA-4F25-8A2D-BFC38717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E293-2598-4620-A7A1-4F533CFC5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15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5E4E2-81F2-407D-BB5D-C06C8518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08A3DD1-42EB-486A-8A3E-B2FCC9214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0F52AB-0F6E-47CD-9A7B-96897A451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D7B9F0-8288-4713-A01C-6339654D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5F96-4655-43F2-8B7E-14BFB99C7016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9956C8-623F-4F83-972C-9359D1F0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D85941-03ED-4575-9239-825CB7A3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E293-2598-4620-A7A1-4F533CFC5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08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C34A3A-8670-4142-9916-D639B922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F934E5-2687-40C1-A56B-6E780609E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82EDB-8D0E-45AD-A32C-5C464FADC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5F96-4655-43F2-8B7E-14BFB99C7016}" type="datetimeFigureOut">
              <a:rPr lang="de-DE" smtClean="0"/>
              <a:t>30.10.2021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EFD46-E897-4EB3-959B-CE8782EBA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EA0785-28D4-435A-A0A0-A3B492FEB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8E293-2598-4620-A7A1-4F533CFC51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90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mug Goblin Detective - CG Cookie">
            <a:extLst>
              <a:ext uri="{FF2B5EF4-FFF2-40B4-BE49-F238E27FC236}">
                <a16:creationId xmlns:a16="http://schemas.microsoft.com/office/drawing/2014/main" id="{9B54211B-8272-486F-9036-68A897EB3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" r="9092" b="36566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F94513-3FFC-46A4-BC47-D789855A6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>
                <a:latin typeface="Bahnschrift SemiLight SemiConde" panose="020B0502040204020203" pitchFamily="34" charset="0"/>
              </a:rPr>
              <a:t>Roswell </a:t>
            </a:r>
            <a:r>
              <a:rPr lang="de-DE" sz="4800" dirty="0" err="1">
                <a:latin typeface="Bahnschrift SemiLight SemiConde" panose="020B0502040204020203" pitchFamily="34" charset="0"/>
              </a:rPr>
              <a:t>Investigations</a:t>
            </a:r>
            <a:r>
              <a:rPr lang="de-DE" sz="4800" dirty="0">
                <a:latin typeface="Bahnschrift SemiLight SemiConde" panose="020B0502040204020203" pitchFamily="34" charset="0"/>
              </a:rPr>
              <a:t> &amp; Co.KG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6F3CA4-0F52-450F-8E31-2BFEA92CF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000" dirty="0" err="1"/>
              <a:t>I‘m</a:t>
            </a:r>
            <a:r>
              <a:rPr lang="de-DE" sz="2000" dirty="0"/>
              <a:t> such a </a:t>
            </a:r>
            <a:r>
              <a:rPr lang="de-DE" sz="2000" dirty="0" err="1"/>
              <a:t>good</a:t>
            </a:r>
            <a:r>
              <a:rPr lang="de-DE" sz="2000" dirty="0"/>
              <a:t> </a:t>
            </a:r>
            <a:r>
              <a:rPr lang="de-DE" sz="2000" dirty="0" err="1"/>
              <a:t>detective</a:t>
            </a:r>
            <a:r>
              <a:rPr lang="de-DE" sz="2000" dirty="0"/>
              <a:t>,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don‘t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find </a:t>
            </a:r>
            <a:r>
              <a:rPr lang="de-DE" sz="2000" dirty="0" err="1"/>
              <a:t>me</a:t>
            </a:r>
            <a:r>
              <a:rPr lang="de-DE" sz="2000" dirty="0"/>
              <a:t> – i find </a:t>
            </a:r>
            <a:r>
              <a:rPr lang="de-DE" sz="2000" dirty="0" err="1"/>
              <a:t>you</a:t>
            </a:r>
            <a:r>
              <a:rPr lang="de-DE" sz="2000" dirty="0"/>
              <a:t>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076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Bahnschrift SemiLight SemiConde</vt:lpstr>
      <vt:lpstr>Calibri</vt:lpstr>
      <vt:lpstr>Calibri Light</vt:lpstr>
      <vt:lpstr>Office</vt:lpstr>
      <vt:lpstr>Roswell Investigations &amp; Co.KG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Roswell Investigations &amp; Co.KG</dc:title>
  <dc:creator>Erik Heinen</dc:creator>
  <cp:lastModifiedBy>Erik Heinen</cp:lastModifiedBy>
  <cp:revision>1</cp:revision>
  <dcterms:created xsi:type="dcterms:W3CDTF">2021-10-30T14:31:41Z</dcterms:created>
  <dcterms:modified xsi:type="dcterms:W3CDTF">2021-10-30T18:53:37Z</dcterms:modified>
</cp:coreProperties>
</file>