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0" r:id="rId4"/>
    <p:sldId id="258" r:id="rId5"/>
    <p:sldId id="259"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4A9DD2C-3177-47E5-B18E-3E4210D89C7E}" type="datetimeFigureOut">
              <a:rPr lang="es-MX" smtClean="0"/>
              <a:t>27/11/2019</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256972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A9DD2C-3177-47E5-B18E-3E4210D89C7E}"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68233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A9DD2C-3177-47E5-B18E-3E4210D89C7E}"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3401710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A9DD2C-3177-47E5-B18E-3E4210D89C7E}"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D1E0D22-4306-4C63-94B9-257344EA5D36}"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1167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A9DD2C-3177-47E5-B18E-3E4210D89C7E}"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223129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4A9DD2C-3177-47E5-B18E-3E4210D89C7E}" type="datetimeFigureOut">
              <a:rPr lang="es-MX" smtClean="0"/>
              <a:t>27/11/2019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1235594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4A9DD2C-3177-47E5-B18E-3E4210D89C7E}" type="datetimeFigureOut">
              <a:rPr lang="es-MX" smtClean="0"/>
              <a:t>27/11/2019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3046368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4A9DD2C-3177-47E5-B18E-3E4210D89C7E}" type="datetimeFigureOut">
              <a:rPr lang="es-MX" smtClean="0"/>
              <a:t>27/11/2019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435566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4A9DD2C-3177-47E5-B18E-3E4210D89C7E}" type="datetimeFigureOut">
              <a:rPr lang="es-MX" smtClean="0"/>
              <a:t>27/11/2019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205405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4A9DD2C-3177-47E5-B18E-3E4210D89C7E}" type="datetimeFigureOut">
              <a:rPr lang="es-MX" smtClean="0"/>
              <a:t>27/11/2019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130934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4A9DD2C-3177-47E5-B18E-3E4210D89C7E}" type="datetimeFigureOut">
              <a:rPr lang="es-MX" smtClean="0"/>
              <a:t>27/11/2019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252327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4A9DD2C-3177-47E5-B18E-3E4210D89C7E}"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384299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4A9DD2C-3177-47E5-B18E-3E4210D89C7E}" type="datetimeFigureOut">
              <a:rPr lang="es-MX" smtClean="0"/>
              <a:t>27/11/2019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118110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4A9DD2C-3177-47E5-B18E-3E4210D89C7E}" type="datetimeFigureOut">
              <a:rPr lang="es-MX" smtClean="0"/>
              <a:t>27/11/2019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261765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9DD2C-3177-47E5-B18E-3E4210D89C7E}" type="datetimeFigureOut">
              <a:rPr lang="es-MX" smtClean="0"/>
              <a:t>27/11/2019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3898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A9DD2C-3177-47E5-B18E-3E4210D89C7E}"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302051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A9DD2C-3177-47E5-B18E-3E4210D89C7E}"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1E0D22-4306-4C63-94B9-257344EA5D36}" type="slidenum">
              <a:rPr lang="es-MX" smtClean="0"/>
              <a:t>‹Nº›</a:t>
            </a:fld>
            <a:endParaRPr lang="es-MX"/>
          </a:p>
        </p:txBody>
      </p:sp>
    </p:spTree>
    <p:extLst>
      <p:ext uri="{BB962C8B-B14F-4D97-AF65-F5344CB8AC3E}">
        <p14:creationId xmlns:p14="http://schemas.microsoft.com/office/powerpoint/2010/main" val="122776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A9DD2C-3177-47E5-B18E-3E4210D89C7E}" type="datetimeFigureOut">
              <a:rPr lang="es-MX" smtClean="0"/>
              <a:t>27/11/2019</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1E0D22-4306-4C63-94B9-257344EA5D36}" type="slidenum">
              <a:rPr lang="es-MX" smtClean="0"/>
              <a:t>‹Nº›</a:t>
            </a:fld>
            <a:endParaRPr lang="es-MX"/>
          </a:p>
        </p:txBody>
      </p:sp>
    </p:spTree>
    <p:extLst>
      <p:ext uri="{BB962C8B-B14F-4D97-AF65-F5344CB8AC3E}">
        <p14:creationId xmlns:p14="http://schemas.microsoft.com/office/powerpoint/2010/main" val="322381869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84178" y="2325668"/>
            <a:ext cx="9144000" cy="2089578"/>
          </a:xfrm>
        </p:spPr>
        <p:txBody>
          <a:bodyPr>
            <a:normAutofit/>
          </a:bodyPr>
          <a:lstStyle/>
          <a:p>
            <a:r>
              <a:rPr lang="es-MX" sz="2000" dirty="0" smtClean="0">
                <a:latin typeface="Arial" panose="020B0604020202020204" pitchFamily="34" charset="0"/>
                <a:cs typeface="Arial" panose="020B0604020202020204" pitchFamily="34" charset="0"/>
              </a:rPr>
              <a:t>Instituto tecnológico de pabellón de Arteaga </a:t>
            </a:r>
            <a:br>
              <a:rPr lang="es-MX" sz="2000"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matemáticas discretas</a:t>
            </a:r>
            <a:br>
              <a:rPr lang="es-MX" sz="2000"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Eduardo flores gallegos</a:t>
            </a:r>
            <a:br>
              <a:rPr lang="es-MX" sz="2000" dirty="0" smtClean="0">
                <a:latin typeface="Arial" panose="020B0604020202020204" pitchFamily="34" charset="0"/>
                <a:cs typeface="Arial" panose="020B0604020202020204" pitchFamily="34" charset="0"/>
              </a:rPr>
            </a:br>
            <a:r>
              <a:rPr lang="es-MX" sz="2000" dirty="0" err="1" smtClean="0">
                <a:latin typeface="Arial" panose="020B0604020202020204" pitchFamily="34" charset="0"/>
                <a:cs typeface="Arial" panose="020B0604020202020204" pitchFamily="34" charset="0"/>
              </a:rPr>
              <a:t>tema:Qué</a:t>
            </a:r>
            <a:r>
              <a:rPr lang="es-MX" sz="2000" dirty="0" smtClean="0">
                <a:latin typeface="Arial" panose="020B0604020202020204" pitchFamily="34" charset="0"/>
                <a:cs typeface="Arial" panose="020B0604020202020204" pitchFamily="34" charset="0"/>
              </a:rPr>
              <a:t> son las matemáticas discretas</a:t>
            </a:r>
            <a:br>
              <a:rPr lang="es-MX" sz="2000" dirty="0" smtClean="0">
                <a:latin typeface="Arial" panose="020B0604020202020204" pitchFamily="34" charset="0"/>
                <a:cs typeface="Arial" panose="020B0604020202020204" pitchFamily="34" charset="0"/>
              </a:rPr>
            </a:br>
            <a:r>
              <a:rPr lang="es-MX" sz="2000" dirty="0" err="1" smtClean="0">
                <a:latin typeface="Arial" panose="020B0604020202020204" pitchFamily="34" charset="0"/>
                <a:cs typeface="Arial" panose="020B0604020202020204" pitchFamily="34" charset="0"/>
              </a:rPr>
              <a:t>Itic´s</a:t>
            </a:r>
            <a:endParaRPr lang="es-MX" sz="20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915" y="-407699"/>
            <a:ext cx="3596124" cy="2547254"/>
          </a:xfrm>
          <a:prstGeom prst="rect">
            <a:avLst/>
          </a:prstGeom>
        </p:spPr>
      </p:pic>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11" y="80652"/>
            <a:ext cx="3466011" cy="1210937"/>
          </a:xfrm>
          <a:prstGeom prst="rect">
            <a:avLst/>
          </a:prstGeom>
        </p:spPr>
      </p:pic>
    </p:spTree>
    <p:extLst>
      <p:ext uri="{BB962C8B-B14F-4D97-AF65-F5344CB8AC3E}">
        <p14:creationId xmlns:p14="http://schemas.microsoft.com/office/powerpoint/2010/main" val="168288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son las matemáticas discreta?</a:t>
            </a:r>
            <a:endParaRPr lang="es-MX" dirty="0"/>
          </a:p>
        </p:txBody>
      </p:sp>
      <p:sp>
        <p:nvSpPr>
          <p:cNvPr id="3" name="Marcador de contenido 2"/>
          <p:cNvSpPr>
            <a:spLocks noGrp="1"/>
          </p:cNvSpPr>
          <p:nvPr>
            <p:ph idx="1"/>
          </p:nvPr>
        </p:nvSpPr>
        <p:spPr/>
        <p:txBody>
          <a:bodyPr>
            <a:normAutofit/>
          </a:bodyPr>
          <a:lstStyle/>
          <a:p>
            <a:r>
              <a:rPr lang="es-MX" dirty="0"/>
              <a:t>Las matemáticas discretas son un área de las matemáticas encargadas del estudio de los conjuntos discretos: finitos o infinitos numerables</a:t>
            </a:r>
            <a:r>
              <a:rPr lang="es-MX" dirty="0" smtClean="0"/>
              <a:t>.</a:t>
            </a:r>
          </a:p>
          <a:p>
            <a:r>
              <a:rPr lang="es-MX" dirty="0" smtClean="0"/>
              <a:t>Mientras </a:t>
            </a:r>
            <a:r>
              <a:rPr lang="es-MX" dirty="0"/>
              <a:t>que el cálculo infinitesimal está fundado en los números reales que no son numerables, la matemática discreta es la base de todo lo relacionado con los números naturales o conjuntos numerables</a:t>
            </a:r>
            <a:r>
              <a:rPr lang="es-MX" dirty="0" smtClean="0"/>
              <a:t>.</a:t>
            </a:r>
            <a:endParaRPr lang="es-MX" dirty="0"/>
          </a:p>
          <a:p>
            <a:r>
              <a:rPr lang="es-MX" dirty="0"/>
              <a:t>Son fundamentales para la ciencia de la computación, porque solo son computables las funciones de conjuntos </a:t>
            </a:r>
            <a:r>
              <a:rPr lang="es-MX" dirty="0" smtClean="0"/>
              <a:t>numerables.</a:t>
            </a:r>
            <a:endParaRPr lang="es-MX" dirty="0"/>
          </a:p>
        </p:txBody>
      </p:sp>
    </p:spTree>
    <p:extLst>
      <p:ext uri="{BB962C8B-B14F-4D97-AF65-F5344CB8AC3E}">
        <p14:creationId xmlns:p14="http://schemas.microsoft.com/office/powerpoint/2010/main" val="31758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475107"/>
            <a:ext cx="9489948" cy="867918"/>
          </a:xfrm>
        </p:spPr>
        <p:txBody>
          <a:bodyPr/>
          <a:lstStyle/>
          <a:p>
            <a:r>
              <a:rPr lang="es-MX" dirty="0" smtClean="0"/>
              <a:t>claves </a:t>
            </a:r>
            <a:endParaRPr lang="es-MX" dirty="0"/>
          </a:p>
        </p:txBody>
      </p:sp>
      <p:sp>
        <p:nvSpPr>
          <p:cNvPr id="3" name="Marcador de contenido 2"/>
          <p:cNvSpPr>
            <a:spLocks noGrp="1"/>
          </p:cNvSpPr>
          <p:nvPr>
            <p:ph idx="1"/>
          </p:nvPr>
        </p:nvSpPr>
        <p:spPr>
          <a:xfrm>
            <a:off x="1136523" y="1369522"/>
            <a:ext cx="10058400" cy="4050792"/>
          </a:xfrm>
        </p:spPr>
        <p:txBody>
          <a:bodyPr/>
          <a:lstStyle/>
          <a:p>
            <a:r>
              <a:rPr lang="es-MX" sz="1200" dirty="0">
                <a:latin typeface="Arial" panose="020B0604020202020204" pitchFamily="34" charset="0"/>
                <a:cs typeface="Arial" panose="020B0604020202020204" pitchFamily="34" charset="0"/>
              </a:rPr>
              <a:t>La clave en matemáticas discretas es que no es posible manejar las ideas de proximidad o límite y suavidad en las curvas, como se puede en el cálculo. Por ejemplo, en matemáticas discretas una incógnita puede ser 2 o 3, pero nunca se aproximará a 3 por la izquierda con 2.9, 2.99, 2.999, etc. Las gráficas en matemáticas discretas vienen dadas por un conjunto finito de puntos que se pueden contar por separado; es decir, sus variables son discretas o digitales, mientras que las gráficas en cálculo son trazos continuos de rectas o curvas; es decir, sus variables son continuas o analógicas. </a:t>
            </a:r>
            <a:r>
              <a:rPr lang="es-MX" sz="1200" dirty="0" smtClean="0">
                <a:latin typeface="Arial" panose="020B0604020202020204" pitchFamily="34" charset="0"/>
                <a:cs typeface="Arial" panose="020B0604020202020204" pitchFamily="34" charset="0"/>
              </a:rPr>
              <a:t> </a:t>
            </a:r>
          </a:p>
          <a:p>
            <a:r>
              <a:rPr lang="es-MX" sz="1200" dirty="0" smtClean="0">
                <a:latin typeface="Arial" panose="020B0604020202020204" pitchFamily="34" charset="0"/>
                <a:cs typeface="Arial" panose="020B0604020202020204" pitchFamily="34" charset="0"/>
              </a:rPr>
              <a:t>En </a:t>
            </a:r>
            <a:r>
              <a:rPr lang="es-MX" sz="1200" dirty="0">
                <a:latin typeface="Arial" panose="020B0604020202020204" pitchFamily="34" charset="0"/>
                <a:cs typeface="Arial" panose="020B0604020202020204" pitchFamily="34" charset="0"/>
              </a:rPr>
              <a:t>oposición a las matemáticas continuas, que se encargan del estudio de conceptos como la continuidad y el cambio continuo, las matemáticas discretas estudian estructuras cuyos elementos pueden contarse uno por uno separadamente. Es decir, los procesos en matemáticas discretas son contables, como por ejemplo, los números enteros, grafos y sentencias de lógica</a:t>
            </a:r>
            <a:r>
              <a:rPr lang="es-MX" sz="1200" dirty="0" smtClean="0">
                <a:latin typeface="Arial" panose="020B0604020202020204" pitchFamily="34" charset="0"/>
                <a:cs typeface="Arial" panose="020B0604020202020204" pitchFamily="34" charset="0"/>
              </a:rPr>
              <a:t>. </a:t>
            </a:r>
            <a:endParaRPr lang="es-MX" sz="1200" dirty="0">
              <a:latin typeface="Arial" panose="020B0604020202020204" pitchFamily="34" charset="0"/>
              <a:cs typeface="Arial" panose="020B0604020202020204" pitchFamily="34" charset="0"/>
            </a:endParaRPr>
          </a:p>
          <a:p>
            <a:endParaRPr lang="es-MX" dirty="0" smtClean="0"/>
          </a:p>
          <a:p>
            <a:endParaRPr lang="es-MX" dirty="0"/>
          </a:p>
          <a:p>
            <a:endParaRPr lang="es-MX" dirty="0"/>
          </a:p>
        </p:txBody>
      </p:sp>
      <p:pic>
        <p:nvPicPr>
          <p:cNvPr id="6" name="Imagen 5"/>
          <p:cNvPicPr>
            <a:picLocks noChangeAspect="1"/>
          </p:cNvPicPr>
          <p:nvPr/>
        </p:nvPicPr>
        <p:blipFill>
          <a:blip r:embed="rId2"/>
          <a:stretch>
            <a:fillRect/>
          </a:stretch>
        </p:blipFill>
        <p:spPr>
          <a:xfrm>
            <a:off x="4238625" y="3684973"/>
            <a:ext cx="3216211" cy="2575333"/>
          </a:xfrm>
          <a:prstGeom prst="rect">
            <a:avLst/>
          </a:prstGeom>
        </p:spPr>
      </p:pic>
    </p:spTree>
    <p:extLst>
      <p:ext uri="{BB962C8B-B14F-4D97-AF65-F5344CB8AC3E}">
        <p14:creationId xmlns:p14="http://schemas.microsoft.com/office/powerpoint/2010/main" val="13376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type="pic" idx="1"/>
          </p:nvPr>
        </p:nvPicPr>
        <p:blipFill rotWithShape="1">
          <a:blip r:embed="rId2"/>
          <a:srcRect t="17236" b="17236"/>
          <a:stretch/>
        </p:blipFill>
        <p:spPr>
          <a:xfrm>
            <a:off x="5226731" y="848087"/>
            <a:ext cx="6172200" cy="4873625"/>
          </a:xfrm>
          <a:prstGeom prst="rect">
            <a:avLst/>
          </a:prstGeom>
        </p:spPr>
      </p:pic>
      <p:sp>
        <p:nvSpPr>
          <p:cNvPr id="6" name="Marcador de texto 5"/>
          <p:cNvSpPr>
            <a:spLocks noGrp="1"/>
          </p:cNvSpPr>
          <p:nvPr>
            <p:ph type="body" sz="half" idx="2"/>
          </p:nvPr>
        </p:nvSpPr>
        <p:spPr>
          <a:xfrm>
            <a:off x="831079" y="998311"/>
            <a:ext cx="3932237" cy="3811588"/>
          </a:xfrm>
        </p:spPr>
        <p:txBody>
          <a:bodyPr>
            <a:normAutofit fontScale="92500" lnSpcReduction="20000"/>
          </a:bodyPr>
          <a:lstStyle/>
          <a:p>
            <a:r>
              <a:rPr lang="es-MX" sz="1300" dirty="0">
                <a:solidFill>
                  <a:schemeClr val="tx1"/>
                </a:solidFill>
                <a:latin typeface="Arial" panose="020B0604020202020204" pitchFamily="34" charset="0"/>
                <a:cs typeface="Arial" panose="020B0604020202020204" pitchFamily="34" charset="0"/>
              </a:rPr>
              <a:t>La clave en matemáticas discretas es que no es posible manejar las ideas de proximidad o límite y suavidad en las curvas, como se puede en el cálculo. Por ejemplo, en matemáticas discretas una incógnita puede ser 2 </a:t>
            </a:r>
            <a:r>
              <a:rPr lang="es-MX" sz="1300" dirty="0" err="1">
                <a:solidFill>
                  <a:schemeClr val="tx1"/>
                </a:solidFill>
                <a:latin typeface="Arial" panose="020B0604020202020204" pitchFamily="34" charset="0"/>
                <a:cs typeface="Arial" panose="020B0604020202020204" pitchFamily="34" charset="0"/>
              </a:rPr>
              <a:t>ó</a:t>
            </a:r>
            <a:r>
              <a:rPr lang="es-MX" sz="1300" dirty="0">
                <a:solidFill>
                  <a:schemeClr val="tx1"/>
                </a:solidFill>
                <a:latin typeface="Arial" panose="020B0604020202020204" pitchFamily="34" charset="0"/>
                <a:cs typeface="Arial" panose="020B0604020202020204" pitchFamily="34" charset="0"/>
              </a:rPr>
              <a:t> 3, pero nunca se aproximará a 3 por la izquierda con 2.9, 2.99, 2.999, etc. Las gráficas en matemáticas discretas vienen dadas por un conjunto finito de puntos que se pueden contar por separado; es decir, sus variables son discretas o digitales, mientras que las gráficas en cálculo son trazos continuos de rectas o curvas; es decir, sus variables son continuas o analógicas.</a:t>
            </a:r>
          </a:p>
          <a:p>
            <a:endParaRPr lang="es-MX" sz="1300" dirty="0">
              <a:solidFill>
                <a:schemeClr val="tx1"/>
              </a:solidFill>
              <a:latin typeface="Arial" panose="020B0604020202020204" pitchFamily="34" charset="0"/>
              <a:cs typeface="Arial" panose="020B0604020202020204" pitchFamily="34" charset="0"/>
            </a:endParaRPr>
          </a:p>
          <a:p>
            <a:r>
              <a:rPr lang="es-MX" sz="1300" dirty="0">
                <a:solidFill>
                  <a:schemeClr val="tx1"/>
                </a:solidFill>
                <a:latin typeface="Arial" panose="020B0604020202020204" pitchFamily="34" charset="0"/>
                <a:cs typeface="Arial" panose="020B0604020202020204" pitchFamily="34" charset="0"/>
              </a:rPr>
              <a:t>Leer más: https://matediscretasjoaquin.webnode.es/trabajos/unidad-1-sistemas-de-numeracion-/tarea-1-definicion-propia-de-matematicas-discretas</a:t>
            </a:r>
            <a:r>
              <a:rPr lang="es-MX" dirty="0"/>
              <a:t>/</a:t>
            </a:r>
          </a:p>
        </p:txBody>
      </p:sp>
    </p:spTree>
    <p:extLst>
      <p:ext uri="{BB962C8B-B14F-4D97-AF65-F5344CB8AC3E}">
        <p14:creationId xmlns:p14="http://schemas.microsoft.com/office/powerpoint/2010/main" val="83502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079568" y="431915"/>
            <a:ext cx="4263957" cy="3201004"/>
          </a:xfrm>
          <a:prstGeom prst="rect">
            <a:avLst/>
          </a:prstGeom>
        </p:spPr>
      </p:pic>
      <p:pic>
        <p:nvPicPr>
          <p:cNvPr id="6" name="Imagen 5"/>
          <p:cNvPicPr>
            <a:picLocks noChangeAspect="1"/>
          </p:cNvPicPr>
          <p:nvPr/>
        </p:nvPicPr>
        <p:blipFill>
          <a:blip r:embed="rId3"/>
          <a:stretch>
            <a:fillRect/>
          </a:stretch>
        </p:blipFill>
        <p:spPr>
          <a:xfrm>
            <a:off x="7013690" y="668204"/>
            <a:ext cx="3407298" cy="2728425"/>
          </a:xfrm>
          <a:prstGeom prst="rect">
            <a:avLst/>
          </a:prstGeom>
        </p:spPr>
      </p:pic>
      <p:pic>
        <p:nvPicPr>
          <p:cNvPr id="7" name="Imagen 6"/>
          <p:cNvPicPr>
            <a:picLocks noChangeAspect="1"/>
          </p:cNvPicPr>
          <p:nvPr/>
        </p:nvPicPr>
        <p:blipFill>
          <a:blip r:embed="rId4"/>
          <a:stretch>
            <a:fillRect/>
          </a:stretch>
        </p:blipFill>
        <p:spPr>
          <a:xfrm>
            <a:off x="4527664" y="4010025"/>
            <a:ext cx="3365789" cy="2691224"/>
          </a:xfrm>
          <a:prstGeom prst="rect">
            <a:avLst/>
          </a:prstGeom>
        </p:spPr>
      </p:pic>
    </p:spTree>
    <p:extLst>
      <p:ext uri="{BB962C8B-B14F-4D97-AF65-F5344CB8AC3E}">
        <p14:creationId xmlns:p14="http://schemas.microsoft.com/office/powerpoint/2010/main" val="2030581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58</TotalTime>
  <Words>391</Words>
  <Application>Microsoft Office PowerPoint</Application>
  <PresentationFormat>Panorámica</PresentationFormat>
  <Paragraphs>12</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Trebuchet MS</vt:lpstr>
      <vt:lpstr>Tw Cen MT</vt:lpstr>
      <vt:lpstr>Circuito</vt:lpstr>
      <vt:lpstr>Instituto tecnológico de pabellón de Arteaga  matemáticas discretas Eduardo flores gallegos tema:Qué son las matemáticas discretas Itic´s</vt:lpstr>
      <vt:lpstr>¿Qué son las matemáticas discreta?</vt:lpstr>
      <vt:lpstr>claves </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dc:creator>
  <cp:lastModifiedBy>ALUMNO</cp:lastModifiedBy>
  <cp:revision>6</cp:revision>
  <dcterms:created xsi:type="dcterms:W3CDTF">2019-11-26T14:28:23Z</dcterms:created>
  <dcterms:modified xsi:type="dcterms:W3CDTF">2019-11-27T14:35:08Z</dcterms:modified>
</cp:coreProperties>
</file>