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jbsw1uBpRXwuQBb5TCmcnQPflv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6292" y="93034"/>
            <a:ext cx="3664184" cy="9838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8813259" y="487679"/>
            <a:ext cx="2957208" cy="589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sz="1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6517" y="185197"/>
            <a:ext cx="6935483" cy="186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5651769" y="1116299"/>
            <a:ext cx="5749047" cy="630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838526" y="199755"/>
            <a:ext cx="994167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49004" y="6366999"/>
            <a:ext cx="2931192" cy="31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25854" l="41865" r="-1" t="4294"/>
          <a:stretch/>
        </p:blipFill>
        <p:spPr>
          <a:xfrm>
            <a:off x="-125730" y="-114300"/>
            <a:ext cx="1842938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06485"/>
            <a:ext cx="878666" cy="87574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</p:sldLayoutIdLst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"/>
          <p:cNvSpPr txBox="1"/>
          <p:nvPr/>
        </p:nvSpPr>
        <p:spPr>
          <a:xfrm>
            <a:off x="2372496" y="1198976"/>
            <a:ext cx="90123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Project Background in 2-3 lines</a:t>
            </a:r>
            <a:endParaRPr b="1" sz="18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For Temasek Polytechnic IMGD Open House, there is a need for engagement for our school, so we have created this project with the intent of doing so.  Escaping Reality is a virtual reality escape room simulator where the player has to solve puzzles to escape from the room they have locked themselves in.</a:t>
            </a:r>
            <a:endParaRPr i="1"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 txBox="1"/>
          <p:nvPr>
            <p:ph type="title"/>
          </p:nvPr>
        </p:nvSpPr>
        <p:spPr>
          <a:xfrm>
            <a:off x="8813259" y="487679"/>
            <a:ext cx="2957208" cy="589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r>
              <a:rPr lang="en-US" sz="2400"/>
              <a:t>Escaping Reality</a:t>
            </a:r>
            <a:endParaRPr sz="2400"/>
          </a:p>
        </p:txBody>
      </p:sp>
      <p:sp>
        <p:nvSpPr>
          <p:cNvPr id="28" name="Google Shape;28;p1"/>
          <p:cNvSpPr/>
          <p:nvPr/>
        </p:nvSpPr>
        <p:spPr>
          <a:xfrm>
            <a:off x="418222" y="4565241"/>
            <a:ext cx="163300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By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Joseph Tan (Project Leader)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Alan Wong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Siti Aishah Bte Ali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Yeo Ah Beng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Supervisor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Name (Ms)</a:t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2016-02-01T08:21:31Z</dcterms:created>
  <dc:creator>Eber-Tan Yu Lin, Josephine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0x01010081A410DB67869A4DAD6DE586D4777332</vt:lpwstr>
  </property>
  <property fmtid="{D5CDD505-2E9C-101B-9397-08002B2CF9AE}" pid="3" name="MSIP_Label_f69d7fc4-da81-42e5-b309-526f71322d86_Enabled">
    <vt:lpwstr>true</vt:lpwstr>
  </property>
  <property fmtid="{D5CDD505-2E9C-101B-9397-08002B2CF9AE}" pid="4" name="MSIP_Label_f69d7fc4-da81-42e5-b309-526f71322d86_SetDate">
    <vt:lpwstr>2021-07-26T04:50:53Z</vt:lpwstr>
  </property>
  <property fmtid="{D5CDD505-2E9C-101B-9397-08002B2CF9AE}" pid="5" name="MSIP_Label_f69d7fc4-da81-42e5-b309-526f71322d86_Method">
    <vt:lpwstr>Standard</vt:lpwstr>
  </property>
  <property fmtid="{D5CDD505-2E9C-101B-9397-08002B2CF9AE}" pid="6" name="MSIP_Label_f69d7fc4-da81-42e5-b309-526f71322d86_Name">
    <vt:lpwstr>Non Sensitive</vt:lpwstr>
  </property>
  <property fmtid="{D5CDD505-2E9C-101B-9397-08002B2CF9AE}" pid="7" name="MSIP_Label_f69d7fc4-da81-42e5-b309-526f71322d86_SiteId">
    <vt:lpwstr>25a99bf0-8e72-472a-ae50-adfbdf0df6f1</vt:lpwstr>
  </property>
  <property fmtid="{D5CDD505-2E9C-101B-9397-08002B2CF9AE}" pid="8" name="MSIP_Label_f69d7fc4-da81-42e5-b309-526f71322d86_ActionId">
    <vt:lpwstr>20750fad-ed7b-4588-8839-a5eb96b46526</vt:lpwstr>
  </property>
  <property fmtid="{D5CDD505-2E9C-101B-9397-08002B2CF9AE}" pid="9" name="MSIP_Label_f69d7fc4-da81-42e5-b309-526f71322d86_ContentBits">
    <vt:lpwstr>0</vt:lpwstr>
  </property>
</Properties>
</file>