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bsw1uBpRXwuQBb5TCmcnQPflv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6292" y="93034"/>
            <a:ext cx="3664184" cy="98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813259" y="487679"/>
            <a:ext cx="2957208" cy="58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sz="1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6517" y="185197"/>
            <a:ext cx="6935483" cy="18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5651769" y="1116299"/>
            <a:ext cx="5749047" cy="63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38526" y="199755"/>
            <a:ext cx="99416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9004" y="6366999"/>
            <a:ext cx="2931192" cy="3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7">
            <a:alphaModFix/>
          </a:blip>
          <a:srcRect l="41865" t="4294" r="-1" b="25854"/>
          <a:stretch/>
        </p:blipFill>
        <p:spPr>
          <a:xfrm>
            <a:off x="-125730" y="-114300"/>
            <a:ext cx="1842938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5806485"/>
            <a:ext cx="878666" cy="8757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2269067" y="1198976"/>
            <a:ext cx="9115729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Project Background in 2-3 lines</a:t>
            </a:r>
            <a:endParaRPr sz="1800" b="1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Temasek Polytechnic’s IMGD Open House, there is a need for engagement in the school, so we have created this project with the intent of doing so.  Escaping Reality is a virtual reality escape room simulator where the player is tasked to solve puzzles to escape from the room which they have locked themselves in.</a:t>
            </a:r>
            <a:endParaRPr sz="1100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>
            <a:spLocks noGrp="1"/>
          </p:cNvSpPr>
          <p:nvPr>
            <p:ph type="title"/>
          </p:nvPr>
        </p:nvSpPr>
        <p:spPr>
          <a:xfrm>
            <a:off x="8813259" y="487679"/>
            <a:ext cx="2957208" cy="58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lang="en-US" sz="2400"/>
              <a:t>Escaping Reality</a:t>
            </a:r>
            <a:endParaRPr sz="2400"/>
          </a:p>
        </p:txBody>
      </p:sp>
      <p:sp>
        <p:nvSpPr>
          <p:cNvPr id="2" name="Google Shape;121;g1587f57b4f9_0_0">
            <a:extLst>
              <a:ext uri="{FF2B5EF4-FFF2-40B4-BE49-F238E27FC236}">
                <a16:creationId xmlns:a16="http://schemas.microsoft.com/office/drawing/2014/main" id="{8355A36A-B340-9536-867A-2E01228FB702}"/>
              </a:ext>
            </a:extLst>
          </p:cNvPr>
          <p:cNvSpPr/>
          <p:nvPr/>
        </p:nvSpPr>
        <p:spPr>
          <a:xfrm>
            <a:off x="546684" y="4435950"/>
            <a:ext cx="16329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Team Members</a:t>
            </a:r>
            <a:endParaRPr/>
          </a:p>
          <a:p>
            <a:pPr marL="161028" marR="0" lvl="0" indent="-1610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lang="en-US" sz="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Stanley Lu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1028" marR="0" lvl="0" indent="-1610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lang="en-US" sz="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 Jian Qin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1028" marR="0" lvl="0" indent="-16102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▪"/>
            </a:pPr>
            <a:r>
              <a:rPr lang="en-US" sz="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Ryan Oh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Sean Lim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Escaping Reality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Escaping Reality</dc:title>
  <dc:creator>Eber-Tan Yu Lin, Josephine</dc:creator>
  <cp:lastModifiedBy>RYAN OH TZE XUAN</cp:lastModifiedBy>
  <cp:revision>1</cp:revision>
  <dcterms:created xsi:type="dcterms:W3CDTF">2016-02-01T08:21:31Z</dcterms:created>
  <dcterms:modified xsi:type="dcterms:W3CDTF">2022-09-16T09:13:16Z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0x01010081A410DB67869A4DAD6DE586D4777332</vt:lpwstr>
  </property>
  <property fmtid="{D5CDD505-2E9C-101B-9397-08002B2CF9AE}" pid="3" name="MSIP_Label_f69d7fc4-da81-42e5-b309-526f71322d86_Enabled">
    <vt:lpwstr>true</vt:lpwstr>
  </property>
  <property fmtid="{D5CDD505-2E9C-101B-9397-08002B2CF9AE}" pid="4" name="MSIP_Label_f69d7fc4-da81-42e5-b309-526f71322d86_SetDate">
    <vt:lpwstr>2021-07-26T04:50:53Z</vt:lpwstr>
  </property>
  <property fmtid="{D5CDD505-2E9C-101B-9397-08002B2CF9AE}" pid="5" name="MSIP_Label_f69d7fc4-da81-42e5-b309-526f71322d86_Method">
    <vt:lpwstr>Standard</vt:lpwstr>
  </property>
  <property fmtid="{D5CDD505-2E9C-101B-9397-08002B2CF9AE}" pid="6" name="MSIP_Label_f69d7fc4-da81-42e5-b309-526f71322d86_Name">
    <vt:lpwstr>Non Sensitive</vt:lpwstr>
  </property>
  <property fmtid="{D5CDD505-2E9C-101B-9397-08002B2CF9AE}" pid="7" name="MSIP_Label_f69d7fc4-da81-42e5-b309-526f71322d86_SiteId">
    <vt:lpwstr>25a99bf0-8e72-472a-ae50-adfbdf0df6f1</vt:lpwstr>
  </property>
  <property fmtid="{D5CDD505-2E9C-101B-9397-08002B2CF9AE}" pid="8" name="MSIP_Label_f69d7fc4-da81-42e5-b309-526f71322d86_ActionId">
    <vt:lpwstr>20750fad-ed7b-4588-8839-a5eb96b46526</vt:lpwstr>
  </property>
  <property fmtid="{D5CDD505-2E9C-101B-9397-08002B2CF9AE}" pid="9" name="MSIP_Label_f69d7fc4-da81-42e5-b309-526f71322d86_ContentBits">
    <vt:lpwstr>0</vt:lpwstr>
  </property>
</Properties>
</file>