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555C4-04B5-464B-86C4-E105BF5B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DB3F482-2598-404D-B97B-F28C033E7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720F67-53B1-4B0A-9329-6A27F66A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6204-21D1-4459-B2D2-5E5E4EE6E371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A1AF93-AA8E-476C-9FDD-D58C77D5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C23D82-E4BA-4BED-862A-3F03E192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995-4963-4315-B33F-D4EAB1C32E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73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350A2-2CC2-45E8-9431-92BEFAA6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1FFBBA-3337-46F9-B44E-8EF61D2B9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B813D3-B7C8-4BD3-9B87-64B538E5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6204-21D1-4459-B2D2-5E5E4EE6E371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FFCE6D-32CA-490E-9296-2070C31D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50BA0B-969A-434B-B188-0D588171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995-4963-4315-B33F-D4EAB1C32E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79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C10C31-4F45-4AB5-8C2F-31A9C8CD0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DBD378-6535-497E-BB88-F0DD63DD0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648032-3670-4DFB-873D-047A0764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6204-21D1-4459-B2D2-5E5E4EE6E371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475A1B-27A8-46DC-A841-D01EC889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06EF49-FFBD-4F4B-9917-9693EF69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995-4963-4315-B33F-D4EAB1C32E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91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A1182-D589-4609-9817-DB83650E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87B9-9AA0-42A4-BB41-F7A4945B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B9B2AF-33B5-4238-BDD7-FA1FF3AB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6204-21D1-4459-B2D2-5E5E4EE6E371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9C37FB-3A28-42BE-974E-EF18DFC8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37CC0A-613B-4BE5-A5B2-1F5E29A6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995-4963-4315-B33F-D4EAB1C32E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48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4789B-BC21-4D93-BDFF-67EB2F7C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45EB12-5730-459D-8803-E0343A749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BE3094-3E3F-41B5-A02F-B6820A61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6204-21D1-4459-B2D2-5E5E4EE6E371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6146E9-BA27-4F17-880E-34D90AE5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421E2F-5831-4185-B29F-8A2621D0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995-4963-4315-B33F-D4EAB1C32E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99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5C4CBA-C380-47CD-BB39-13B42B27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7EA433-B9A3-4E94-89C2-9341FCC41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5E1796-4773-40F8-96A9-DF090B5AD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3BAA43-3330-425D-AA81-DD928B1E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6204-21D1-4459-B2D2-5E5E4EE6E371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C771B1-DFEE-4B08-BE72-4FF8A52F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40A3DF-3A97-4526-B1E1-8D3D3F67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995-4963-4315-B33F-D4EAB1C32E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34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E4FF3-8151-43B6-97F1-61F92FE7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E1C701-B317-4A1F-B0C2-1F17E905B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C510BF-2517-43AD-AE8C-6147B594D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F4C7B07-93E0-4DDE-B4AD-1C7AE3F68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A3F30AD-70C8-4D63-B091-64CC03F74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ED85CD-64A7-42BB-894A-7ACC61C2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6204-21D1-4459-B2D2-5E5E4EE6E371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3C33BDA-A173-41AA-8C79-DB509CDF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27F3F2-158F-4FC8-AB55-873EE40F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995-4963-4315-B33F-D4EAB1C32E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74530-2A11-488C-9F97-D92E9108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5CB476-AF3D-46E2-AECA-4CFB1C5E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6204-21D1-4459-B2D2-5E5E4EE6E371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B5E0F0-D303-4553-A386-37E73FDF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18E1B2-D48B-4AC7-8D27-02506D03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995-4963-4315-B33F-D4EAB1C32E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03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351C24-32B2-48A1-BF5B-7CA4D2CC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6204-21D1-4459-B2D2-5E5E4EE6E371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F3BE2D-8111-46A4-ADC0-D49B2150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BBF41B-5C44-4162-A665-B9FE6BB6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995-4963-4315-B33F-D4EAB1C32E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53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FDDF6-42E0-4D8A-AB41-1C0F57A4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08706-86FC-40C0-B040-26FE3DC37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38CA9A-6AFC-4980-BEC9-84432000C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25DE1A-6A34-465E-B488-18F0AF7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6204-21D1-4459-B2D2-5E5E4EE6E371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CC0716-9BBD-44A9-B56B-38DE1E99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88AC42-217B-4B96-B72C-B688631F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995-4963-4315-B33F-D4EAB1C32E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79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770A5-3B37-4462-9F3D-317634B4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1DBBC86-B9E1-4A08-9A8C-19FAE6C8B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7EDDA0-B5E8-4842-B533-888483EF2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0C8D58-EFE6-44E0-86B3-B6A03F36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6204-21D1-4459-B2D2-5E5E4EE6E371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3B45C0-14B5-4347-8556-25F08392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C504C8-CC6D-43FB-B997-D3E90460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995-4963-4315-B33F-D4EAB1C32E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07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C7226F-AB79-4F6B-98D1-1E81F71F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228554-7427-465B-93B3-916481C5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0264E3-FFD4-4BE7-A86B-41E9C47E7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6204-21D1-4459-B2D2-5E5E4EE6E371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0E46A3-E428-4E9A-A051-91A945D08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DD47F5-AC51-4A84-8791-A4C5D5DBE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5995-4963-4315-B33F-D4EAB1C32E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97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F0672F15-EDF5-47BB-99F6-D0A8890E7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4938" y="809878"/>
            <a:ext cx="4072992" cy="4072992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37712B4-41E7-4726-BCA3-83A4FA9AD575}"/>
              </a:ext>
            </a:extLst>
          </p:cNvPr>
          <p:cNvCxnSpPr/>
          <p:nvPr/>
        </p:nvCxnSpPr>
        <p:spPr>
          <a:xfrm>
            <a:off x="453154" y="4871405"/>
            <a:ext cx="2702740" cy="15617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1B124D2-AEB0-4C1F-9251-A890399E23DB}"/>
              </a:ext>
            </a:extLst>
          </p:cNvPr>
          <p:cNvCxnSpPr>
            <a:cxnSpLocks/>
          </p:cNvCxnSpPr>
          <p:nvPr/>
        </p:nvCxnSpPr>
        <p:spPr>
          <a:xfrm flipH="1">
            <a:off x="8671958" y="4871404"/>
            <a:ext cx="2702740" cy="15617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4A0FD4A-2544-43C1-8452-BF364ADCCBF5}"/>
              </a:ext>
            </a:extLst>
          </p:cNvPr>
          <p:cNvSpPr/>
          <p:nvPr/>
        </p:nvSpPr>
        <p:spPr>
          <a:xfrm>
            <a:off x="8302428" y="169933"/>
            <a:ext cx="2338599" cy="5745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対象者</a:t>
            </a:r>
            <a:r>
              <a:rPr kumimoji="1" lang="en-US" altLang="ja-JP" dirty="0"/>
              <a:t>(</a:t>
            </a:r>
            <a:r>
              <a:rPr kumimoji="1" lang="ja-JP" altLang="en-US" dirty="0"/>
              <a:t>サンプル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91F75C-99CE-4EF8-82DF-42006B9BD739}"/>
              </a:ext>
            </a:extLst>
          </p:cNvPr>
          <p:cNvSpPr/>
          <p:nvPr/>
        </p:nvSpPr>
        <p:spPr>
          <a:xfrm>
            <a:off x="4756764" y="6145900"/>
            <a:ext cx="2338599" cy="5745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投影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CB603AC-A03F-404C-8230-0B308502B7EB}"/>
              </a:ext>
            </a:extLst>
          </p:cNvPr>
          <p:cNvSpPr/>
          <p:nvPr/>
        </p:nvSpPr>
        <p:spPr>
          <a:xfrm>
            <a:off x="554304" y="809878"/>
            <a:ext cx="6592311" cy="4061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2089C3C-37FD-4F76-9D61-3EAFCB80B983}"/>
              </a:ext>
            </a:extLst>
          </p:cNvPr>
          <p:cNvSpPr/>
          <p:nvPr/>
        </p:nvSpPr>
        <p:spPr>
          <a:xfrm>
            <a:off x="712100" y="1359798"/>
            <a:ext cx="4044664" cy="2961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血糖値グラフ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86DA319-BDED-45A6-B1D5-3D9F86D84ACE}"/>
              </a:ext>
            </a:extLst>
          </p:cNvPr>
          <p:cNvSpPr/>
          <p:nvPr/>
        </p:nvSpPr>
        <p:spPr>
          <a:xfrm>
            <a:off x="3325827" y="1553671"/>
            <a:ext cx="1205713" cy="11247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現在の血糖値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AE0185C-3399-4D47-8FEF-38ABBC60D264}"/>
              </a:ext>
            </a:extLst>
          </p:cNvPr>
          <p:cNvSpPr/>
          <p:nvPr/>
        </p:nvSpPr>
        <p:spPr>
          <a:xfrm>
            <a:off x="4992786" y="1359799"/>
            <a:ext cx="1909720" cy="14400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Fitbit</a:t>
            </a:r>
            <a:r>
              <a:rPr kumimoji="1" lang="ja-JP" altLang="en-US" dirty="0"/>
              <a:t>データ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2F1DA3D-9373-4C89-AF0B-FDEC034BFE16}"/>
              </a:ext>
            </a:extLst>
          </p:cNvPr>
          <p:cNvSpPr/>
          <p:nvPr/>
        </p:nvSpPr>
        <p:spPr>
          <a:xfrm>
            <a:off x="4992786" y="2881437"/>
            <a:ext cx="1909720" cy="14400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Fitbit</a:t>
            </a:r>
            <a:r>
              <a:rPr lang="ja-JP" altLang="en-US" dirty="0"/>
              <a:t>データ</a:t>
            </a:r>
          </a:p>
        </p:txBody>
      </p:sp>
    </p:spTree>
    <p:extLst>
      <p:ext uri="{BB962C8B-B14F-4D97-AF65-F5344CB8AC3E}">
        <p14:creationId xmlns:p14="http://schemas.microsoft.com/office/powerpoint/2010/main" val="194770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B60864C-EF1D-4FE4-83E0-41BD8EDBD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04" y="2159229"/>
            <a:ext cx="2771775" cy="32766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04F421-9890-4F75-B902-1AF929F44F3F}"/>
              </a:ext>
            </a:extLst>
          </p:cNvPr>
          <p:cNvSpPr/>
          <p:nvPr/>
        </p:nvSpPr>
        <p:spPr>
          <a:xfrm>
            <a:off x="8535743" y="1723608"/>
            <a:ext cx="2338599" cy="574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↓イメージ図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2B6CEFD-BA95-4172-BB66-8E7528A962C9}"/>
              </a:ext>
            </a:extLst>
          </p:cNvPr>
          <p:cNvSpPr/>
          <p:nvPr/>
        </p:nvSpPr>
        <p:spPr>
          <a:xfrm>
            <a:off x="1974452" y="2128538"/>
            <a:ext cx="4044664" cy="2961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血糖値グラフ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695A860-2EF5-497A-B31C-37468A97D508}"/>
              </a:ext>
            </a:extLst>
          </p:cNvPr>
          <p:cNvSpPr/>
          <p:nvPr/>
        </p:nvSpPr>
        <p:spPr>
          <a:xfrm>
            <a:off x="2405215" y="4132327"/>
            <a:ext cx="3445322" cy="726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上記の血糖値に合わせて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グラフが推移している様子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42B59DE-A3EF-4A98-B08B-7C549D033D6C}"/>
              </a:ext>
            </a:extLst>
          </p:cNvPr>
          <p:cNvSpPr/>
          <p:nvPr/>
        </p:nvSpPr>
        <p:spPr>
          <a:xfrm>
            <a:off x="4588179" y="2322411"/>
            <a:ext cx="1205713" cy="11247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現在の血糖値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8013447D-E120-4B2C-8293-5DD763DEFC9E}"/>
              </a:ext>
            </a:extLst>
          </p:cNvPr>
          <p:cNvSpPr/>
          <p:nvPr/>
        </p:nvSpPr>
        <p:spPr>
          <a:xfrm>
            <a:off x="4337331" y="121549"/>
            <a:ext cx="4110753" cy="1990641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・イメージ図のように数字を大きく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r>
              <a:rPr lang="en-US" altLang="ja-JP" dirty="0"/>
              <a:t>2</a:t>
            </a:r>
            <a:r>
              <a:rPr lang="ja-JP" altLang="en-US" dirty="0"/>
              <a:t>秒に数字かわる感じです</a:t>
            </a:r>
            <a:endParaRPr lang="en-US" altLang="ja-JP" dirty="0"/>
          </a:p>
          <a:p>
            <a:pPr algn="ctr"/>
            <a:r>
              <a:rPr lang="en-US" altLang="ja-JP" dirty="0"/>
              <a:t>(</a:t>
            </a:r>
            <a:r>
              <a:rPr lang="ja-JP" altLang="en-US" dirty="0"/>
              <a:t>常時測定のイメージを出す為です</a:t>
            </a:r>
            <a:r>
              <a:rPr lang="en-US" altLang="ja-JP" dirty="0"/>
              <a:t>)</a:t>
            </a:r>
          </a:p>
          <a:p>
            <a:pPr algn="ctr"/>
            <a:r>
              <a:rPr lang="en-US" altLang="ja-JP" dirty="0" err="1"/>
              <a:t>cf</a:t>
            </a:r>
            <a:r>
              <a:rPr lang="en-US" altLang="ja-JP" dirty="0"/>
              <a:t>:</a:t>
            </a:r>
            <a:r>
              <a:rPr lang="ja-JP" altLang="en-US" dirty="0"/>
              <a:t>データは共有します</a:t>
            </a:r>
          </a:p>
        </p:txBody>
      </p:sp>
    </p:spTree>
    <p:extLst>
      <p:ext uri="{BB962C8B-B14F-4D97-AF65-F5344CB8AC3E}">
        <p14:creationId xmlns:p14="http://schemas.microsoft.com/office/powerpoint/2010/main" val="400534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6ECB19C-48E7-4FCA-842C-C351C341BD6C}"/>
              </a:ext>
            </a:extLst>
          </p:cNvPr>
          <p:cNvGrpSpPr/>
          <p:nvPr/>
        </p:nvGrpSpPr>
        <p:grpSpPr>
          <a:xfrm>
            <a:off x="2047285" y="1948158"/>
            <a:ext cx="1909720" cy="2961684"/>
            <a:chOff x="2047285" y="1554008"/>
            <a:chExt cx="1909720" cy="2961684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B31AEE82-8F81-4B21-8621-344C00B9F472}"/>
                </a:ext>
              </a:extLst>
            </p:cNvPr>
            <p:cNvSpPr/>
            <p:nvPr/>
          </p:nvSpPr>
          <p:spPr>
            <a:xfrm>
              <a:off x="2047285" y="1554008"/>
              <a:ext cx="1909720" cy="14400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Fitbit</a:t>
              </a:r>
              <a:r>
                <a:rPr kumimoji="1" lang="ja-JP" altLang="en-US" dirty="0"/>
                <a:t>データ</a:t>
              </a: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2543D4EA-41FE-4183-9558-E3EF8AB77CA4}"/>
                </a:ext>
              </a:extLst>
            </p:cNvPr>
            <p:cNvSpPr/>
            <p:nvPr/>
          </p:nvSpPr>
          <p:spPr>
            <a:xfrm>
              <a:off x="2047285" y="3075646"/>
              <a:ext cx="1909720" cy="14400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Fitbit</a:t>
              </a:r>
              <a:r>
                <a:rPr lang="ja-JP" altLang="en-US" dirty="0"/>
                <a:t>データ</a:t>
              </a: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31EC83-64B6-4C2A-80B9-1B5AF13CAC96}"/>
              </a:ext>
            </a:extLst>
          </p:cNvPr>
          <p:cNvSpPr/>
          <p:nvPr/>
        </p:nvSpPr>
        <p:spPr>
          <a:xfrm>
            <a:off x="5318348" y="1948158"/>
            <a:ext cx="6512208" cy="29616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Fitbit</a:t>
            </a:r>
            <a:r>
              <a:rPr kumimoji="1" lang="ja-JP" altLang="en-US" dirty="0"/>
              <a:t>データ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lang="ja-JP" altLang="en-US" dirty="0"/>
              <a:t>心拍数、睡眠時間、歩数、距離、消費カロリーなど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と同期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データをループする形で</a:t>
            </a:r>
            <a:r>
              <a:rPr kumimoji="1" lang="en-US" altLang="ja-JP" dirty="0"/>
              <a:t>2</a:t>
            </a:r>
            <a:r>
              <a:rPr kumimoji="1" lang="ja-JP" altLang="en-US" dirty="0" err="1"/>
              <a:t>つずつ</a:t>
            </a:r>
            <a:r>
              <a:rPr kumimoji="1" lang="ja-JP" altLang="en-US" dirty="0"/>
              <a:t>表示</a:t>
            </a:r>
            <a:endParaRPr kumimoji="1" lang="en-US" altLang="ja-JP" dirty="0"/>
          </a:p>
          <a:p>
            <a:r>
              <a:rPr kumimoji="1" lang="ja-JP" altLang="en-US" dirty="0"/>
              <a:t>例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心拍数、睡眠時間→歩数、距離→消費カロリー、心拍数→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42D3BB8-038A-4AD5-88EE-40DD903462FC}"/>
              </a:ext>
            </a:extLst>
          </p:cNvPr>
          <p:cNvSpPr txBox="1"/>
          <p:nvPr/>
        </p:nvSpPr>
        <p:spPr>
          <a:xfrm>
            <a:off x="7112898" y="4231199"/>
            <a:ext cx="614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2</a:t>
            </a:r>
            <a:r>
              <a:rPr kumimoji="1" lang="ja-JP" altLang="en-US" sz="1200" dirty="0"/>
              <a:t>秒後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E9F973-E5CD-4F5B-A460-22237692ED8F}"/>
              </a:ext>
            </a:extLst>
          </p:cNvPr>
          <p:cNvSpPr txBox="1"/>
          <p:nvPr/>
        </p:nvSpPr>
        <p:spPr>
          <a:xfrm>
            <a:off x="8474241" y="4231199"/>
            <a:ext cx="614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2</a:t>
            </a:r>
            <a:r>
              <a:rPr kumimoji="1" lang="ja-JP" altLang="en-US" sz="1200" dirty="0"/>
              <a:t>秒後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2496BD7-7D43-4D22-BA04-8FA1724065B9}"/>
              </a:ext>
            </a:extLst>
          </p:cNvPr>
          <p:cNvSpPr txBox="1"/>
          <p:nvPr/>
        </p:nvSpPr>
        <p:spPr>
          <a:xfrm>
            <a:off x="10965239" y="4231198"/>
            <a:ext cx="614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2</a:t>
            </a:r>
            <a:r>
              <a:rPr kumimoji="1" lang="ja-JP" altLang="en-US" sz="1200" dirty="0"/>
              <a:t>秒後</a:t>
            </a:r>
          </a:p>
        </p:txBody>
      </p:sp>
    </p:spTree>
    <p:extLst>
      <p:ext uri="{BB962C8B-B14F-4D97-AF65-F5344CB8AC3E}">
        <p14:creationId xmlns:p14="http://schemas.microsoft.com/office/powerpoint/2010/main" val="297394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117</Words>
  <Application>Microsoft Office PowerPoint</Application>
  <PresentationFormat>ワイド画面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本郷卓英</dc:creator>
  <cp:lastModifiedBy>本郷卓英</cp:lastModifiedBy>
  <cp:revision>5</cp:revision>
  <dcterms:created xsi:type="dcterms:W3CDTF">2018-02-24T14:17:19Z</dcterms:created>
  <dcterms:modified xsi:type="dcterms:W3CDTF">2018-02-24T14:56:43Z</dcterms:modified>
</cp:coreProperties>
</file>