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>
        <p:scale>
          <a:sx n="100" d="100"/>
          <a:sy n="100" d="100"/>
        </p:scale>
        <p:origin x="-738" y="-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\\Users\FlorianKnigge\Dropbox\01%20PRIVAT\01%20Uni\03%20Operations%20Research\GAMS\Ergebnisse\Nichtlinear_Standard\Beschreibung%20und%20Diagramm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01549673312115"/>
          <c:y val="4.3933136571754614E-2"/>
          <c:w val="0.84841996146758203"/>
          <c:h val="0.89938483710799999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square"/>
              <c:size val="8"/>
              <c:spPr>
                <a:solidFill>
                  <a:schemeClr val="tx1"/>
                </a:solidFill>
                <a:ln w="1905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31B9-4BFA-95B6-EAAECC73FF10}"/>
              </c:ext>
            </c:extLst>
          </c:dPt>
          <c:dPt>
            <c:idx val="1"/>
            <c:marker>
              <c:symbol val="square"/>
              <c:size val="8"/>
            </c:marker>
            <c:bubble3D val="0"/>
            <c:extLst>
              <c:ext xmlns:c16="http://schemas.microsoft.com/office/drawing/2014/chart" uri="{C3380CC4-5D6E-409C-BE32-E72D297353CC}">
                <c16:uniqueId val="{00000001-31B9-4BFA-95B6-EAAECC73FF10}"/>
              </c:ext>
            </c:extLst>
          </c:dPt>
          <c:dPt>
            <c:idx val="2"/>
            <c:marker>
              <c:symbol val="square"/>
              <c:size val="8"/>
            </c:marker>
            <c:bubble3D val="0"/>
            <c:extLst>
              <c:ext xmlns:c16="http://schemas.microsoft.com/office/drawing/2014/chart" uri="{C3380CC4-5D6E-409C-BE32-E72D297353CC}">
                <c16:uniqueId val="{00000002-31B9-4BFA-95B6-EAAECC73FF1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1B9-4BFA-95B6-EAAECC73FF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1B9-4BFA-95B6-EAAECC73FF1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1B9-4BFA-95B6-EAAECC73FF1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1B9-4BFA-95B6-EAAECC73FF1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1B9-4BFA-95B6-EAAECC73FF10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1B9-4BFA-95B6-EAAECC73FF10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/>
                      <a:t>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1B9-4BFA-95B6-EAAECC73FF10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/>
                      <a:t>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1B9-4BFA-95B6-EAAECC73FF10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/>
                      <a:t>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1B9-4BFA-95B6-EAAECC73FF10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en-US"/>
                      <a:t>10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1B9-4BFA-95B6-EAAECC73FF10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r>
                      <a:rPr lang="en-US"/>
                      <a:t>11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1B9-4BFA-95B6-EAAECC73FF10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r>
                      <a:rPr lang="en-US"/>
                      <a:t>12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1B9-4BFA-95B6-EAAECC73FF10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r>
                      <a:rPr lang="en-US"/>
                      <a:t>13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1B9-4BFA-95B6-EAAECC73FF10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r>
                      <a:rPr lang="en-US"/>
                      <a:t>14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1B9-4BFA-95B6-EAAECC73FF10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r>
                      <a:rPr lang="en-US"/>
                      <a:t>15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31B9-4BFA-95B6-EAAECC73FF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'Diagramm Tour'!$B$2:$B$15</c:f>
              <c:numCache>
                <c:formatCode>General</c:formatCode>
                <c:ptCount val="14"/>
                <c:pt idx="0">
                  <c:v>0.8</c:v>
                </c:pt>
                <c:pt idx="1">
                  <c:v>1.6</c:v>
                </c:pt>
                <c:pt idx="2">
                  <c:v>2</c:v>
                </c:pt>
                <c:pt idx="3">
                  <c:v>1</c:v>
                </c:pt>
                <c:pt idx="4">
                  <c:v>0.4</c:v>
                </c:pt>
                <c:pt idx="5">
                  <c:v>1.5</c:v>
                </c:pt>
                <c:pt idx="6">
                  <c:v>0.4</c:v>
                </c:pt>
                <c:pt idx="7">
                  <c:v>1.8</c:v>
                </c:pt>
                <c:pt idx="8">
                  <c:v>0.6</c:v>
                </c:pt>
                <c:pt idx="9">
                  <c:v>1.8</c:v>
                </c:pt>
                <c:pt idx="10">
                  <c:v>2.6</c:v>
                </c:pt>
                <c:pt idx="11">
                  <c:v>1.4</c:v>
                </c:pt>
                <c:pt idx="12">
                  <c:v>2.4</c:v>
                </c:pt>
              </c:numCache>
            </c:numRef>
          </c:xVal>
          <c:yVal>
            <c:numRef>
              <c:f>'Diagramm Tour'!$C$2:$C$15</c:f>
              <c:numCache>
                <c:formatCode>General</c:formatCode>
                <c:ptCount val="14"/>
                <c:pt idx="0">
                  <c:v>2</c:v>
                </c:pt>
                <c:pt idx="1">
                  <c:v>1</c:v>
                </c:pt>
                <c:pt idx="2">
                  <c:v>2.2999999999999998</c:v>
                </c:pt>
                <c:pt idx="3">
                  <c:v>1.3</c:v>
                </c:pt>
                <c:pt idx="4">
                  <c:v>1.2</c:v>
                </c:pt>
                <c:pt idx="5">
                  <c:v>0.8</c:v>
                </c:pt>
                <c:pt idx="6">
                  <c:v>0.3</c:v>
                </c:pt>
                <c:pt idx="7">
                  <c:v>1.7</c:v>
                </c:pt>
                <c:pt idx="8">
                  <c:v>2.6</c:v>
                </c:pt>
                <c:pt idx="9">
                  <c:v>2.7</c:v>
                </c:pt>
                <c:pt idx="10">
                  <c:v>2</c:v>
                </c:pt>
                <c:pt idx="11">
                  <c:v>2.2000000000000002</c:v>
                </c:pt>
                <c:pt idx="1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31B9-4BFA-95B6-EAAECC73F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386998880"/>
        <c:axId val="-350257008"/>
      </c:scatterChart>
      <c:valAx>
        <c:axId val="-386998880"/>
        <c:scaling>
          <c:orientation val="minMax"/>
          <c:max val="3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de-DE"/>
          </a:p>
        </c:txPr>
        <c:crossAx val="-350257008"/>
        <c:crosses val="autoZero"/>
        <c:crossBetween val="midCat"/>
        <c:majorUnit val="0.5"/>
      </c:valAx>
      <c:valAx>
        <c:axId val="-350257008"/>
        <c:scaling>
          <c:orientation val="minMax"/>
          <c:max val="3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de-DE"/>
          </a:p>
        </c:txPr>
        <c:crossAx val="-386998880"/>
        <c:crosses val="autoZero"/>
        <c:crossBetween val="midCat"/>
        <c:majorUnit val="0.5"/>
      </c:valAx>
      <c:spPr>
        <a:noFill/>
        <a:ln>
          <a:solidFill>
            <a:schemeClr val="tx1">
              <a:lumMod val="75000"/>
              <a:lumOff val="25000"/>
            </a:schemeClr>
          </a:solidFill>
        </a:ln>
        <a:effectLst/>
      </c:spPr>
    </c:plotArea>
    <c:plotVisOnly val="1"/>
    <c:dispBlanksAs val="gap"/>
    <c:showDLblsOverMax val="0"/>
    <c:extLst/>
  </c:chart>
  <c:txPr>
    <a:bodyPr/>
    <a:lstStyle/>
    <a:p>
      <a:pPr>
        <a:defRPr>
          <a:latin typeface="Arial" charset="0"/>
          <a:ea typeface="Arial" charset="0"/>
          <a:cs typeface="Arial" charset="0"/>
        </a:defRPr>
      </a:pPr>
      <a:endParaRPr lang="de-DE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0.58577</cdr:x>
      <cdr:y>0.64374</cdr:y>
    </cdr:from>
    <cdr:to>
      <cdr:x>0.79322</cdr:x>
      <cdr:y>0.69236</cdr:y>
    </cdr:to>
    <cdr:cxnSp macro="">
      <cdr:nvCxnSpPr>
        <cdr:cNvPr id="3" name="Gerade Verbindung mit Pfeil 2">
          <a:extLst xmlns:a="http://schemas.openxmlformats.org/drawingml/2006/main">
            <a:ext uri="{FF2B5EF4-FFF2-40B4-BE49-F238E27FC236}">
              <a16:creationId xmlns:a16="http://schemas.microsoft.com/office/drawing/2014/main" id="{38F1BF60-4B8F-495D-8B38-77B41AFE7AD5}"/>
            </a:ext>
          </a:extLst>
        </cdr:cNvPr>
        <cdr:cNvCxnSpPr/>
      </cdr:nvCxnSpPr>
      <cdr:spPr>
        <a:xfrm xmlns:a="http://schemas.openxmlformats.org/drawingml/2006/main">
          <a:off x="2797175" y="2900681"/>
          <a:ext cx="990600" cy="219075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0.80718</cdr:x>
      <cdr:y>0.35837</cdr:y>
    </cdr:from>
    <cdr:to>
      <cdr:x>0.85904</cdr:x>
      <cdr:y>0.68179</cdr:y>
    </cdr:to>
    <cdr:cxnSp macro="">
      <cdr:nvCxnSpPr>
        <cdr:cNvPr id="4" name="Gerade Verbindung mit Pfeil 3">
          <a:extLst xmlns:a="http://schemas.openxmlformats.org/drawingml/2006/main">
            <a:ext uri="{FF2B5EF4-FFF2-40B4-BE49-F238E27FC236}">
              <a16:creationId xmlns:a16="http://schemas.microsoft.com/office/drawing/2014/main" id="{8FC2CA0E-E541-40D1-A09B-62C4EA34FC28}"/>
            </a:ext>
          </a:extLst>
        </cdr:cNvPr>
        <cdr:cNvCxnSpPr/>
      </cdr:nvCxnSpPr>
      <cdr:spPr>
        <a:xfrm xmlns:a="http://schemas.openxmlformats.org/drawingml/2006/main" flipV="1">
          <a:off x="3854450" y="1614806"/>
          <a:ext cx="247650" cy="1457325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0.64362</cdr:x>
      <cdr:y>0.14276</cdr:y>
    </cdr:from>
    <cdr:to>
      <cdr:x>0.85306</cdr:x>
      <cdr:y>0.32279</cdr:y>
    </cdr:to>
    <cdr:cxnSp macro="">
      <cdr:nvCxnSpPr>
        <cdr:cNvPr id="7" name="Gerade Verbindung mit Pfeil 6">
          <a:extLst xmlns:a="http://schemas.openxmlformats.org/drawingml/2006/main">
            <a:ext uri="{FF2B5EF4-FFF2-40B4-BE49-F238E27FC236}">
              <a16:creationId xmlns:a16="http://schemas.microsoft.com/office/drawing/2014/main" id="{F90F73E0-1922-4106-91DF-D7A706CA8F88}"/>
            </a:ext>
          </a:extLst>
        </cdr:cNvPr>
        <cdr:cNvCxnSpPr/>
      </cdr:nvCxnSpPr>
      <cdr:spPr>
        <a:xfrm xmlns:a="http://schemas.openxmlformats.org/drawingml/2006/main" flipH="1" flipV="1">
          <a:off x="3073400" y="643256"/>
          <a:ext cx="1000125" cy="811213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0.53391</cdr:x>
      <cdr:y>0.14487</cdr:y>
    </cdr:from>
    <cdr:to>
      <cdr:x>0.62567</cdr:x>
      <cdr:y>0.2717</cdr:y>
    </cdr:to>
    <cdr:cxnSp macro="">
      <cdr:nvCxnSpPr>
        <cdr:cNvPr id="10" name="Gerade Verbindung mit Pfeil 9">
          <a:extLst xmlns:a="http://schemas.openxmlformats.org/drawingml/2006/main">
            <a:ext uri="{FF2B5EF4-FFF2-40B4-BE49-F238E27FC236}">
              <a16:creationId xmlns:a16="http://schemas.microsoft.com/office/drawing/2014/main" id="{A6EB8DDC-612F-4FC6-AFB4-23B12A3CC8D5}"/>
            </a:ext>
          </a:extLst>
        </cdr:cNvPr>
        <cdr:cNvCxnSpPr/>
      </cdr:nvCxnSpPr>
      <cdr:spPr>
        <a:xfrm xmlns:a="http://schemas.openxmlformats.org/drawingml/2006/main" flipH="1">
          <a:off x="2549525" y="652781"/>
          <a:ext cx="438151" cy="57150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0.30652</cdr:x>
      <cdr:y>0.17024</cdr:y>
    </cdr:from>
    <cdr:to>
      <cdr:x>0.51662</cdr:x>
      <cdr:y>0.28544</cdr:y>
    </cdr:to>
    <cdr:cxnSp macro="">
      <cdr:nvCxnSpPr>
        <cdr:cNvPr id="13" name="Gerade Verbindung mit Pfeil 12">
          <a:extLst xmlns:a="http://schemas.openxmlformats.org/drawingml/2006/main">
            <a:ext uri="{FF2B5EF4-FFF2-40B4-BE49-F238E27FC236}">
              <a16:creationId xmlns:a16="http://schemas.microsoft.com/office/drawing/2014/main" id="{A6EB8DDC-612F-4FC6-AFB4-23B12A3CC8D5}"/>
            </a:ext>
          </a:extLst>
        </cdr:cNvPr>
        <cdr:cNvCxnSpPr/>
      </cdr:nvCxnSpPr>
      <cdr:spPr>
        <a:xfrm xmlns:a="http://schemas.openxmlformats.org/drawingml/2006/main" flipH="1" flipV="1">
          <a:off x="1463675" y="767081"/>
          <a:ext cx="1003301" cy="519114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0.30253</cdr:x>
      <cdr:y>0.17658</cdr:y>
    </cdr:from>
    <cdr:to>
      <cdr:x>0.56782</cdr:x>
      <cdr:y>0.63317</cdr:y>
    </cdr:to>
    <cdr:cxnSp macro="">
      <cdr:nvCxnSpPr>
        <cdr:cNvPr id="15" name="Gerade Verbindung mit Pfeil 14">
          <a:extLst xmlns:a="http://schemas.openxmlformats.org/drawingml/2006/main">
            <a:ext uri="{FF2B5EF4-FFF2-40B4-BE49-F238E27FC236}">
              <a16:creationId xmlns:a16="http://schemas.microsoft.com/office/drawing/2014/main" id="{A6EB8DDC-612F-4FC6-AFB4-23B12A3CC8D5}"/>
            </a:ext>
          </a:extLst>
        </cdr:cNvPr>
        <cdr:cNvCxnSpPr/>
      </cdr:nvCxnSpPr>
      <cdr:spPr>
        <a:xfrm xmlns:a="http://schemas.openxmlformats.org/drawingml/2006/main">
          <a:off x="1444625" y="795656"/>
          <a:ext cx="1266825" cy="205740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0.55851</cdr:x>
      <cdr:y>0.66277</cdr:y>
    </cdr:from>
    <cdr:to>
      <cdr:x>0.5758</cdr:x>
      <cdr:y>0.68602</cdr:y>
    </cdr:to>
    <cdr:cxnSp macro="">
      <cdr:nvCxnSpPr>
        <cdr:cNvPr id="18" name="Gerade Verbindung mit Pfeil 17">
          <a:extLst xmlns:a="http://schemas.openxmlformats.org/drawingml/2006/main">
            <a:ext uri="{FF2B5EF4-FFF2-40B4-BE49-F238E27FC236}">
              <a16:creationId xmlns:a16="http://schemas.microsoft.com/office/drawing/2014/main" id="{A6EB8DDC-612F-4FC6-AFB4-23B12A3CC8D5}"/>
            </a:ext>
          </a:extLst>
        </cdr:cNvPr>
        <cdr:cNvCxnSpPr/>
      </cdr:nvCxnSpPr>
      <cdr:spPr>
        <a:xfrm xmlns:a="http://schemas.openxmlformats.org/drawingml/2006/main" flipH="1">
          <a:off x="2667001" y="2986406"/>
          <a:ext cx="82549" cy="104775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0.25665</cdr:x>
      <cdr:y>0.69818</cdr:y>
    </cdr:from>
    <cdr:to>
      <cdr:x>0.53657</cdr:x>
      <cdr:y>0.84245</cdr:y>
    </cdr:to>
    <cdr:cxnSp macro="">
      <cdr:nvCxnSpPr>
        <cdr:cNvPr id="22" name="Gerade Verbindung mit Pfeil 21">
          <a:extLst xmlns:a="http://schemas.openxmlformats.org/drawingml/2006/main">
            <a:ext uri="{FF2B5EF4-FFF2-40B4-BE49-F238E27FC236}">
              <a16:creationId xmlns:a16="http://schemas.microsoft.com/office/drawing/2014/main" id="{A6EB8DDC-612F-4FC6-AFB4-23B12A3CC8D5}"/>
            </a:ext>
          </a:extLst>
        </cdr:cNvPr>
        <cdr:cNvCxnSpPr/>
      </cdr:nvCxnSpPr>
      <cdr:spPr>
        <a:xfrm xmlns:a="http://schemas.openxmlformats.org/drawingml/2006/main" flipH="1">
          <a:off x="1225550" y="3145951"/>
          <a:ext cx="1336676" cy="65008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0.23338</cdr:x>
      <cdr:y>0.60816</cdr:y>
    </cdr:from>
    <cdr:to>
      <cdr:x>0.23338</cdr:x>
      <cdr:y>0.8435</cdr:y>
    </cdr:to>
    <cdr:cxnSp macro="">
      <cdr:nvCxnSpPr>
        <cdr:cNvPr id="24" name="Gerade Verbindung mit Pfeil 23">
          <a:extLst xmlns:a="http://schemas.openxmlformats.org/drawingml/2006/main">
            <a:ext uri="{FF2B5EF4-FFF2-40B4-BE49-F238E27FC236}">
              <a16:creationId xmlns:a16="http://schemas.microsoft.com/office/drawing/2014/main" id="{A6EB8DDC-612F-4FC6-AFB4-23B12A3CC8D5}"/>
            </a:ext>
          </a:extLst>
        </cdr:cNvPr>
        <cdr:cNvCxnSpPr/>
      </cdr:nvCxnSpPr>
      <cdr:spPr>
        <a:xfrm xmlns:a="http://schemas.openxmlformats.org/drawingml/2006/main" flipH="1" flipV="1">
          <a:off x="1114425" y="2740344"/>
          <a:ext cx="1" cy="1060451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0.24867</cdr:x>
      <cdr:y>0.55073</cdr:y>
    </cdr:from>
    <cdr:to>
      <cdr:x>0.3883</cdr:x>
      <cdr:y>0.57187</cdr:y>
    </cdr:to>
    <cdr:cxnSp macro="">
      <cdr:nvCxnSpPr>
        <cdr:cNvPr id="26" name="Gerade Verbindung mit Pfeil 25">
          <a:extLst xmlns:a="http://schemas.openxmlformats.org/drawingml/2006/main">
            <a:ext uri="{FF2B5EF4-FFF2-40B4-BE49-F238E27FC236}">
              <a16:creationId xmlns:a16="http://schemas.microsoft.com/office/drawing/2014/main" id="{A6EB8DDC-612F-4FC6-AFB4-23B12A3CC8D5}"/>
            </a:ext>
          </a:extLst>
        </cdr:cNvPr>
        <cdr:cNvCxnSpPr/>
      </cdr:nvCxnSpPr>
      <cdr:spPr>
        <a:xfrm xmlns:a="http://schemas.openxmlformats.org/drawingml/2006/main" flipV="1">
          <a:off x="1187450" y="2481581"/>
          <a:ext cx="666750" cy="9525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0.42287</cdr:x>
      <cdr:y>0.4387</cdr:y>
    </cdr:from>
    <cdr:to>
      <cdr:x>0.62965</cdr:x>
      <cdr:y>0.54333</cdr:y>
    </cdr:to>
    <cdr:cxnSp macro="">
      <cdr:nvCxnSpPr>
        <cdr:cNvPr id="29" name="Gerade Verbindung mit Pfeil 28">
          <a:extLst xmlns:a="http://schemas.openxmlformats.org/drawingml/2006/main">
            <a:ext uri="{FF2B5EF4-FFF2-40B4-BE49-F238E27FC236}">
              <a16:creationId xmlns:a16="http://schemas.microsoft.com/office/drawing/2014/main" id="{A6EB8DDC-612F-4FC6-AFB4-23B12A3CC8D5}"/>
            </a:ext>
          </a:extLst>
        </cdr:cNvPr>
        <cdr:cNvCxnSpPr/>
      </cdr:nvCxnSpPr>
      <cdr:spPr>
        <a:xfrm xmlns:a="http://schemas.openxmlformats.org/drawingml/2006/main" flipV="1">
          <a:off x="2019301" y="1976756"/>
          <a:ext cx="987424" cy="471489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0.58577</cdr:x>
      <cdr:y>0.4313</cdr:y>
    </cdr:from>
    <cdr:to>
      <cdr:x>0.62633</cdr:x>
      <cdr:y>0.62472</cdr:y>
    </cdr:to>
    <cdr:cxnSp macro="">
      <cdr:nvCxnSpPr>
        <cdr:cNvPr id="31" name="Gerade Verbindung mit Pfeil 30">
          <a:extLst xmlns:a="http://schemas.openxmlformats.org/drawingml/2006/main">
            <a:ext uri="{FF2B5EF4-FFF2-40B4-BE49-F238E27FC236}">
              <a16:creationId xmlns:a16="http://schemas.microsoft.com/office/drawing/2014/main" id="{A6EB8DDC-612F-4FC6-AFB4-23B12A3CC8D5}"/>
            </a:ext>
          </a:extLst>
        </cdr:cNvPr>
        <cdr:cNvCxnSpPr/>
      </cdr:nvCxnSpPr>
      <cdr:spPr>
        <a:xfrm xmlns:a="http://schemas.openxmlformats.org/drawingml/2006/main" flipH="1">
          <a:off x="2797175" y="1943420"/>
          <a:ext cx="193676" cy="871536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9FF34C-D029-4D73-A622-6C1B8A60D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B2F270-F612-4F06-8830-628F2C41A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E48966-A959-4D22-936F-480D0166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3D77-59F3-4647-B5C5-713370A33E57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3EB9D4-DC50-4C1F-8E22-577790444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A1A172-3308-45A4-9529-9A677991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45B6-80C3-439E-BFAC-E25B2E550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89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1F2E5-6E9E-469A-B0B9-FB479EDE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CD6474-7872-438F-9703-944251684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D10195-05A8-4126-915B-DEA5BCFA5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3D77-59F3-4647-B5C5-713370A33E57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73B405-0AD4-4309-9717-5EF5054F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F31B16-A76F-402C-8A41-33979778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45B6-80C3-439E-BFAC-E25B2E550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2F51A58-F413-43AA-88DD-27211C6AA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84EB45-ADE6-442D-BABD-6033C3251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58B436-82BC-488C-94A6-6EC8197E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3D77-59F3-4647-B5C5-713370A33E57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4AFFA8-FA11-4BE0-AEFE-1A886AB1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D676BF-5A75-4F37-A381-C2613E1F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45B6-80C3-439E-BFAC-E25B2E550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87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505CC-DF02-4B98-97DD-EA339BAC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F3F341-6A61-40F2-A532-1243870E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81FC4A-C6A3-4A12-B184-CC3EF930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3D77-59F3-4647-B5C5-713370A33E57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D466A6-7ED9-4373-A2BA-4D05C72B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E771E2-98A4-403C-8BA1-AE6BACDC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45B6-80C3-439E-BFAC-E25B2E550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6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ECF84-D4C5-4157-BDB5-819631B36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3FA179-F31C-447F-BD53-42E263A71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6571E3-1829-4337-83CF-48FF5C7B5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3D77-59F3-4647-B5C5-713370A33E57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AB4240-34B3-407D-A925-5A0C4683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6C0BDC-0B22-42ED-B759-CE37AE17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45B6-80C3-439E-BFAC-E25B2E550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29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5E6CF-9522-4FA1-98CD-7CCD086A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17F9C5-B58B-4A89-8411-74833299F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1F4C39-D775-457A-BE8C-9EA22B9D5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397E9C-9039-4AA0-9984-4365D1BD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3D77-59F3-4647-B5C5-713370A33E57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C26604-7503-4003-9627-E1302AE2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9872CF-61F4-490B-8F9E-1BFB5706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45B6-80C3-439E-BFAC-E25B2E550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0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D9E8BE-46A7-4175-9CA3-832DCF96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4C2152-1B85-490A-8E9F-F3DB960F9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8B241C-F5C6-4EA7-B4CB-7C69A1176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51A53CB-02BC-4C1F-9577-567D01D67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21FA49-9EFB-422F-AA7B-02163C717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57AA753-E3B8-461C-9501-2BC95258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3D77-59F3-4647-B5C5-713370A33E57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8CC0DD-2EE5-476C-AEFC-D6046608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3BCD4D-6411-46A2-AA10-2674488D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45B6-80C3-439E-BFAC-E25B2E550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911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D70B4C-8C75-4B2D-88DC-C505E79C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9D4A64-DA17-4CB9-BF6D-246E27275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3D77-59F3-4647-B5C5-713370A33E57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B2CBE8-910A-4FDC-97FF-8171AC0E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92B2AF-AC7E-4CC6-9CDD-7B50A9B7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45B6-80C3-439E-BFAC-E25B2E550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403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FF15E5F-BF35-403B-8B26-1729FA88E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3D77-59F3-4647-B5C5-713370A33E57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BA8FF6E-F99B-40BB-8B34-667627D2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660D60-53FD-49D6-BC12-61C6AB18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45B6-80C3-439E-BFAC-E25B2E550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49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E90B5-D5D2-4B24-BF6C-3D2C4995A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6FD105-E06D-459F-9795-D39B4DE0B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2E1911-F0F9-48E8-A3AD-99B26287C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66CC37-8779-4FDE-AE15-5906E2F0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3D77-59F3-4647-B5C5-713370A33E57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7E098D-95DE-42DE-9AE5-901B36E6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97CBCB-244B-4F1E-AB9D-B886789A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45B6-80C3-439E-BFAC-E25B2E550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98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8F870A-B77F-4AB0-86EF-A0E4BF8A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F2F9F61-BAA3-4AC9-9F55-1C55EC040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31A7331-FD7F-4F9C-9C2C-EC950F00E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CCA88D-1D74-4799-8BBE-0E425419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3D77-59F3-4647-B5C5-713370A33E57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AAE081-3B5F-494A-A8EE-1F067B24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8D1925-9BC7-4179-9943-76F448FB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45B6-80C3-439E-BFAC-E25B2E550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23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975EE60-3667-4B74-8B55-F7A789EF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DC2C7A-B33F-43E5-9F45-9E2F7A15B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D6675B-E164-4BAD-AD33-58F46B576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93D77-59F3-4647-B5C5-713370A33E57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49C4D8-E48F-49C9-A2BA-5C4711A97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BF75B0-B74F-411D-B6D8-7D45541A3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145B6-80C3-439E-BFAC-E25B2E550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33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BE082-0548-4EAB-B736-66BCC3CFF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B9FE1B-DE1C-4F08-8E49-7CDB52D075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84C224CE-121D-403E-A149-CBC248BEF3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36257"/>
              </p:ext>
            </p:extLst>
          </p:nvPr>
        </p:nvGraphicFramePr>
        <p:xfrm>
          <a:off x="3841750" y="861694"/>
          <a:ext cx="4775200" cy="4505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0179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Tappert, Robin</dc:creator>
  <cp:lastModifiedBy>Tappert, Robin</cp:lastModifiedBy>
  <cp:revision>1</cp:revision>
  <dcterms:created xsi:type="dcterms:W3CDTF">2018-01-18T17:19:24Z</dcterms:created>
  <dcterms:modified xsi:type="dcterms:W3CDTF">2018-01-18T17:19:35Z</dcterms:modified>
</cp:coreProperties>
</file>