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6" autoAdjust="0"/>
    <p:restoredTop sz="94660"/>
  </p:normalViewPr>
  <p:slideViewPr>
    <p:cSldViewPr snapToGrid="0">
      <p:cViewPr varScale="1">
        <p:scale>
          <a:sx n="54" d="100"/>
          <a:sy n="54" d="100"/>
        </p:scale>
        <p:origin x="3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980830-C003-4247-BBA7-A4432C96E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7EEE309-959E-4963-9B4D-4143D35E4E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01EC30-84E8-4ECF-B382-E47EC56CD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ADCBA-697E-4A14-8EBD-292B79050766}" type="datetimeFigureOut">
              <a:rPr lang="de-DE" smtClean="0"/>
              <a:t>02.01.2018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2532F3-9DE0-4478-911C-B509D3EB0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00F89F-4DA8-4219-BD4F-319AC3B1A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2CB95-5C45-4190-87B6-AF3A9640BB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3566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29E999-89ED-47B4-8285-D31850E74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2D55BF3-7F68-4DDE-ABDF-A5DB1F59B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A9550A-07BD-46FD-86CC-C0FD9528B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ADCBA-697E-4A14-8EBD-292B79050766}" type="datetimeFigureOut">
              <a:rPr lang="de-DE" smtClean="0"/>
              <a:t>02.01.2018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E87B33-9290-48F0-806A-EDD9119FB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CE3510-9216-4807-8A1A-972BDE713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2CB95-5C45-4190-87B6-AF3A9640BB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0390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7582AA4-A944-4F84-A54B-693F026CE3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51DF948-E33D-4784-B0A4-F63602041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B262E8-0B19-49F5-B253-C17CEA9C3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ADCBA-697E-4A14-8EBD-292B79050766}" type="datetimeFigureOut">
              <a:rPr lang="de-DE" smtClean="0"/>
              <a:t>02.01.2018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41CF2A-DA64-49C9-A40E-913D4C406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4C10B1-7F4B-46D2-8468-584987A0B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2CB95-5C45-4190-87B6-AF3A9640BB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128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3A7735-3753-4A69-BF52-02AAB8AF6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66B808-3262-4D1B-9FAC-5AAD1590F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48DBB8-2A12-457A-B219-ECCABB02D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ADCBA-697E-4A14-8EBD-292B79050766}" type="datetimeFigureOut">
              <a:rPr lang="de-DE" smtClean="0"/>
              <a:t>02.01.2018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D6AE9C-F1A2-4192-B6B5-53CC21B75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81C4D7-8484-49C0-8C2C-ECB1E3260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2CB95-5C45-4190-87B6-AF3A9640BB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8814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D02E39-004C-4B86-9126-E0D2CCCBF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5030B79-38F5-45C8-8EC7-965DEFC2F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97CAAB-1724-44B4-8539-69B5FDEB3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ADCBA-697E-4A14-8EBD-292B79050766}" type="datetimeFigureOut">
              <a:rPr lang="de-DE" smtClean="0"/>
              <a:t>02.01.2018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5CA4B5-B779-4677-9BC0-85B6BA971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E95C64-690B-4124-ABE4-F3102E69E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2CB95-5C45-4190-87B6-AF3A9640BB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7992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941E32-C77D-4EEC-B999-8A0B0B331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9BDBEE-B3DD-457F-BD74-C6928E2ED7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4B3216F-2100-46E9-89E6-9D014CF8F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30B011B-31D1-431C-B18A-B6A2F8D11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ADCBA-697E-4A14-8EBD-292B79050766}" type="datetimeFigureOut">
              <a:rPr lang="de-DE" smtClean="0"/>
              <a:t>02.01.2018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EB077C5-3F71-4414-8744-30939336A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D016811-6354-4D6C-8AE3-CC766CC0D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2CB95-5C45-4190-87B6-AF3A9640BB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7232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F16296-A433-4399-AC74-94443CE1F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32D24A5-2187-49AD-877A-43A5D0FB9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83990BB-9692-4496-A89A-5F43DE8E1F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E9E0B66-A4B7-4907-9D1C-41B3C03802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966D191-08E1-4498-ACF3-52D8963E6E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79D27D1-8487-4CB1-A475-BA8CBC880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ADCBA-697E-4A14-8EBD-292B79050766}" type="datetimeFigureOut">
              <a:rPr lang="de-DE" smtClean="0"/>
              <a:t>02.01.2018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8F8741A-1016-42B0-874A-B3A2261A4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8CB8323-4092-4E05-A851-71F88BBF1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2CB95-5C45-4190-87B6-AF3A9640BB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8296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0CB463-D6EA-416E-B499-6F104D33E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6B8A7A5-D1D5-4167-8AE7-4DE4698EE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ADCBA-697E-4A14-8EBD-292B79050766}" type="datetimeFigureOut">
              <a:rPr lang="de-DE" smtClean="0"/>
              <a:t>02.01.2018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9D2416D-8FD4-4E80-9817-4BB7AD305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B9AD8ED-5EB7-4032-BC97-DEB120982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2CB95-5C45-4190-87B6-AF3A9640BB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9858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9FFB3A2-3788-46D5-A5BF-A0778F4F5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ADCBA-697E-4A14-8EBD-292B79050766}" type="datetimeFigureOut">
              <a:rPr lang="de-DE" smtClean="0"/>
              <a:t>02.01.2018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4CB4FFB-22F1-4DDA-BBA2-92EAC7F49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641C670-B983-48B6-8592-BC4F4E068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2CB95-5C45-4190-87B6-AF3A9640BB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6909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2CE977-CD11-45C3-94A7-3782AEB7A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DDE1C4-091B-4671-8351-81D325F76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E835537-B419-4380-9CD3-5EB2E0D1C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49D1C78-FE3C-47B7-82B5-23C75D52C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ADCBA-697E-4A14-8EBD-292B79050766}" type="datetimeFigureOut">
              <a:rPr lang="de-DE" smtClean="0"/>
              <a:t>02.01.2018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5DCE365-FAD7-4A55-8A95-7A4F9A2EB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D2B3F4E-A37D-4CA1-8286-1E11D8522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2CB95-5C45-4190-87B6-AF3A9640BB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8239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0C78FE-0874-4BCA-B779-D54E703E4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10EE125-56E4-4173-8E29-7F840C7936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9F7516A-50EF-4516-9B49-F3D39D84D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4C6EF87-A22A-486C-9E66-EECE63826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ADCBA-697E-4A14-8EBD-292B79050766}" type="datetimeFigureOut">
              <a:rPr lang="de-DE" smtClean="0"/>
              <a:t>02.01.2018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BC62647-E717-45AC-AD5C-8B8321C00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5E925ED-6486-4A60-BBFC-BA525B4C9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2CB95-5C45-4190-87B6-AF3A9640BB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1391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224ED68-B1A1-4A55-BB34-66468944D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679174F-EC34-4FE8-96E4-B68D3D4B4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E71918-5087-4C5F-8E71-F07B317F4F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ADCBA-697E-4A14-8EBD-292B79050766}" type="datetimeFigureOut">
              <a:rPr lang="de-DE" smtClean="0"/>
              <a:t>02.01.2018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F8B1C2-614E-41D0-AF16-F5A064007C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C9D975-2E9E-4B05-AB30-419604FBCB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2CB95-5C45-4190-87B6-AF3A9640BB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5456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370A6E-E0C2-4695-A78A-3F8A465833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7D60A47-DF8B-4A1A-A2D4-074485D173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FA2DF6F-7F5D-4517-AA1A-976D9B571A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460" y="172750"/>
            <a:ext cx="9849080" cy="6674425"/>
          </a:xfrm>
          <a:prstGeom prst="rect">
            <a:avLst/>
          </a:prstGeom>
        </p:spPr>
      </p:pic>
      <p:sp>
        <p:nvSpPr>
          <p:cNvPr id="6" name="Flussdiagramm: Zusammenführung 5">
            <a:extLst>
              <a:ext uri="{FF2B5EF4-FFF2-40B4-BE49-F238E27FC236}">
                <a16:creationId xmlns:a16="http://schemas.microsoft.com/office/drawing/2014/main" id="{586BB6FD-E93A-473F-9536-18B9DCC37472}"/>
              </a:ext>
            </a:extLst>
          </p:cNvPr>
          <p:cNvSpPr/>
          <p:nvPr/>
        </p:nvSpPr>
        <p:spPr>
          <a:xfrm>
            <a:off x="6723529" y="3065929"/>
            <a:ext cx="143436" cy="197224"/>
          </a:xfrm>
          <a:prstGeom prst="flowChartSummingJunct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B4F7A41-C8F4-4943-B71B-BB33784A4E15}"/>
              </a:ext>
            </a:extLst>
          </p:cNvPr>
          <p:cNvCxnSpPr>
            <a:cxnSpLocks/>
          </p:cNvCxnSpPr>
          <p:nvPr/>
        </p:nvCxnSpPr>
        <p:spPr>
          <a:xfrm flipH="1">
            <a:off x="3334870" y="3149391"/>
            <a:ext cx="3460377" cy="605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89F4632F-3046-43D3-B0FB-BBD9516D975B}"/>
              </a:ext>
            </a:extLst>
          </p:cNvPr>
          <p:cNvCxnSpPr>
            <a:cxnSpLocks/>
          </p:cNvCxnSpPr>
          <p:nvPr/>
        </p:nvCxnSpPr>
        <p:spPr>
          <a:xfrm flipV="1">
            <a:off x="3334870" y="3733572"/>
            <a:ext cx="1469553" cy="12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F6E259A7-96ED-4E0F-8387-CC413C540862}"/>
              </a:ext>
            </a:extLst>
          </p:cNvPr>
          <p:cNvCxnSpPr>
            <a:cxnSpLocks/>
          </p:cNvCxnSpPr>
          <p:nvPr/>
        </p:nvCxnSpPr>
        <p:spPr>
          <a:xfrm>
            <a:off x="5073255" y="3842269"/>
            <a:ext cx="682086" cy="301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2681B8ED-6A0F-4770-A562-C05DD96EEA58}"/>
              </a:ext>
            </a:extLst>
          </p:cNvPr>
          <p:cNvCxnSpPr>
            <a:cxnSpLocks/>
          </p:cNvCxnSpPr>
          <p:nvPr/>
        </p:nvCxnSpPr>
        <p:spPr>
          <a:xfrm>
            <a:off x="3311647" y="5491451"/>
            <a:ext cx="2407548" cy="405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6584ACBA-344E-40CB-9EEC-ADB0CE0B5C61}"/>
              </a:ext>
            </a:extLst>
          </p:cNvPr>
          <p:cNvCxnSpPr>
            <a:cxnSpLocks/>
          </p:cNvCxnSpPr>
          <p:nvPr/>
        </p:nvCxnSpPr>
        <p:spPr>
          <a:xfrm flipH="1">
            <a:off x="3370947" y="4223988"/>
            <a:ext cx="2348248" cy="1203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BD8C7F9C-632B-4F7D-B903-0413219DA8FE}"/>
              </a:ext>
            </a:extLst>
          </p:cNvPr>
          <p:cNvCxnSpPr>
            <a:cxnSpLocks/>
          </p:cNvCxnSpPr>
          <p:nvPr/>
        </p:nvCxnSpPr>
        <p:spPr>
          <a:xfrm flipH="1" flipV="1">
            <a:off x="5958366" y="1232645"/>
            <a:ext cx="894978" cy="19167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867CC001-6AE9-4F87-BAC4-5318B27E9D29}"/>
              </a:ext>
            </a:extLst>
          </p:cNvPr>
          <p:cNvCxnSpPr>
            <a:cxnSpLocks/>
          </p:cNvCxnSpPr>
          <p:nvPr/>
        </p:nvCxnSpPr>
        <p:spPr>
          <a:xfrm flipH="1">
            <a:off x="6758647" y="3084350"/>
            <a:ext cx="54842" cy="16400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Textfeld 75">
            <a:extLst>
              <a:ext uri="{FF2B5EF4-FFF2-40B4-BE49-F238E27FC236}">
                <a16:creationId xmlns:a16="http://schemas.microsoft.com/office/drawing/2014/main" id="{DDC6EDBA-518B-4567-874B-B511203985BC}"/>
              </a:ext>
            </a:extLst>
          </p:cNvPr>
          <p:cNvSpPr txBox="1"/>
          <p:nvPr/>
        </p:nvSpPr>
        <p:spPr>
          <a:xfrm>
            <a:off x="7567424" y="17911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0E199D21-5495-418B-A5D9-36508AF4A5BB}"/>
              </a:ext>
            </a:extLst>
          </p:cNvPr>
          <p:cNvSpPr txBox="1"/>
          <p:nvPr/>
        </p:nvSpPr>
        <p:spPr>
          <a:xfrm>
            <a:off x="5853954" y="771238"/>
            <a:ext cx="627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10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AC3F8F26-F38C-4CF2-BF2B-A3A727B7F976}"/>
              </a:ext>
            </a:extLst>
          </p:cNvPr>
          <p:cNvSpPr txBox="1"/>
          <p:nvPr/>
        </p:nvSpPr>
        <p:spPr>
          <a:xfrm>
            <a:off x="4107155" y="4287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11</a:t>
            </a:r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B7457599-7437-4EC4-928F-85C353E3B5BA}"/>
              </a:ext>
            </a:extLst>
          </p:cNvPr>
          <p:cNvSpPr txBox="1"/>
          <p:nvPr/>
        </p:nvSpPr>
        <p:spPr>
          <a:xfrm>
            <a:off x="9546054" y="32327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12</a:t>
            </a: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AF877170-F413-402F-9A24-C9587AD9D134}"/>
              </a:ext>
            </a:extLst>
          </p:cNvPr>
          <p:cNvSpPr txBox="1"/>
          <p:nvPr/>
        </p:nvSpPr>
        <p:spPr>
          <a:xfrm>
            <a:off x="5958366" y="40953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13</a:t>
            </a: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C202FAEC-E61A-4CA8-B7BB-0656C4FBF79E}"/>
              </a:ext>
            </a:extLst>
          </p:cNvPr>
          <p:cNvSpPr txBox="1"/>
          <p:nvPr/>
        </p:nvSpPr>
        <p:spPr>
          <a:xfrm>
            <a:off x="2717652" y="51581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14</a:t>
            </a: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F5841149-98AD-4742-9577-8A52F83A513D}"/>
              </a:ext>
            </a:extLst>
          </p:cNvPr>
          <p:cNvSpPr txBox="1"/>
          <p:nvPr/>
        </p:nvSpPr>
        <p:spPr>
          <a:xfrm>
            <a:off x="5993116" y="58000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15</a:t>
            </a: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D5057B2F-5332-456E-9238-8EB5EAA10CC9}"/>
              </a:ext>
            </a:extLst>
          </p:cNvPr>
          <p:cNvSpPr txBox="1"/>
          <p:nvPr/>
        </p:nvSpPr>
        <p:spPr>
          <a:xfrm>
            <a:off x="6797713" y="48844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545EEBE1-4E79-4911-A2DE-D6048CC1E531}"/>
              </a:ext>
            </a:extLst>
          </p:cNvPr>
          <p:cNvSpPr txBox="1"/>
          <p:nvPr/>
        </p:nvSpPr>
        <p:spPr>
          <a:xfrm>
            <a:off x="10285155" y="2525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</a:t>
            </a:r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1D4B9A55-86ED-480A-ACCA-FDB719F0AB9D}"/>
              </a:ext>
            </a:extLst>
          </p:cNvPr>
          <p:cNvSpPr txBox="1"/>
          <p:nvPr/>
        </p:nvSpPr>
        <p:spPr>
          <a:xfrm>
            <a:off x="10300255" y="4728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</a:t>
            </a: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7941F43E-8CA5-4B16-838D-B5875FF28BD4}"/>
              </a:ext>
            </a:extLst>
          </p:cNvPr>
          <p:cNvSpPr txBox="1"/>
          <p:nvPr/>
        </p:nvSpPr>
        <p:spPr>
          <a:xfrm>
            <a:off x="3177088" y="38427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</a:t>
            </a: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98023240-E231-4BE0-AB44-F30E9C27E3DF}"/>
              </a:ext>
            </a:extLst>
          </p:cNvPr>
          <p:cNvSpPr txBox="1"/>
          <p:nvPr/>
        </p:nvSpPr>
        <p:spPr>
          <a:xfrm>
            <a:off x="4646354" y="38060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6</a:t>
            </a: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5996F2F4-968A-47FE-9E54-FA9A7071FF0F}"/>
              </a:ext>
            </a:extLst>
          </p:cNvPr>
          <p:cNvSpPr txBox="1"/>
          <p:nvPr/>
        </p:nvSpPr>
        <p:spPr>
          <a:xfrm>
            <a:off x="3961873" y="20668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7</a:t>
            </a: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87F08FD5-574C-4076-B06D-62CA566BEA68}"/>
              </a:ext>
            </a:extLst>
          </p:cNvPr>
          <p:cNvSpPr txBox="1"/>
          <p:nvPr/>
        </p:nvSpPr>
        <p:spPr>
          <a:xfrm>
            <a:off x="2344116" y="26774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8</a:t>
            </a: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4DD4EBD1-CC7A-45FC-9603-0769B1E8D580}"/>
              </a:ext>
            </a:extLst>
          </p:cNvPr>
          <p:cNvSpPr txBox="1"/>
          <p:nvPr/>
        </p:nvSpPr>
        <p:spPr>
          <a:xfrm>
            <a:off x="10285155" y="727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9</a:t>
            </a:r>
          </a:p>
        </p:txBody>
      </p: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96781AB1-3830-4102-8C51-475130DFEA5B}"/>
              </a:ext>
            </a:extLst>
          </p:cNvPr>
          <p:cNvCxnSpPr>
            <a:cxnSpLocks/>
          </p:cNvCxnSpPr>
          <p:nvPr/>
        </p:nvCxnSpPr>
        <p:spPr>
          <a:xfrm flipV="1">
            <a:off x="5993116" y="4728508"/>
            <a:ext cx="4257998" cy="1238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CB3FB8AF-1873-4E9E-A5A6-C0D19F9CF91D}"/>
              </a:ext>
            </a:extLst>
          </p:cNvPr>
          <p:cNvCxnSpPr>
            <a:cxnSpLocks/>
            <a:endCxn id="85" idx="0"/>
          </p:cNvCxnSpPr>
          <p:nvPr/>
        </p:nvCxnSpPr>
        <p:spPr>
          <a:xfrm flipV="1">
            <a:off x="10365765" y="2525574"/>
            <a:ext cx="70233" cy="2000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6C5D7166-D10B-4C5E-82C6-B923FB6FF1E3}"/>
              </a:ext>
            </a:extLst>
          </p:cNvPr>
          <p:cNvCxnSpPr>
            <a:cxnSpLocks/>
          </p:cNvCxnSpPr>
          <p:nvPr/>
        </p:nvCxnSpPr>
        <p:spPr>
          <a:xfrm flipH="1">
            <a:off x="6972038" y="2471006"/>
            <a:ext cx="3445158" cy="693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4" name="Gerade Verbindung mit Pfeil 103">
            <a:extLst>
              <a:ext uri="{FF2B5EF4-FFF2-40B4-BE49-F238E27FC236}">
                <a16:creationId xmlns:a16="http://schemas.microsoft.com/office/drawing/2014/main" id="{5F0130A3-84D2-4357-BB6C-33042322DA11}"/>
              </a:ext>
            </a:extLst>
          </p:cNvPr>
          <p:cNvCxnSpPr>
            <a:cxnSpLocks/>
          </p:cNvCxnSpPr>
          <p:nvPr/>
        </p:nvCxnSpPr>
        <p:spPr>
          <a:xfrm flipH="1" flipV="1">
            <a:off x="4263559" y="735202"/>
            <a:ext cx="1600444" cy="3587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8D310264-25A4-44A7-A84B-9CF4A679D0BD}"/>
              </a:ext>
            </a:extLst>
          </p:cNvPr>
          <p:cNvCxnSpPr>
            <a:cxnSpLocks/>
          </p:cNvCxnSpPr>
          <p:nvPr/>
        </p:nvCxnSpPr>
        <p:spPr>
          <a:xfrm>
            <a:off x="4047314" y="774137"/>
            <a:ext cx="22332" cy="10590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2" name="Gerade Verbindung mit Pfeil 111">
            <a:extLst>
              <a:ext uri="{FF2B5EF4-FFF2-40B4-BE49-F238E27FC236}">
                <a16:creationId xmlns:a16="http://schemas.microsoft.com/office/drawing/2014/main" id="{AD37D5C0-1735-4600-82EC-E10D63C9C9ED}"/>
              </a:ext>
            </a:extLst>
          </p:cNvPr>
          <p:cNvCxnSpPr>
            <a:cxnSpLocks/>
          </p:cNvCxnSpPr>
          <p:nvPr/>
        </p:nvCxnSpPr>
        <p:spPr>
          <a:xfrm flipH="1">
            <a:off x="2526817" y="2011682"/>
            <a:ext cx="1469861" cy="5290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4" name="Gerade Verbindung mit Pfeil 113">
            <a:extLst>
              <a:ext uri="{FF2B5EF4-FFF2-40B4-BE49-F238E27FC236}">
                <a16:creationId xmlns:a16="http://schemas.microsoft.com/office/drawing/2014/main" id="{A220D6DB-D834-4E88-A50D-B190EBC63785}"/>
              </a:ext>
            </a:extLst>
          </p:cNvPr>
          <p:cNvCxnSpPr>
            <a:cxnSpLocks/>
          </p:cNvCxnSpPr>
          <p:nvPr/>
        </p:nvCxnSpPr>
        <p:spPr>
          <a:xfrm>
            <a:off x="2290253" y="2592369"/>
            <a:ext cx="7072550" cy="6403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6" name="Gerade Verbindung mit Pfeil 115">
            <a:extLst>
              <a:ext uri="{FF2B5EF4-FFF2-40B4-BE49-F238E27FC236}">
                <a16:creationId xmlns:a16="http://schemas.microsoft.com/office/drawing/2014/main" id="{D5F31735-39D3-434B-8093-A073EE533C88}"/>
              </a:ext>
            </a:extLst>
          </p:cNvPr>
          <p:cNvCxnSpPr>
            <a:cxnSpLocks/>
          </p:cNvCxnSpPr>
          <p:nvPr/>
        </p:nvCxnSpPr>
        <p:spPr>
          <a:xfrm flipH="1" flipV="1">
            <a:off x="7987804" y="2156923"/>
            <a:ext cx="1434346" cy="11062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8" name="Gerade Verbindung mit Pfeil 117">
            <a:extLst>
              <a:ext uri="{FF2B5EF4-FFF2-40B4-BE49-F238E27FC236}">
                <a16:creationId xmlns:a16="http://schemas.microsoft.com/office/drawing/2014/main" id="{F26EA856-14E8-436C-A346-21717437B68B}"/>
              </a:ext>
            </a:extLst>
          </p:cNvPr>
          <p:cNvCxnSpPr>
            <a:cxnSpLocks/>
          </p:cNvCxnSpPr>
          <p:nvPr/>
        </p:nvCxnSpPr>
        <p:spPr>
          <a:xfrm flipH="1">
            <a:off x="6921334" y="2098943"/>
            <a:ext cx="908365" cy="8928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2" name="Gerade Verbindung mit Pfeil 121">
            <a:extLst>
              <a:ext uri="{FF2B5EF4-FFF2-40B4-BE49-F238E27FC236}">
                <a16:creationId xmlns:a16="http://schemas.microsoft.com/office/drawing/2014/main" id="{EB987FC2-39F3-40AD-A461-8EA1E3994A7A}"/>
              </a:ext>
            </a:extLst>
          </p:cNvPr>
          <p:cNvCxnSpPr>
            <a:cxnSpLocks/>
          </p:cNvCxnSpPr>
          <p:nvPr/>
        </p:nvCxnSpPr>
        <p:spPr>
          <a:xfrm flipV="1">
            <a:off x="6822668" y="1285580"/>
            <a:ext cx="3462487" cy="36275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Gerade Verbindung mit Pfeil 123">
            <a:extLst>
              <a:ext uri="{FF2B5EF4-FFF2-40B4-BE49-F238E27FC236}">
                <a16:creationId xmlns:a16="http://schemas.microsoft.com/office/drawing/2014/main" id="{3FB0FD20-2502-4D38-887E-F0E22386161A}"/>
              </a:ext>
            </a:extLst>
          </p:cNvPr>
          <p:cNvCxnSpPr>
            <a:cxnSpLocks/>
          </p:cNvCxnSpPr>
          <p:nvPr/>
        </p:nvCxnSpPr>
        <p:spPr>
          <a:xfrm flipH="1">
            <a:off x="6919265" y="1122363"/>
            <a:ext cx="3311828" cy="19220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297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Breitbild</PresentationFormat>
  <Paragraphs>15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Tappert, Robin</dc:creator>
  <cp:lastModifiedBy>Tappert, Robin</cp:lastModifiedBy>
  <cp:revision>6</cp:revision>
  <dcterms:created xsi:type="dcterms:W3CDTF">2018-01-02T11:48:27Z</dcterms:created>
  <dcterms:modified xsi:type="dcterms:W3CDTF">2018-01-02T17:46:29Z</dcterms:modified>
</cp:coreProperties>
</file>