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3"/>
  </p:normalViewPr>
  <p:slideViewPr>
    <p:cSldViewPr snapToGrid="0" snapToObjects="1">
      <p:cViewPr>
        <p:scale>
          <a:sx n="400" d="100"/>
          <a:sy n="400" d="100"/>
        </p:scale>
        <p:origin x="-5976" y="-6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FlorianKnigge\Dropbox\01%20PRIVAT\01%20Uni\03%20Operations%20Research\GAMS\Ergebnisse\Nichtlinear_Standard\Beschreibung%20und%20Diagramm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415927221351158E-2"/>
          <c:y val="5.540341978302641E-2"/>
          <c:w val="0.8670568066300246"/>
          <c:h val="0.73063864636397702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numRef>
              <c:f>'Zeitfenster Kunden'!$E$2:$E$11</c:f>
              <c:numCache>
                <c:formatCode>General</c:formatCode>
                <c:ptCount val="10"/>
                <c:pt idx="0">
                  <c:v>13</c:v>
                </c:pt>
                <c:pt idx="1">
                  <c:v>12</c:v>
                </c:pt>
                <c:pt idx="2">
                  <c:v>11</c:v>
                </c:pt>
                <c:pt idx="3">
                  <c:v>10</c:v>
                </c:pt>
                <c:pt idx="4">
                  <c:v>9</c:v>
                </c:pt>
                <c:pt idx="5">
                  <c:v>8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4</c:v>
                </c:pt>
              </c:numCache>
            </c:numRef>
          </c:cat>
          <c:val>
            <c:numRef>
              <c:f>'Zeitfenster Kunden'!$F$2:$F$11</c:f>
              <c:numCache>
                <c:formatCode>General</c:formatCode>
                <c:ptCount val="10"/>
                <c:pt idx="0">
                  <c:v>15</c:v>
                </c:pt>
                <c:pt idx="1">
                  <c:v>9</c:v>
                </c:pt>
                <c:pt idx="2">
                  <c:v>9</c:v>
                </c:pt>
                <c:pt idx="3">
                  <c:v>17</c:v>
                </c:pt>
                <c:pt idx="4">
                  <c:v>15</c:v>
                </c:pt>
                <c:pt idx="5">
                  <c:v>16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FD-4F2B-AC1D-6E722B91F952}"/>
            </c:ext>
          </c:extLst>
        </c:ser>
        <c:ser>
          <c:idx val="1"/>
          <c:order val="1"/>
          <c:spPr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cat>
            <c:numRef>
              <c:f>'Zeitfenster Kunden'!$E$2:$E$11</c:f>
              <c:numCache>
                <c:formatCode>General</c:formatCode>
                <c:ptCount val="10"/>
                <c:pt idx="0">
                  <c:v>13</c:v>
                </c:pt>
                <c:pt idx="1">
                  <c:v>12</c:v>
                </c:pt>
                <c:pt idx="2">
                  <c:v>11</c:v>
                </c:pt>
                <c:pt idx="3">
                  <c:v>10</c:v>
                </c:pt>
                <c:pt idx="4">
                  <c:v>9</c:v>
                </c:pt>
                <c:pt idx="5">
                  <c:v>8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4</c:v>
                </c:pt>
              </c:numCache>
            </c:numRef>
          </c:cat>
          <c:val>
            <c:numRef>
              <c:f>'Zeitfenster Kunden'!$G$2:$G$11</c:f>
              <c:numCache>
                <c:formatCode>General</c:formatCode>
                <c:ptCount val="10"/>
                <c:pt idx="0">
                  <c:v>5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FD-4F2B-AC1D-6E722B91F9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100"/>
        <c:axId val="-470912112"/>
        <c:axId val="-345752256"/>
      </c:barChart>
      <c:catAx>
        <c:axId val="-4709121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de-DE" b="1" dirty="0"/>
                  <a:t>Kundenort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charset="0"/>
                  <a:ea typeface="Arial" charset="0"/>
                  <a:cs typeface="Arial" charset="0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de-DE"/>
          </a:p>
        </c:txPr>
        <c:crossAx val="-345752256"/>
        <c:crosses val="autoZero"/>
        <c:auto val="1"/>
        <c:lblAlgn val="ctr"/>
        <c:lblOffset val="100"/>
        <c:noMultiLvlLbl val="0"/>
      </c:catAx>
      <c:valAx>
        <c:axId val="-345752256"/>
        <c:scaling>
          <c:orientation val="minMax"/>
          <c:max val="20"/>
          <c:min val="8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de-DE" dirty="0"/>
                  <a:t>Zeit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charset="0"/>
                  <a:ea typeface="Arial" charset="0"/>
                  <a:cs typeface="Arial" charset="0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de-DE"/>
          </a:p>
        </c:txPr>
        <c:crossAx val="-470912112"/>
        <c:crosses val="autoZero"/>
        <c:crossBetween val="between"/>
        <c:majorUnit val="1"/>
      </c:valAx>
      <c:spPr>
        <a:noFill/>
        <a:ln w="6350">
          <a:solidFill>
            <a:schemeClr val="tx1">
              <a:lumMod val="75000"/>
              <a:lumOff val="25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95000"/>
              <a:lumOff val="5000"/>
            </a:schemeClr>
          </a:solidFill>
          <a:latin typeface="Arial" charset="0"/>
          <a:ea typeface="Arial" charset="0"/>
          <a:cs typeface="Arial" charset="0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BE0CC-8E5F-0240-8B04-8C77B2885DE6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6D57A-47B5-CF47-A2F4-0989CAF1D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94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D57A-47B5-CF47-A2F4-0989CAF1D3D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086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E3A6-A206-604F-AC1A-08AA09510464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B44-D82D-C042-806D-F78BD7F42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66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E3A6-A206-604F-AC1A-08AA09510464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B44-D82D-C042-806D-F78BD7F42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02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E3A6-A206-604F-AC1A-08AA09510464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B44-D82D-C042-806D-F78BD7F42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59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E3A6-A206-604F-AC1A-08AA09510464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B44-D82D-C042-806D-F78BD7F42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1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E3A6-A206-604F-AC1A-08AA09510464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B44-D82D-C042-806D-F78BD7F42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47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E3A6-A206-604F-AC1A-08AA09510464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B44-D82D-C042-806D-F78BD7F42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99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E3A6-A206-604F-AC1A-08AA09510464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B44-D82D-C042-806D-F78BD7F42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E3A6-A206-604F-AC1A-08AA09510464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B44-D82D-C042-806D-F78BD7F42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57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E3A6-A206-604F-AC1A-08AA09510464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B44-D82D-C042-806D-F78BD7F42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45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E3A6-A206-604F-AC1A-08AA09510464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B44-D82D-C042-806D-F78BD7F42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94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E3A6-A206-604F-AC1A-08AA09510464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B44-D82D-C042-806D-F78BD7F42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44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8E3A6-A206-604F-AC1A-08AA09510464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1B44-D82D-C042-806D-F78BD7F42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1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354159"/>
              </p:ext>
            </p:extLst>
          </p:nvPr>
        </p:nvGraphicFramePr>
        <p:xfrm>
          <a:off x="3194050" y="2342594"/>
          <a:ext cx="5803900" cy="2521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Gerade Verbindung 4"/>
          <p:cNvCxnSpPr/>
          <p:nvPr/>
        </p:nvCxnSpPr>
        <p:spPr>
          <a:xfrm flipV="1">
            <a:off x="5363434" y="2526409"/>
            <a:ext cx="0" cy="144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4117051" y="2670409"/>
            <a:ext cx="0" cy="144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flipV="1">
            <a:off x="3863336" y="2880195"/>
            <a:ext cx="0" cy="144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 flipV="1">
            <a:off x="5586984" y="3059808"/>
            <a:ext cx="0" cy="144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7024219" y="3233980"/>
            <a:ext cx="0" cy="144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V="1">
            <a:off x="6596973" y="3413595"/>
            <a:ext cx="0" cy="144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V="1">
            <a:off x="7432050" y="3603346"/>
            <a:ext cx="0" cy="144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cxnSpLocks/>
          </p:cNvCxnSpPr>
          <p:nvPr/>
        </p:nvCxnSpPr>
        <p:spPr>
          <a:xfrm flipV="1">
            <a:off x="4088312" y="3791873"/>
            <a:ext cx="0" cy="144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V="1">
            <a:off x="4355494" y="3976528"/>
            <a:ext cx="0" cy="144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cxnSpLocks/>
          </p:cNvCxnSpPr>
          <p:nvPr/>
        </p:nvCxnSpPr>
        <p:spPr>
          <a:xfrm flipV="1">
            <a:off x="6596973" y="4168656"/>
            <a:ext cx="0" cy="144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062702" y="4489704"/>
            <a:ext cx="560179" cy="249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ung 19"/>
          <p:cNvGrpSpPr/>
          <p:nvPr/>
        </p:nvGrpSpPr>
        <p:grpSpPr>
          <a:xfrm>
            <a:off x="4809744" y="4565631"/>
            <a:ext cx="3803904" cy="335044"/>
            <a:chOff x="4434840" y="4712870"/>
            <a:chExt cx="3803904" cy="335044"/>
          </a:xfrm>
        </p:grpSpPr>
        <p:grpSp>
          <p:nvGrpSpPr>
            <p:cNvPr id="18" name="Gruppierung 17"/>
            <p:cNvGrpSpPr/>
            <p:nvPr/>
          </p:nvGrpSpPr>
          <p:grpSpPr>
            <a:xfrm>
              <a:off x="4443984" y="4741601"/>
              <a:ext cx="3794760" cy="246221"/>
              <a:chOff x="3300984" y="5221224"/>
              <a:chExt cx="3794760" cy="246221"/>
            </a:xfrm>
          </p:grpSpPr>
          <p:sp>
            <p:nvSpPr>
              <p:cNvPr id="17" name="Textfeld 16"/>
              <p:cNvSpPr txBox="1"/>
              <p:nvPr/>
            </p:nvSpPr>
            <p:spPr>
              <a:xfrm>
                <a:off x="3300984" y="5221224"/>
                <a:ext cx="37947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charset="0"/>
                    <a:ea typeface="Arial" charset="0"/>
                    <a:cs typeface="Arial" charset="0"/>
                  </a:rPr>
                  <a:t>Legende:         Zeitfenster         Ankunftszeitpunkt</a:t>
                </a:r>
              </a:p>
            </p:txBody>
          </p:sp>
          <p:cxnSp>
            <p:nvCxnSpPr>
              <p:cNvPr id="15" name="Gerade Verbindung 14"/>
              <p:cNvCxnSpPr/>
              <p:nvPr/>
            </p:nvCxnSpPr>
            <p:spPr>
              <a:xfrm flipV="1">
                <a:off x="5068401" y="5281478"/>
                <a:ext cx="0" cy="1440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hteck 15"/>
              <p:cNvSpPr/>
              <p:nvPr/>
            </p:nvSpPr>
            <p:spPr>
              <a:xfrm>
                <a:off x="4069080" y="5299334"/>
                <a:ext cx="90000" cy="9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" name="Rechteck 18"/>
            <p:cNvSpPr/>
            <p:nvPr/>
          </p:nvSpPr>
          <p:spPr>
            <a:xfrm>
              <a:off x="4434840" y="4712870"/>
              <a:ext cx="2962656" cy="335044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" name="Textfeld 21"/>
          <p:cNvSpPr txBox="1"/>
          <p:nvPr/>
        </p:nvSpPr>
        <p:spPr>
          <a:xfrm>
            <a:off x="8528922" y="4513056"/>
            <a:ext cx="457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charset="0"/>
                <a:ea typeface="Arial" charset="0"/>
                <a:cs typeface="Arial" charset="0"/>
              </a:rPr>
              <a:t>Zeit</a:t>
            </a:r>
          </a:p>
        </p:txBody>
      </p:sp>
    </p:spTree>
    <p:extLst>
      <p:ext uri="{BB962C8B-B14F-4D97-AF65-F5344CB8AC3E}">
        <p14:creationId xmlns:p14="http://schemas.microsoft.com/office/powerpoint/2010/main" val="146849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Tappert, Robin</cp:lastModifiedBy>
  <cp:revision>19</cp:revision>
  <dcterms:created xsi:type="dcterms:W3CDTF">2017-10-17T13:53:34Z</dcterms:created>
  <dcterms:modified xsi:type="dcterms:W3CDTF">2018-01-23T17:08:58Z</dcterms:modified>
</cp:coreProperties>
</file>