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82082460803976"/>
          <c:y val="4.393320919219517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46C-4E6D-82CC-C36B73ABC113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146C-4E6D-82CC-C36B73ABC113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146C-4E6D-82CC-C36B73ABC11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6C-4E6D-82CC-C36B73ABC1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6C-4E6D-82CC-C36B73ABC1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6C-4E6D-82CC-C36B73ABC11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6C-4E6D-82CC-C36B73ABC11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6C-4E6D-82CC-C36B73ABC11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6C-4E6D-82CC-C36B73ABC11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6C-4E6D-82CC-C36B73ABC11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6C-4E6D-82CC-C36B73ABC11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6C-4E6D-82CC-C36B73ABC11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6C-4E6D-82CC-C36B73ABC11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6C-4E6D-82CC-C36B73ABC11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6C-4E6D-82CC-C36B73ABC11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6C-4E6D-82CC-C36B73ABC11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6C-4E6D-82CC-C36B73ABC11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6C-4E6D-82CC-C36B73ABC1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146C-4E6D-82CC-C36B73ABC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0.24754</cdr:x>
      <cdr:y>0.64291</cdr:y>
    </cdr:from>
    <cdr:to>
      <cdr:x>0.58223</cdr:x>
      <cdr:y>0.85224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148A935-E0C0-407D-80AA-B7F5E6F6618D}"/>
            </a:ext>
          </a:extLst>
        </cdr:cNvPr>
        <cdr:cNvCxnSpPr/>
      </cdr:nvCxnSpPr>
      <cdr:spPr>
        <a:xfrm xmlns:a="http://schemas.openxmlformats.org/drawingml/2006/main" flipH="1">
          <a:off x="2179171" y="3861547"/>
          <a:ext cx="2946400" cy="12573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0.24898</cdr:x>
      <cdr:y>0.70634</cdr:y>
    </cdr:from>
    <cdr:to>
      <cdr:x>0.55193</cdr:x>
      <cdr:y>0.85012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B36F9FAE-497B-4D02-935F-F8FA5BCDBE27}"/>
            </a:ext>
          </a:extLst>
        </cdr:cNvPr>
        <cdr:cNvCxnSpPr/>
      </cdr:nvCxnSpPr>
      <cdr:spPr>
        <a:xfrm xmlns:a="http://schemas.openxmlformats.org/drawingml/2006/main" flipV="1">
          <a:off x="2191871" y="4242547"/>
          <a:ext cx="2667000" cy="8636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0.55193</cdr:x>
      <cdr:y>0.14179</cdr:y>
    </cdr:from>
    <cdr:to>
      <cdr:x>0.63994</cdr:x>
      <cdr:y>0.70423</cdr:y>
    </cdr:to>
    <cdr:cxnSp macro="">
      <cdr:nvCxnSpPr>
        <cdr:cNvPr id="10" name="Gerade Verbindung mit Pfeil 9">
          <a:extLst xmlns:a="http://schemas.openxmlformats.org/drawingml/2006/main">
            <a:ext uri="{FF2B5EF4-FFF2-40B4-BE49-F238E27FC236}">
              <a16:creationId xmlns:a16="http://schemas.microsoft.com/office/drawing/2014/main" id="{7B33B17E-C989-4DEA-81CE-B1C905FD459B}"/>
            </a:ext>
          </a:extLst>
        </cdr:cNvPr>
        <cdr:cNvCxnSpPr/>
      </cdr:nvCxnSpPr>
      <cdr:spPr>
        <a:xfrm xmlns:a="http://schemas.openxmlformats.org/drawingml/2006/main" flipV="1">
          <a:off x="4858871" y="851647"/>
          <a:ext cx="774700" cy="33782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0.53318</cdr:x>
      <cdr:y>0.14391</cdr:y>
    </cdr:from>
    <cdr:to>
      <cdr:x>0.63416</cdr:x>
      <cdr:y>0.275</cdr:y>
    </cdr:to>
    <cdr:cxnSp macro="">
      <cdr:nvCxnSpPr>
        <cdr:cNvPr id="12" name="Gerade Verbindung mit Pfeil 11">
          <a:extLst xmlns:a="http://schemas.openxmlformats.org/drawingml/2006/main">
            <a:ext uri="{FF2B5EF4-FFF2-40B4-BE49-F238E27FC236}">
              <a16:creationId xmlns:a16="http://schemas.microsoft.com/office/drawing/2014/main" id="{B967AF2A-706D-406C-AF4D-89F57178D10C}"/>
            </a:ext>
          </a:extLst>
        </cdr:cNvPr>
        <cdr:cNvCxnSpPr/>
      </cdr:nvCxnSpPr>
      <cdr:spPr>
        <a:xfrm xmlns:a="http://schemas.openxmlformats.org/drawingml/2006/main" flipH="1">
          <a:off x="4693771" y="864347"/>
          <a:ext cx="889000" cy="787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0.53462</cdr:x>
      <cdr:y>0.29905</cdr:y>
    </cdr:from>
    <cdr:to>
      <cdr:x>0.63561</cdr:x>
      <cdr:y>0.42935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CE7BC64E-E824-4397-9888-18009C088D71}"/>
            </a:ext>
          </a:extLst>
        </cdr:cNvPr>
        <cdr:cNvCxnSpPr/>
      </cdr:nvCxnSpPr>
      <cdr:spPr>
        <a:xfrm xmlns:a="http://schemas.openxmlformats.org/drawingml/2006/main">
          <a:off x="4706471" y="1796210"/>
          <a:ext cx="889000" cy="78263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0.25187</cdr:x>
      <cdr:y>0.43226</cdr:y>
    </cdr:from>
    <cdr:to>
      <cdr:x>0.63128</cdr:x>
      <cdr:y>0.57525</cdr:y>
    </cdr:to>
    <cdr:cxnSp macro="">
      <cdr:nvCxnSpPr>
        <cdr:cNvPr id="17" name="Gerade Verbindung mit Pfeil 16">
          <a:extLst xmlns:a="http://schemas.openxmlformats.org/drawingml/2006/main">
            <a:ext uri="{FF2B5EF4-FFF2-40B4-BE49-F238E27FC236}">
              <a16:creationId xmlns:a16="http://schemas.microsoft.com/office/drawing/2014/main" id="{CE7BC64E-E824-4397-9888-18009C088D71}"/>
            </a:ext>
          </a:extLst>
        </cdr:cNvPr>
        <cdr:cNvCxnSpPr/>
      </cdr:nvCxnSpPr>
      <cdr:spPr>
        <a:xfrm xmlns:a="http://schemas.openxmlformats.org/drawingml/2006/main" flipH="1">
          <a:off x="2217271" y="2596310"/>
          <a:ext cx="3340100" cy="85883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0.25475</cdr:x>
      <cdr:y>0.58794</cdr:y>
    </cdr:from>
    <cdr:to>
      <cdr:x>0.57502</cdr:x>
      <cdr:y>0.63445</cdr:y>
    </cdr:to>
    <cdr:cxnSp macro="">
      <cdr:nvCxnSpPr>
        <cdr:cNvPr id="19" name="Gerade Verbindung mit Pfeil 18">
          <a:extLst xmlns:a="http://schemas.openxmlformats.org/drawingml/2006/main">
            <a:ext uri="{FF2B5EF4-FFF2-40B4-BE49-F238E27FC236}">
              <a16:creationId xmlns:a16="http://schemas.microsoft.com/office/drawing/2014/main" id="{97FD10DB-FEE3-4734-9C4A-476D0251E8CC}"/>
            </a:ext>
          </a:extLst>
        </cdr:cNvPr>
        <cdr:cNvCxnSpPr/>
      </cdr:nvCxnSpPr>
      <cdr:spPr>
        <a:xfrm xmlns:a="http://schemas.openxmlformats.org/drawingml/2006/main">
          <a:off x="2242671" y="3531347"/>
          <a:ext cx="28194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0.59089</cdr:x>
      <cdr:y>0.34689</cdr:y>
    </cdr:from>
    <cdr:to>
      <cdr:x>0.85922</cdr:x>
      <cdr:y>0.62771</cdr:y>
    </cdr:to>
    <cdr:cxnSp macro="">
      <cdr:nvCxnSpPr>
        <cdr:cNvPr id="22" name="Gerade Verbindung mit Pfeil 21">
          <a:extLst xmlns:a="http://schemas.openxmlformats.org/drawingml/2006/main">
            <a:ext uri="{FF2B5EF4-FFF2-40B4-BE49-F238E27FC236}">
              <a16:creationId xmlns:a16="http://schemas.microsoft.com/office/drawing/2014/main" id="{83DA7340-431E-4894-A24F-8FBCABB9086D}"/>
            </a:ext>
          </a:extLst>
        </cdr:cNvPr>
        <cdr:cNvCxnSpPr/>
      </cdr:nvCxnSpPr>
      <cdr:spPr>
        <a:xfrm xmlns:a="http://schemas.openxmlformats.org/drawingml/2006/main" flipV="1">
          <a:off x="5201771" y="2083547"/>
          <a:ext cx="2362200" cy="168671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0.3139</cdr:x>
      <cdr:y>0.17139</cdr:y>
    </cdr:from>
    <cdr:to>
      <cdr:x>0.86066</cdr:x>
      <cdr:y>0.33632</cdr:y>
    </cdr:to>
    <cdr:cxnSp macro="">
      <cdr:nvCxnSpPr>
        <cdr:cNvPr id="24" name="Gerade Verbindung mit Pfeil 23">
          <a:extLst xmlns:a="http://schemas.openxmlformats.org/drawingml/2006/main">
            <a:ext uri="{FF2B5EF4-FFF2-40B4-BE49-F238E27FC236}">
              <a16:creationId xmlns:a16="http://schemas.microsoft.com/office/drawing/2014/main" id="{83DA7340-431E-4894-A24F-8FBCABB9086D}"/>
            </a:ext>
          </a:extLst>
        </cdr:cNvPr>
        <cdr:cNvCxnSpPr/>
      </cdr:nvCxnSpPr>
      <cdr:spPr>
        <a:xfrm xmlns:a="http://schemas.openxmlformats.org/drawingml/2006/main" flipH="1" flipV="1">
          <a:off x="2763371" y="1029448"/>
          <a:ext cx="4813300" cy="99059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0.30957</cdr:x>
      <cdr:y>0.17562</cdr:y>
    </cdr:from>
    <cdr:to>
      <cdr:x>0.80007</cdr:x>
      <cdr:y>0.69577</cdr:y>
    </cdr:to>
    <cdr:cxnSp macro="">
      <cdr:nvCxnSpPr>
        <cdr:cNvPr id="27" name="Gerade Verbindung mit Pfeil 26">
          <a:extLst xmlns:a="http://schemas.openxmlformats.org/drawingml/2006/main">
            <a:ext uri="{FF2B5EF4-FFF2-40B4-BE49-F238E27FC236}">
              <a16:creationId xmlns:a16="http://schemas.microsoft.com/office/drawing/2014/main" id="{062B3849-214F-48E3-B9BC-F35EA1BF27D0}"/>
            </a:ext>
          </a:extLst>
        </cdr:cNvPr>
        <cdr:cNvCxnSpPr/>
      </cdr:nvCxnSpPr>
      <cdr:spPr>
        <a:xfrm xmlns:a="http://schemas.openxmlformats.org/drawingml/2006/main">
          <a:off x="2725271" y="1054847"/>
          <a:ext cx="4318000" cy="31242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0.42354</cdr:x>
      <cdr:y>0.55622</cdr:y>
    </cdr:from>
    <cdr:to>
      <cdr:x>0.79863</cdr:x>
      <cdr:y>0.7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062B3849-214F-48E3-B9BC-F35EA1BF27D0}"/>
            </a:ext>
          </a:extLst>
        </cdr:cNvPr>
        <cdr:cNvCxnSpPr/>
      </cdr:nvCxnSpPr>
      <cdr:spPr>
        <a:xfrm xmlns:a="http://schemas.openxmlformats.org/drawingml/2006/main" flipH="1" flipV="1">
          <a:off x="3728571" y="3340847"/>
          <a:ext cx="3302000" cy="8636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0.42066</cdr:x>
      <cdr:y>0.56256</cdr:y>
    </cdr:from>
    <cdr:to>
      <cdr:x>0.58079</cdr:x>
      <cdr:y>0.63234</cdr:y>
    </cdr:to>
    <cdr:cxnSp macro="">
      <cdr:nvCxnSpPr>
        <cdr:cNvPr id="34" name="Gerade Verbindung mit Pfeil 33">
          <a:extLst xmlns:a="http://schemas.openxmlformats.org/drawingml/2006/main">
            <a:ext uri="{FF2B5EF4-FFF2-40B4-BE49-F238E27FC236}">
              <a16:creationId xmlns:a16="http://schemas.microsoft.com/office/drawing/2014/main" id="{C422B1E4-D109-4187-8293-CBE33A4FBD19}"/>
            </a:ext>
          </a:extLst>
        </cdr:cNvPr>
        <cdr:cNvCxnSpPr/>
      </cdr:nvCxnSpPr>
      <cdr:spPr>
        <a:xfrm xmlns:a="http://schemas.openxmlformats.org/drawingml/2006/main">
          <a:off x="3703171" y="3378947"/>
          <a:ext cx="1409700" cy="419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A4A07-94D2-4C6A-AEA9-DC5AD0BD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9699B2-EC2A-47B8-8DF9-083BB2BB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3DEBF-0702-4348-9BFE-EA60077E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91C82-AEA2-4A2A-9074-F6A5B12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D7A06-9028-44D3-AA77-59038F14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7B2DF-96D2-4C26-98F3-119D089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4557BA-5B5F-43F6-8CEA-E1A80D706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81014-1F99-4F02-B71B-D05A77A2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9561C-0901-4C8E-8BF9-A67F3E3A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A2B14-3082-4FE2-9A7A-D7214D02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EA24CC-83C2-4126-AC63-FCDF223E6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F87E5D-D549-444F-AE82-86BB4A93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F8048-3221-40A7-99DF-CF593203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BB7D8-5AE1-4837-8D0F-DA3D9BCA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4C605-6648-420B-9FCE-05D974B2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9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A6243-FBD8-441D-91A6-670955C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A0BBE-3F11-4F41-9A9C-A471EFDF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3CF63-E830-4A37-8899-1CEF3DAB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7C4B8-834F-4412-97F4-95A71600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4D379-E133-43A0-8810-47AE1FBC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4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2F8B-DB3A-46F8-9904-8FBFA3E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02FA9-63D3-49FA-A913-03C58DE4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222E2-8105-4058-94FF-7B956299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A6E3D-C1E4-4104-8A07-03C50B3B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4EB08-07D3-4705-A629-C0DF2611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C47F7-8CB8-42E9-8B64-B733F68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63CF-70CB-4C34-82CF-B12540FA7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7F1AF1-728C-4E9F-8DC9-E07AC8BF7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F55F42-7658-4E25-895E-D92832C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8E4C9-1067-4054-9696-13477BF2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390B06-4DEA-43B8-9876-A795AB29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3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3CE48-6556-48F0-A9BC-B3F67611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38844-1AE4-4CC1-B9F5-6972C5B3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D73435-0C32-46AC-94CC-7D553E5F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8D5300-5774-4A44-8DC2-D5EC0F243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7D95D8-D8E0-42BE-B1F0-987414CB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7608B-6EBF-4907-80B1-0A2F9548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BF7E58-995E-4B49-8D5C-F2D4A6FF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F69160-A656-4F3D-9ED4-19069ED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31887-4E5A-49E5-8142-82440E30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BE3823-5613-4530-A746-02432803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94D006-9336-4C9B-B342-AD2D5ADD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1692F8-5A41-4482-B14C-2D1C3928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7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4197CC-FE32-4589-BF5F-3B15081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4B159D-5EE6-4C16-AC9A-4E34FB21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FC6C20-FAFD-461B-A472-9216DF29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E0809-DC43-4A6E-8DAD-813F8EA8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180BD-0FF5-44A6-89C2-2FA5C4D2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961392-4C99-407D-8D33-F2249A1C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5282D-60DB-483A-B9D3-C3AC1E2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90B6CC-E3DD-43AA-BDB5-08D7F43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8EDC5F-0C23-43B7-8A2F-892B9186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36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3740F-00E1-478A-AD85-220CD1F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597C6F-1564-4C63-A5A8-A13FD8BB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C042F3-BB16-4E07-90DA-AAB60F44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31E98E-FCC3-4FF2-8FD4-A4616D12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2CFFA-C2EB-4BAC-AB09-3DEF61DF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BFB3F5-2CD1-496E-901F-93AC35C1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0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487F4A-696A-4367-A4E8-713B1BC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8AADA-A8ED-4A95-9154-CC17FF4C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ACC49-EEC8-439D-83DC-96832B406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4828-67B1-44CE-8538-94890DE094C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F45E7-32D7-4BDC-87A6-7DBB4E18C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5DD97-20DD-4B2B-B78F-5B0722A3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CA29-B4AD-4189-9461-0AEAB36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19D74-54E0-40B1-B423-0297A1141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B24C77-729D-4E65-B44B-6CAC7A8FA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577E272-A4B3-4A82-95E1-CD37E972F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511925"/>
              </p:ext>
            </p:extLst>
          </p:nvPr>
        </p:nvGraphicFramePr>
        <p:xfrm>
          <a:off x="1237129" y="519953"/>
          <a:ext cx="8803342" cy="600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B59E166-8982-400F-BE3C-D97B1EB8B3A2}"/>
              </a:ext>
            </a:extLst>
          </p:cNvPr>
          <p:cNvSpPr txBox="1"/>
          <p:nvPr/>
        </p:nvSpPr>
        <p:spPr>
          <a:xfrm>
            <a:off x="1864426" y="87877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km</a:t>
            </a:r>
          </a:p>
        </p:txBody>
      </p:sp>
      <p:cxnSp>
        <p:nvCxnSpPr>
          <p:cNvPr id="6" name="Gerade Verbindung 10">
            <a:extLst>
              <a:ext uri="{FF2B5EF4-FFF2-40B4-BE49-F238E27FC236}">
                <a16:creationId xmlns:a16="http://schemas.microsoft.com/office/drawing/2014/main" id="{56DAB6D9-0935-48CE-9991-D34EF331BEA2}"/>
              </a:ext>
            </a:extLst>
          </p:cNvPr>
          <p:cNvCxnSpPr/>
          <p:nvPr/>
        </p:nvCxnSpPr>
        <p:spPr>
          <a:xfrm flipV="1">
            <a:off x="7432050" y="3603346"/>
            <a:ext cx="0" cy="1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EC5D5D0-883D-454E-BDEB-4943F76EFCDC}"/>
              </a:ext>
            </a:extLst>
          </p:cNvPr>
          <p:cNvSpPr txBox="1"/>
          <p:nvPr/>
        </p:nvSpPr>
        <p:spPr>
          <a:xfrm>
            <a:off x="9359419" y="62490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km</a:t>
            </a:r>
          </a:p>
        </p:txBody>
      </p:sp>
    </p:spTree>
    <p:extLst>
      <p:ext uri="{BB962C8B-B14F-4D97-AF65-F5344CB8AC3E}">
        <p14:creationId xmlns:p14="http://schemas.microsoft.com/office/powerpoint/2010/main" val="13584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4</cp:revision>
  <dcterms:created xsi:type="dcterms:W3CDTF">2018-01-18T17:14:43Z</dcterms:created>
  <dcterms:modified xsi:type="dcterms:W3CDTF">2018-01-23T12:09:56Z</dcterms:modified>
</cp:coreProperties>
</file>