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Users\FlorianKnigge\Dropbox\01%20PRIVAT\01%20Uni\03%20Operations%20Research\GAMS\Ergebnisse\Nichtlinear_Standard\Beschreibung%20und%20Diagram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01549673312115"/>
          <c:y val="4.3933136571754614E-2"/>
          <c:w val="0.84841996146758203"/>
          <c:h val="0.8993848371079999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square"/>
              <c:size val="8"/>
              <c:spPr>
                <a:solidFill>
                  <a:schemeClr val="tx1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CFF-45C4-8643-C5F413202D14}"/>
              </c:ext>
            </c:extLst>
          </c:dPt>
          <c:dPt>
            <c:idx val="1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1-8CFF-45C4-8643-C5F413202D14}"/>
              </c:ext>
            </c:extLst>
          </c:dPt>
          <c:dPt>
            <c:idx val="2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2-8CFF-45C4-8643-C5F413202D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FF-45C4-8643-C5F413202D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FF-45C4-8643-C5F413202D1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CFF-45C4-8643-C5F413202D1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FF-45C4-8643-C5F413202D1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CFF-45C4-8643-C5F413202D1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CFF-45C4-8643-C5F413202D1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CFF-45C4-8643-C5F413202D1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CFF-45C4-8643-C5F413202D1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CFF-45C4-8643-C5F413202D1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CFF-45C4-8643-C5F413202D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11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CFF-45C4-8643-C5F413202D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CFF-45C4-8643-C5F413202D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13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CFF-45C4-8643-C5F413202D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CFF-45C4-8643-C5F413202D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CFF-45C4-8643-C5F413202D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'Diagramm Tour'!$B$2:$B$15</c:f>
              <c:numCache>
                <c:formatCode>General</c:formatCode>
                <c:ptCount val="14"/>
                <c:pt idx="0">
                  <c:v>0.8</c:v>
                </c:pt>
                <c:pt idx="1">
                  <c:v>1.6</c:v>
                </c:pt>
                <c:pt idx="2">
                  <c:v>2</c:v>
                </c:pt>
                <c:pt idx="3">
                  <c:v>1</c:v>
                </c:pt>
                <c:pt idx="4">
                  <c:v>0.4</c:v>
                </c:pt>
                <c:pt idx="5">
                  <c:v>1.5</c:v>
                </c:pt>
                <c:pt idx="6">
                  <c:v>0.4</c:v>
                </c:pt>
                <c:pt idx="7">
                  <c:v>1.8</c:v>
                </c:pt>
                <c:pt idx="8">
                  <c:v>0.6</c:v>
                </c:pt>
                <c:pt idx="9">
                  <c:v>1.8</c:v>
                </c:pt>
                <c:pt idx="10">
                  <c:v>2.6</c:v>
                </c:pt>
                <c:pt idx="11">
                  <c:v>1.4</c:v>
                </c:pt>
                <c:pt idx="12">
                  <c:v>2.4</c:v>
                </c:pt>
              </c:numCache>
            </c:numRef>
          </c:xVal>
          <c:yVal>
            <c:numRef>
              <c:f>'Diagramm Tour'!$C$2:$C$15</c:f>
              <c:numCache>
                <c:formatCode>General</c:formatCode>
                <c:ptCount val="14"/>
                <c:pt idx="0">
                  <c:v>2</c:v>
                </c:pt>
                <c:pt idx="1">
                  <c:v>1</c:v>
                </c:pt>
                <c:pt idx="2">
                  <c:v>2.2999999999999998</c:v>
                </c:pt>
                <c:pt idx="3">
                  <c:v>1.3</c:v>
                </c:pt>
                <c:pt idx="4">
                  <c:v>1.2</c:v>
                </c:pt>
                <c:pt idx="5">
                  <c:v>0.8</c:v>
                </c:pt>
                <c:pt idx="6">
                  <c:v>0.3</c:v>
                </c:pt>
                <c:pt idx="7">
                  <c:v>1.7</c:v>
                </c:pt>
                <c:pt idx="8">
                  <c:v>2.6</c:v>
                </c:pt>
                <c:pt idx="9">
                  <c:v>2.7</c:v>
                </c:pt>
                <c:pt idx="10">
                  <c:v>2</c:v>
                </c:pt>
                <c:pt idx="11">
                  <c:v>2.2000000000000002</c:v>
                </c:pt>
                <c:pt idx="1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8CFF-45C4-8643-C5F413202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86998880"/>
        <c:axId val="-350257008"/>
      </c:scatterChart>
      <c:valAx>
        <c:axId val="-386998880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50257008"/>
        <c:crosses val="autoZero"/>
        <c:crossBetween val="midCat"/>
        <c:majorUnit val="0.5"/>
      </c:valAx>
      <c:valAx>
        <c:axId val="-350257008"/>
        <c:scaling>
          <c:orientation val="minMax"/>
          <c:max val="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86998880"/>
        <c:crosses val="autoZero"/>
        <c:crossBetween val="midCat"/>
        <c:majorUnit val="0.5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>
          <a:latin typeface="Arial" charset="0"/>
          <a:ea typeface="Arial" charset="0"/>
          <a:cs typeface="Arial" charset="0"/>
        </a:defRPr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0.24922</cdr:x>
      <cdr:y>0.58181</cdr:y>
    </cdr:from>
    <cdr:to>
      <cdr:x>0.57101</cdr:x>
      <cdr:y>0.63358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0E4CE7AA-FC44-461B-8562-0F85D70B1F8C}"/>
            </a:ext>
          </a:extLst>
        </cdr:cNvPr>
        <cdr:cNvCxnSpPr/>
      </cdr:nvCxnSpPr>
      <cdr:spPr>
        <a:xfrm xmlns:a="http://schemas.openxmlformats.org/drawingml/2006/main" flipH="1" flipV="1">
          <a:off x="1662205" y="3139888"/>
          <a:ext cx="2146300" cy="2794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0.25515</cdr:x>
      <cdr:y>0.58413</cdr:y>
    </cdr:from>
    <cdr:to>
      <cdr:x>0.54435</cdr:x>
      <cdr:y>0.69477</cdr:y>
    </cdr:to>
    <cdr:cxnSp macro="">
      <cdr:nvCxnSpPr>
        <cdr:cNvPr id="4" name="Gerade Verbindung mit Pfeil 3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>
          <a:off x="1701800" y="3152402"/>
          <a:ext cx="1928905" cy="5970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0.55007</cdr:x>
      <cdr:y>0.66138</cdr:y>
    </cdr:from>
    <cdr:to>
      <cdr:x>0.57101</cdr:x>
      <cdr:y>0.68727</cdr:y>
    </cdr:to>
    <cdr:cxnSp macro="">
      <cdr:nvCxnSpPr>
        <cdr:cNvPr id="7" name="Gerade Verbindung mit Pfeil 6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V="1">
          <a:off x="3668805" y="3569307"/>
          <a:ext cx="139700" cy="1397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0.59005</cdr:x>
      <cdr:y>0.63829</cdr:y>
    </cdr:from>
    <cdr:to>
      <cdr:x>0.79951</cdr:x>
      <cdr:y>0.69006</cdr:y>
    </cdr:to>
    <cdr:cxnSp macro="">
      <cdr:nvCxnSpPr>
        <cdr:cNvPr id="9" name="Gerade Verbindung mit Pfeil 8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>
          <a:off x="3935505" y="3444688"/>
          <a:ext cx="1397000" cy="2794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0.59196</cdr:x>
      <cdr:y>0.66138</cdr:y>
    </cdr:from>
    <cdr:to>
      <cdr:x>0.7976</cdr:x>
      <cdr:y>0.71315</cdr:y>
    </cdr:to>
    <cdr:cxnSp macro="">
      <cdr:nvCxnSpPr>
        <cdr:cNvPr id="11" name="Gerade Verbindung mit Pfeil 10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H="1" flipV="1">
          <a:off x="3948205" y="3569307"/>
          <a:ext cx="1371600" cy="2794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0.41868</cdr:x>
      <cdr:y>0.56534</cdr:y>
    </cdr:from>
    <cdr:to>
      <cdr:x>0.5653</cdr:x>
      <cdr:y>0.63594</cdr:y>
    </cdr:to>
    <cdr:cxnSp macro="">
      <cdr:nvCxnSpPr>
        <cdr:cNvPr id="13" name="Gerade Verbindung mit Pfeil 12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H="1" flipV="1">
          <a:off x="2792505" y="3050988"/>
          <a:ext cx="977900" cy="3810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0.2397</cdr:x>
      <cdr:y>0.5653</cdr:y>
    </cdr:from>
    <cdr:to>
      <cdr:x>0.41107</cdr:x>
      <cdr:y>0.83596</cdr:y>
    </cdr:to>
    <cdr:cxnSp macro="">
      <cdr:nvCxnSpPr>
        <cdr:cNvPr id="15" name="Gerade Verbindung mit Pfeil 14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H="1">
          <a:off x="1598705" y="3050802"/>
          <a:ext cx="1143000" cy="14606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0.2435</cdr:x>
      <cdr:y>0.66138</cdr:y>
    </cdr:from>
    <cdr:to>
      <cdr:x>0.55959</cdr:x>
      <cdr:y>0.84302</cdr:y>
    </cdr:to>
    <cdr:cxnSp macro="">
      <cdr:nvCxnSpPr>
        <cdr:cNvPr id="18" name="Gerade Verbindung mit Pfeil 17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V="1">
          <a:off x="1624105" y="3569307"/>
          <a:ext cx="2108200" cy="98028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0.5672</cdr:x>
      <cdr:y>0.45709</cdr:y>
    </cdr:from>
    <cdr:to>
      <cdr:x>0.63194</cdr:x>
      <cdr:y>0.62417</cdr:y>
    </cdr:to>
    <cdr:cxnSp macro="">
      <cdr:nvCxnSpPr>
        <cdr:cNvPr id="22" name="Gerade Verbindung mit Pfeil 21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V="1">
          <a:off x="3783105" y="2466788"/>
          <a:ext cx="431800" cy="9017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0.56149</cdr:x>
      <cdr:y>0.46176</cdr:y>
    </cdr:from>
    <cdr:to>
      <cdr:x>0.61957</cdr:x>
      <cdr:y>0.61711</cdr:y>
    </cdr:to>
    <cdr:cxnSp macro="">
      <cdr:nvCxnSpPr>
        <cdr:cNvPr id="25" name="Gerade Verbindung mit Pfeil 24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H="1">
          <a:off x="3745005" y="2492002"/>
          <a:ext cx="387350" cy="8383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0.30444</cdr:x>
      <cdr:y>0.16764</cdr:y>
    </cdr:from>
    <cdr:to>
      <cdr:x>0.67384</cdr:x>
      <cdr:y>0.23823</cdr:y>
    </cdr:to>
    <cdr:cxnSp macro="">
      <cdr:nvCxnSpPr>
        <cdr:cNvPr id="28" name="Gerade Verbindung mit Pfeil 27">
          <a:extLst xmlns:a="http://schemas.openxmlformats.org/drawingml/2006/main">
            <a:ext uri="{FF2B5EF4-FFF2-40B4-BE49-F238E27FC236}">
              <a16:creationId xmlns:a16="http://schemas.microsoft.com/office/drawing/2014/main" id="{D02CDC2D-2BBF-42CF-982A-39AF6665A474}"/>
            </a:ext>
          </a:extLst>
        </cdr:cNvPr>
        <cdr:cNvCxnSpPr/>
      </cdr:nvCxnSpPr>
      <cdr:spPr>
        <a:xfrm xmlns:a="http://schemas.openxmlformats.org/drawingml/2006/main" flipH="1" flipV="1">
          <a:off x="2030506" y="904688"/>
          <a:ext cx="2463799" cy="3810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0.30634</cdr:x>
      <cdr:y>0.18411</cdr:y>
    </cdr:from>
    <cdr:to>
      <cdr:x>0.66431</cdr:x>
      <cdr:y>0.25235</cdr:y>
    </cdr:to>
    <cdr:cxnSp macro="">
      <cdr:nvCxnSpPr>
        <cdr:cNvPr id="31" name="Gerade Verbindung mit Pfeil 30">
          <a:extLst xmlns:a="http://schemas.openxmlformats.org/drawingml/2006/main">
            <a:ext uri="{FF2B5EF4-FFF2-40B4-BE49-F238E27FC236}">
              <a16:creationId xmlns:a16="http://schemas.microsoft.com/office/drawing/2014/main" id="{1422F636-AA63-41AE-8D2B-7081215FEEBF}"/>
            </a:ext>
          </a:extLst>
        </cdr:cNvPr>
        <cdr:cNvCxnSpPr/>
      </cdr:nvCxnSpPr>
      <cdr:spPr>
        <a:xfrm xmlns:a="http://schemas.openxmlformats.org/drawingml/2006/main">
          <a:off x="2043205" y="993588"/>
          <a:ext cx="2387600" cy="3683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0.68907</cdr:x>
      <cdr:y>0.26971</cdr:y>
    </cdr:from>
    <cdr:to>
      <cdr:x>0.84901</cdr:x>
      <cdr:y>0.33001</cdr:y>
    </cdr:to>
    <cdr:cxnSp macro="">
      <cdr:nvCxnSpPr>
        <cdr:cNvPr id="35" name="Gerade Verbindung mit Pfeil 34">
          <a:extLst xmlns:a="http://schemas.openxmlformats.org/drawingml/2006/main">
            <a:ext uri="{FF2B5EF4-FFF2-40B4-BE49-F238E27FC236}">
              <a16:creationId xmlns:a16="http://schemas.microsoft.com/office/drawing/2014/main" id="{6DEBAA1C-D509-4F70-BF31-C67AAF230AB9}"/>
            </a:ext>
          </a:extLst>
        </cdr:cNvPr>
        <cdr:cNvCxnSpPr/>
      </cdr:nvCxnSpPr>
      <cdr:spPr>
        <a:xfrm xmlns:a="http://schemas.openxmlformats.org/drawingml/2006/main">
          <a:off x="4595905" y="1455551"/>
          <a:ext cx="1066800" cy="32543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0.53483</cdr:x>
      <cdr:y>0.29236</cdr:y>
    </cdr:from>
    <cdr:to>
      <cdr:x>0.84901</cdr:x>
      <cdr:y>0.34413</cdr:y>
    </cdr:to>
    <cdr:cxnSp macro="">
      <cdr:nvCxnSpPr>
        <cdr:cNvPr id="37" name="Gerade Verbindung mit Pfeil 36">
          <a:extLst xmlns:a="http://schemas.openxmlformats.org/drawingml/2006/main">
            <a:ext uri="{FF2B5EF4-FFF2-40B4-BE49-F238E27FC236}">
              <a16:creationId xmlns:a16="http://schemas.microsoft.com/office/drawing/2014/main" id="{6DEBAA1C-D509-4F70-BF31-C67AAF230AB9}"/>
            </a:ext>
          </a:extLst>
        </cdr:cNvPr>
        <cdr:cNvCxnSpPr/>
      </cdr:nvCxnSpPr>
      <cdr:spPr>
        <a:xfrm xmlns:a="http://schemas.openxmlformats.org/drawingml/2006/main" flipH="1" flipV="1">
          <a:off x="3567205" y="1577789"/>
          <a:ext cx="2095500" cy="27939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0.52912</cdr:x>
      <cdr:y>0.25</cdr:y>
    </cdr:from>
    <cdr:to>
      <cdr:x>0.67574</cdr:x>
      <cdr:y>0.27099</cdr:y>
    </cdr:to>
    <cdr:cxnSp macro="">
      <cdr:nvCxnSpPr>
        <cdr:cNvPr id="40" name="Gerade Verbindung mit Pfeil 39">
          <a:extLst xmlns:a="http://schemas.openxmlformats.org/drawingml/2006/main">
            <a:ext uri="{FF2B5EF4-FFF2-40B4-BE49-F238E27FC236}">
              <a16:creationId xmlns:a16="http://schemas.microsoft.com/office/drawing/2014/main" id="{6DEBAA1C-D509-4F70-BF31-C67AAF230AB9}"/>
            </a:ext>
          </a:extLst>
        </cdr:cNvPr>
        <cdr:cNvCxnSpPr/>
      </cdr:nvCxnSpPr>
      <cdr:spPr>
        <a:xfrm xmlns:a="http://schemas.openxmlformats.org/drawingml/2006/main" flipV="1">
          <a:off x="3529105" y="1349188"/>
          <a:ext cx="977900" cy="11327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0.63956</cdr:x>
      <cdr:y>0.14175</cdr:y>
    </cdr:from>
    <cdr:to>
      <cdr:x>0.67384</cdr:x>
      <cdr:y>0.21985</cdr:y>
    </cdr:to>
    <cdr:cxnSp macro="">
      <cdr:nvCxnSpPr>
        <cdr:cNvPr id="43" name="Gerade Verbindung mit Pfeil 42">
          <a:extLst xmlns:a="http://schemas.openxmlformats.org/drawingml/2006/main">
            <a:ext uri="{FF2B5EF4-FFF2-40B4-BE49-F238E27FC236}">
              <a16:creationId xmlns:a16="http://schemas.microsoft.com/office/drawing/2014/main" id="{6DEBAA1C-D509-4F70-BF31-C67AAF230AB9}"/>
            </a:ext>
          </a:extLst>
        </cdr:cNvPr>
        <cdr:cNvCxnSpPr/>
      </cdr:nvCxnSpPr>
      <cdr:spPr>
        <a:xfrm xmlns:a="http://schemas.openxmlformats.org/drawingml/2006/main" flipH="1" flipV="1">
          <a:off x="4265705" y="764988"/>
          <a:ext cx="228600" cy="42148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0.62623</cdr:x>
      <cdr:y>0.15116</cdr:y>
    </cdr:from>
    <cdr:to>
      <cdr:x>0.66812</cdr:x>
      <cdr:y>0.23117</cdr:y>
    </cdr:to>
    <cdr:cxnSp macro="">
      <cdr:nvCxnSpPr>
        <cdr:cNvPr id="45" name="Gerade Verbindung mit Pfeil 44">
          <a:extLst xmlns:a="http://schemas.openxmlformats.org/drawingml/2006/main">
            <a:ext uri="{FF2B5EF4-FFF2-40B4-BE49-F238E27FC236}">
              <a16:creationId xmlns:a16="http://schemas.microsoft.com/office/drawing/2014/main" id="{6DEBAA1C-D509-4F70-BF31-C67AAF230AB9}"/>
            </a:ext>
          </a:extLst>
        </cdr:cNvPr>
        <cdr:cNvCxnSpPr/>
      </cdr:nvCxnSpPr>
      <cdr:spPr>
        <a:xfrm xmlns:a="http://schemas.openxmlformats.org/drawingml/2006/main">
          <a:off x="4176805" y="815788"/>
          <a:ext cx="279400" cy="4318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A5CF8-11BC-4B34-B6E2-90E75B574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6E3479-321C-423B-BB66-F572F7A1F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CBE80-391B-4882-AE96-C6CC8A70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1052C-A165-4A3F-8909-2F2A5B72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2045E-C245-4E25-A04F-2FADBAA2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3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CA0B5-9415-4A90-90FA-45DFC55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5ED67-F0F0-45BC-BA13-5F9FAA256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F2DF1-1EA3-4C67-808F-BCFCFF99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06E01-8A07-4807-A544-5B384500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3CB8B-0C0F-47C6-9812-CD8212A9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0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586C84-4219-4DB1-9131-EA99794BB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9E9E2D-8457-4953-B3F7-FE25AED01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5ADDE-5D6A-4BF1-8404-FD47DF16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D1F9D-90E5-4582-B5C0-C8BE0626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23563-D0FF-4132-82F5-61DE8A29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6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E3EED-0097-40C6-8024-F1F6687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F8DDA-B43B-48ED-9F81-B82AADD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61B39-5C5C-477B-841A-8D0DE0DD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6AC620-9821-4F7D-AC83-15F58FA9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6E4053-CF90-4A0E-9D08-DB644715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8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8A8C2-2152-4C28-95D1-0593DE90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6549F7-1EFC-430E-95B9-9F32BC034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5B6925-E276-421D-993A-46789DB5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AEE71-8FA7-494D-A4F7-9E908740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DD3FB-7119-4F11-97D6-B4DAA32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8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63B0E-0E16-4157-AB19-2F30DBCD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59CDE-D235-4DE6-8950-C143AEAE2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4EEEC-CABE-4A93-846D-B8559A0A6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42D809-4FB9-4BCC-B8F0-04F57A98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488A22-58DA-4161-A5A2-BF500662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4FCC72-244E-4ED7-AF38-85F81940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969F-F30C-415A-B836-12A1D075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7699A4-172F-4BFA-8C97-D078629C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531123-EAF8-4AB6-B4FB-8A99B90CC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FAFDC3-DB64-4172-B4C1-E0E8C4618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3C8895-8731-47E7-A228-166B9EB5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660663-E9AF-4A1F-9F97-BB7543CF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404F4A-91FC-49A0-97E9-B94A7823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868352-D741-475B-AA2F-F07AE65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53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4CB9E-F105-47CF-A26B-D1FE86F6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1FA90-0971-463F-89CE-00A63C8B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5D8E81-6BE2-4EC7-BD5D-B6097B7A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108171-23BC-4EA9-A364-6A899176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56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933F30-B84C-4A58-9FF5-229AC49D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35C795-0903-4E97-B9FE-004D18AE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61266-8831-4CF7-8E7E-C4F2AD5C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8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33F76-D0BA-4D9B-BE89-DC406F09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F34EB-2AF1-4179-A719-A0656387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24F490-4122-437D-9E40-98E88547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EE554-7887-49B8-B227-E0797C70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B661E-C3D0-489D-BE6C-E8A21F40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F960C4-2719-4032-8832-DFE28A66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59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20D0B-1C64-439A-A39A-1407A575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32AF5C-E70E-4099-A23B-A6DA6C8D2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46132-1925-4C6E-92B9-661F5AF6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935AF3-07D0-423E-A019-9BCAB56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2F0C51-5E4C-4E38-87AB-6C0207B5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3BDBA8-657D-481B-B66D-1AC112C4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3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691C02-5ABC-428C-A78F-5B08A01F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BD130-8A9E-4B57-B855-991D5D014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DE5C5-5125-42CE-843D-EDAE1B415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7892-D1A7-4231-9B13-A59989048DBB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C32DB-1A42-43C5-A35E-D8093A83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0DADD2-DC52-4199-9DBB-C5AA0F0C8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B89D612-F7A9-434F-B8B0-1813F5829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11C377C-D201-461C-9EF7-96FFA6626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729152"/>
              </p:ext>
            </p:extLst>
          </p:nvPr>
        </p:nvGraphicFramePr>
        <p:xfrm>
          <a:off x="2922495" y="860612"/>
          <a:ext cx="6669740" cy="5396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D4603824-2B5F-4C03-A492-28FCC07E171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32038" y="1153475"/>
            <a:ext cx="4315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km</a:t>
            </a:r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82A34F7C-BB7A-47F0-89AA-EED41C24F835}"/>
              </a:ext>
            </a:extLst>
          </p:cNvPr>
          <p:cNvSpPr txBox="1">
            <a:spLocks/>
          </p:cNvSpPr>
          <p:nvPr/>
        </p:nvSpPr>
        <p:spPr>
          <a:xfrm>
            <a:off x="8918339" y="6100399"/>
            <a:ext cx="431529" cy="3139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/>
              <a:t>km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94224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km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Tappert, Robin</dc:creator>
  <cp:lastModifiedBy>Tappert, Robin</cp:lastModifiedBy>
  <cp:revision>2</cp:revision>
  <dcterms:created xsi:type="dcterms:W3CDTF">2018-01-18T17:49:13Z</dcterms:created>
  <dcterms:modified xsi:type="dcterms:W3CDTF">2018-01-23T12:18:03Z</dcterms:modified>
</cp:coreProperties>
</file>