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700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CA20E-3080-4DED-8C84-3D2BF112D6FC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B045B-F8CC-413D-A900-9E3B685DB86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00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8D1E81B-43CF-407C-9F44-ED1B6AD1EFB0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89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73D7-CBE5-4343-9C59-03D04FBD8BD3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09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8D16-657A-439B-9F8D-D2F0886BD4C1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77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E34F-8441-4A59-A9D3-AB891D17697A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8741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82E9-454A-4B0D-A1A1-2CDAB512BD30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477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76D2-5724-4AAE-9E86-33A6E545B32D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733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2B74-0404-40C7-932F-B5F6F1944B7C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95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AFB2-1BA3-47F6-B136-3E34D1F46DB7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02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6AA3-E9C8-4337-9EE2-6E5150FA11C4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8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FE29-EB3E-4BCF-AB45-10AC2F32FE14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1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55B2-94B1-43D0-AAB9-C01FD32A8AA2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1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62CE-0C33-4431-92DC-46A3D1317E0F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996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F10B4-742B-4E32-9F08-7F232A9D9414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28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1A0D-B091-455F-80A5-B72DCBCFB872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89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A50E-CA1A-4EE3-B9B4-0E678D9305EC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9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0880-1A64-4BA8-AF91-7A9BBC590FA9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27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1DD3-962E-4FE8-9BA0-F2CD091655AB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5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B9FA9-EE42-48F0-8ADA-459D37A81742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479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5C0A-6E27-4E96-BE8F-D965A69161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MEDIDOR DE FLUXO DE 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3D751-A50A-4EB3-B18A-5DEBF33613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pPr algn="ctr"/>
            <a:r>
              <a:rPr lang="pt-BR" dirty="0"/>
              <a:t>Daniel Giardini Lorang E victor hugo martins de souza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23CC3334-28A3-4684-943A-B86818C7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pPr/>
              <a:t>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2108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6B9DA-E6D4-4152-A423-F97F39E24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Medidor de vácuo do tipo </a:t>
            </a:r>
            <a:r>
              <a:rPr lang="pt-BR" dirty="0" err="1"/>
              <a:t>pirani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28508-D1C9-47B2-A33D-7881C4D30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954588" cy="35417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Ponte de Wheatstone;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Depende do tipo de gás;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Existem três tipos desse medidor tipo </a:t>
            </a:r>
            <a:r>
              <a:rPr lang="pt-BR" dirty="0" err="1"/>
              <a:t>Pirani</a:t>
            </a:r>
            <a:r>
              <a:rPr lang="pt-BR" dirty="0"/>
              <a:t> (tensão constante, corrente constante e resistência constante).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5B7AF0-FD99-4D62-9F22-6ABFBF142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533" y="2382868"/>
            <a:ext cx="3364332" cy="2378045"/>
          </a:xfrm>
          <a:prstGeom prst="rect">
            <a:avLst/>
          </a:prstGeom>
        </p:spPr>
      </p:pic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20D383E-4594-4434-994A-C5C4D245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6659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08A5-1CEA-4A84-9E11-431BA3A1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Dificuldades encontradas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26867-88D7-424C-975F-80158FC7B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Falta de material </a:t>
            </a:r>
            <a:r>
              <a:rPr lang="pt-BR" b="1" dirty="0"/>
              <a:t>detalhado</a:t>
            </a:r>
            <a:r>
              <a:rPr lang="pt-BR" dirty="0"/>
              <a:t> sobre a construção e os circuitos para o medidor de vácuo tipo </a:t>
            </a:r>
            <a:r>
              <a:rPr lang="pt-BR" dirty="0" err="1"/>
              <a:t>Pirani</a:t>
            </a:r>
            <a:r>
              <a:rPr lang="pt-BR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Circuitos amplificadores da ponte de </a:t>
            </a:r>
            <a:r>
              <a:rPr lang="pt-BR" dirty="0" err="1"/>
              <a:t>Wheatstone</a:t>
            </a:r>
            <a:r>
              <a:rPr lang="pt-BR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Incompatibilidade de diversas componentes com os circuitos testados;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Adaptação do módulo conversor e amplificador HX711.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3B90A4-9814-4F61-BEB2-2779842A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pPr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6757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5E6D5-3F20-4314-A1AC-FF7D9918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2999"/>
            <a:ext cx="9905998" cy="1591467"/>
          </a:xfrm>
        </p:spPr>
        <p:txBody>
          <a:bodyPr/>
          <a:lstStyle/>
          <a:p>
            <a:pPr algn="ctr"/>
            <a:r>
              <a:rPr lang="pt-BR" dirty="0"/>
              <a:t>Medidor de fluxo de 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56A3D-4E33-460A-AD32-5701ACFD1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50" y="2144744"/>
            <a:ext cx="2876404" cy="27034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Princípio de funcionamento do circuito;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Analogia com o medidor de vácuo.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D6B878-1A7B-4C48-A3B7-74D325E4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600" smtClean="0"/>
              <a:pPr/>
              <a:t>4</a:t>
            </a:fld>
            <a:endParaRPr lang="en-US" sz="16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744987A-F2F4-460F-99A4-3E1BA727B8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654" y="2144744"/>
            <a:ext cx="8109585" cy="31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12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701A-8083-4216-B2D4-474AD545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4101"/>
            <a:ext cx="9905998" cy="1478570"/>
          </a:xfrm>
        </p:spPr>
        <p:txBody>
          <a:bodyPr/>
          <a:lstStyle/>
          <a:p>
            <a:pPr algn="ctr"/>
            <a:r>
              <a:rPr lang="pt-BR" dirty="0"/>
              <a:t>Equipamentos utilizados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7E365-1748-4196-9833-FC65479A0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675024" cy="35417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Amplificadores operacionais LM741;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Lâmpada incandescente tipo vela;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Arduino Uno R3;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err="1"/>
              <a:t>LED’s</a:t>
            </a:r>
            <a:r>
              <a:rPr lang="pt-BR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Tubo e conexão T de PVC;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83E6CB7-53EF-4E05-90F0-791C172EE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pPr/>
              <a:t>5</a:t>
            </a:fld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47896-B846-4DB5-9BED-BC957654F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903" y="1147542"/>
            <a:ext cx="4062507" cy="541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0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4249-8690-437C-8585-EEF9ED5C2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Filamento de lâmpada como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C546D-B142-4480-8426-BAFBEF9D1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954588" cy="35417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Variação da resistência;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Calibração da resistência do filamento;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Calibração do programa do Arduino;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Cuidados.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35F531-352B-4DEA-A107-4952E9C7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pPr/>
              <a:t>6</a:t>
            </a:fld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1856C4-F89F-4037-91CA-8F78D5155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505" y="1839200"/>
            <a:ext cx="3033056" cy="404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7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7DB48-FF63-420C-92B0-814A942A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Circuito do Medidor do fluxo de ar</a:t>
            </a:r>
          </a:p>
        </p:txBody>
      </p:sp>
      <p:pic>
        <p:nvPicPr>
          <p:cNvPr id="4" name="Imagem 1">
            <a:extLst>
              <a:ext uri="{FF2B5EF4-FFF2-40B4-BE49-F238E27FC236}">
                <a16:creationId xmlns:a16="http://schemas.microsoft.com/office/drawing/2014/main" id="{72530060-99AE-4EDA-9167-CDBE6DF330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097088"/>
            <a:ext cx="6811617" cy="3984150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44C6642-7ECC-4985-B3E1-FD7BD4E2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pPr/>
              <a:t>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63248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571C-29A2-4705-B56D-57665801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Propostas de aprimoramento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8C77-3274-4B03-9D07-10E45EB72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Introdução ao código do Arduino a tomada de medidas de referência para fazer a calibração automática;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Construção do sistema de vácuo;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Testar o funcionamento do medidor em um ambiente controlado utilizando diferentes tipos de gases para comparação do comportamento;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Adaptação do circuito para o medidor de vácuo.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F3A4DA-58EC-4216-A204-20FBB72F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pPr/>
              <a:t>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2957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DC622-3DC9-4A97-BF3D-7A9453DC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7000" b="1" dirty="0"/>
              <a:t>obrigado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A9D10F-1EB0-466C-8B7B-6A24F6A0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pPr/>
              <a:t>9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28774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308</TotalTime>
  <Words>228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Tw Cen MT</vt:lpstr>
      <vt:lpstr>Wingdings</vt:lpstr>
      <vt:lpstr>Circuito</vt:lpstr>
      <vt:lpstr>MEDIDOR DE FLUXO DE AR</vt:lpstr>
      <vt:lpstr>Medidor de vácuo do tipo pirani</vt:lpstr>
      <vt:lpstr>Dificuldades encontradas</vt:lpstr>
      <vt:lpstr>Medidor de fluxo de ar</vt:lpstr>
      <vt:lpstr>Equipamentos utilizados</vt:lpstr>
      <vt:lpstr>Filamento de lâmpada como sensor</vt:lpstr>
      <vt:lpstr>Circuito do Medidor do fluxo de ar</vt:lpstr>
      <vt:lpstr>Propostas de aprimoramento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MEDIDOR DE FLUXO DE AR</dc:title>
  <dc:creator>Daniel Giardini</dc:creator>
  <cp:lastModifiedBy>Daniel Giardini</cp:lastModifiedBy>
  <cp:revision>22</cp:revision>
  <dcterms:created xsi:type="dcterms:W3CDTF">2019-07-10T17:08:05Z</dcterms:created>
  <dcterms:modified xsi:type="dcterms:W3CDTF">2019-07-12T16:13:11Z</dcterms:modified>
</cp:coreProperties>
</file>