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96EB1-FD2F-4740-93D3-71BC1D740522}" v="2" dt="2022-11-08T23:10:4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em Ben-Zion" userId="7309a5f7-7758-4228-bd46-8d342dfef7ee" providerId="ADAL" clId="{95796EB1-FD2F-4740-93D3-71BC1D740522}"/>
    <pc:docChg chg="undo redo custSel addSld delSld modSld sldOrd">
      <pc:chgData name="Rotem Ben-Zion" userId="7309a5f7-7758-4228-bd46-8d342dfef7ee" providerId="ADAL" clId="{95796EB1-FD2F-4740-93D3-71BC1D740522}" dt="2022-11-08T23:30:50.130" v="3204" actId="20577"/>
      <pc:docMkLst>
        <pc:docMk/>
      </pc:docMkLst>
      <pc:sldChg chg="modSp new mod">
        <pc:chgData name="Rotem Ben-Zion" userId="7309a5f7-7758-4228-bd46-8d342dfef7ee" providerId="ADAL" clId="{95796EB1-FD2F-4740-93D3-71BC1D740522}" dt="2022-11-08T22:44:10.316" v="77" actId="404"/>
        <pc:sldMkLst>
          <pc:docMk/>
          <pc:sldMk cId="3330049835" sldId="256"/>
        </pc:sldMkLst>
        <pc:spChg chg="mod">
          <ac:chgData name="Rotem Ben-Zion" userId="7309a5f7-7758-4228-bd46-8d342dfef7ee" providerId="ADAL" clId="{95796EB1-FD2F-4740-93D3-71BC1D740522}" dt="2022-11-08T22:43:20.310" v="3" actId="27636"/>
          <ac:spMkLst>
            <pc:docMk/>
            <pc:sldMk cId="3330049835" sldId="256"/>
            <ac:spMk id="2" creationId="{DA2AFC8D-D24E-BFE4-D5A0-1A79AA4F2FC6}"/>
          </ac:spMkLst>
        </pc:spChg>
        <pc:spChg chg="mod">
          <ac:chgData name="Rotem Ben-Zion" userId="7309a5f7-7758-4228-bd46-8d342dfef7ee" providerId="ADAL" clId="{95796EB1-FD2F-4740-93D3-71BC1D740522}" dt="2022-11-08T22:44:10.316" v="77" actId="404"/>
          <ac:spMkLst>
            <pc:docMk/>
            <pc:sldMk cId="3330049835" sldId="256"/>
            <ac:spMk id="3" creationId="{7EB190D9-39AA-56A9-C7D1-B299C2F64069}"/>
          </ac:spMkLst>
        </pc:spChg>
      </pc:sldChg>
      <pc:sldChg chg="modSp new mod">
        <pc:chgData name="Rotem Ben-Zion" userId="7309a5f7-7758-4228-bd46-8d342dfef7ee" providerId="ADAL" clId="{95796EB1-FD2F-4740-93D3-71BC1D740522}" dt="2022-11-08T22:55:53.641" v="1144" actId="20577"/>
        <pc:sldMkLst>
          <pc:docMk/>
          <pc:sldMk cId="4135445108" sldId="257"/>
        </pc:sldMkLst>
        <pc:spChg chg="mod">
          <ac:chgData name="Rotem Ben-Zion" userId="7309a5f7-7758-4228-bd46-8d342dfef7ee" providerId="ADAL" clId="{95796EB1-FD2F-4740-93D3-71BC1D740522}" dt="2022-11-08T22:55:17.143" v="1010" actId="20577"/>
          <ac:spMkLst>
            <pc:docMk/>
            <pc:sldMk cId="4135445108" sldId="257"/>
            <ac:spMk id="2" creationId="{149F632F-91D5-61D4-7379-398E63CF078A}"/>
          </ac:spMkLst>
        </pc:spChg>
        <pc:spChg chg="mod">
          <ac:chgData name="Rotem Ben-Zion" userId="7309a5f7-7758-4228-bd46-8d342dfef7ee" providerId="ADAL" clId="{95796EB1-FD2F-4740-93D3-71BC1D740522}" dt="2022-11-08T22:55:53.641" v="1144" actId="20577"/>
          <ac:spMkLst>
            <pc:docMk/>
            <pc:sldMk cId="4135445108" sldId="257"/>
            <ac:spMk id="3" creationId="{605788A8-5700-C02E-D541-6AC527D1550D}"/>
          </ac:spMkLst>
        </pc:spChg>
      </pc:sldChg>
      <pc:sldChg chg="addSp modSp add mod">
        <pc:chgData name="Rotem Ben-Zion" userId="7309a5f7-7758-4228-bd46-8d342dfef7ee" providerId="ADAL" clId="{95796EB1-FD2F-4740-93D3-71BC1D740522}" dt="2022-11-08T22:56:48.775" v="1161" actId="20577"/>
        <pc:sldMkLst>
          <pc:docMk/>
          <pc:sldMk cId="2651338133" sldId="258"/>
        </pc:sldMkLst>
        <pc:spChg chg="mod">
          <ac:chgData name="Rotem Ben-Zion" userId="7309a5f7-7758-4228-bd46-8d342dfef7ee" providerId="ADAL" clId="{95796EB1-FD2F-4740-93D3-71BC1D740522}" dt="2022-11-08T22:56:19.784" v="1159" actId="20577"/>
          <ac:spMkLst>
            <pc:docMk/>
            <pc:sldMk cId="2651338133" sldId="258"/>
            <ac:spMk id="2" creationId="{149F632F-91D5-61D4-7379-398E63CF078A}"/>
          </ac:spMkLst>
        </pc:spChg>
        <pc:spChg chg="mod">
          <ac:chgData name="Rotem Ben-Zion" userId="7309a5f7-7758-4228-bd46-8d342dfef7ee" providerId="ADAL" clId="{95796EB1-FD2F-4740-93D3-71BC1D740522}" dt="2022-11-08T22:54:56.624" v="1000" actId="27636"/>
          <ac:spMkLst>
            <pc:docMk/>
            <pc:sldMk cId="2651338133" sldId="258"/>
            <ac:spMk id="3" creationId="{605788A8-5700-C02E-D541-6AC527D1550D}"/>
          </ac:spMkLst>
        </pc:spChg>
        <pc:spChg chg="add mod">
          <ac:chgData name="Rotem Ben-Zion" userId="7309a5f7-7758-4228-bd46-8d342dfef7ee" providerId="ADAL" clId="{95796EB1-FD2F-4740-93D3-71BC1D740522}" dt="2022-11-08T22:56:48.775" v="1161" actId="20577"/>
          <ac:spMkLst>
            <pc:docMk/>
            <pc:sldMk cId="2651338133" sldId="258"/>
            <ac:spMk id="4" creationId="{459F73E3-0600-BF9A-6733-92040D0B41AE}"/>
          </ac:spMkLst>
        </pc:spChg>
      </pc:sldChg>
      <pc:sldChg chg="addSp modSp new mod">
        <pc:chgData name="Rotem Ben-Zion" userId="7309a5f7-7758-4228-bd46-8d342dfef7ee" providerId="ADAL" clId="{95796EB1-FD2F-4740-93D3-71BC1D740522}" dt="2022-11-08T22:59:35.215" v="1359" actId="1076"/>
        <pc:sldMkLst>
          <pc:docMk/>
          <pc:sldMk cId="361375447" sldId="259"/>
        </pc:sldMkLst>
        <pc:spChg chg="mod">
          <ac:chgData name="Rotem Ben-Zion" userId="7309a5f7-7758-4228-bd46-8d342dfef7ee" providerId="ADAL" clId="{95796EB1-FD2F-4740-93D3-71BC1D740522}" dt="2022-11-08T22:57:06.668" v="1173" actId="20577"/>
          <ac:spMkLst>
            <pc:docMk/>
            <pc:sldMk cId="361375447" sldId="259"/>
            <ac:spMk id="2" creationId="{FA258BB2-28A8-51CC-AE4F-1F3F0E8A90DB}"/>
          </ac:spMkLst>
        </pc:spChg>
        <pc:spChg chg="mod">
          <ac:chgData name="Rotem Ben-Zion" userId="7309a5f7-7758-4228-bd46-8d342dfef7ee" providerId="ADAL" clId="{95796EB1-FD2F-4740-93D3-71BC1D740522}" dt="2022-11-08T22:59:13.281" v="1357" actId="20577"/>
          <ac:spMkLst>
            <pc:docMk/>
            <pc:sldMk cId="361375447" sldId="259"/>
            <ac:spMk id="3" creationId="{DD35833D-405D-9418-5DB4-D73D0B74806F}"/>
          </ac:spMkLst>
        </pc:spChg>
        <pc:picChg chg="add mod">
          <ac:chgData name="Rotem Ben-Zion" userId="7309a5f7-7758-4228-bd46-8d342dfef7ee" providerId="ADAL" clId="{95796EB1-FD2F-4740-93D3-71BC1D740522}" dt="2022-11-08T22:59:35.215" v="1359" actId="1076"/>
          <ac:picMkLst>
            <pc:docMk/>
            <pc:sldMk cId="361375447" sldId="259"/>
            <ac:picMk id="5" creationId="{55E9745F-95E6-F0E8-B35F-7C3819037188}"/>
          </ac:picMkLst>
        </pc:picChg>
      </pc:sldChg>
      <pc:sldChg chg="addSp delSp modSp add mod">
        <pc:chgData name="Rotem Ben-Zion" userId="7309a5f7-7758-4228-bd46-8d342dfef7ee" providerId="ADAL" clId="{95796EB1-FD2F-4740-93D3-71BC1D740522}" dt="2022-11-08T23:29:10.977" v="3153" actId="20577"/>
        <pc:sldMkLst>
          <pc:docMk/>
          <pc:sldMk cId="783446848" sldId="260"/>
        </pc:sldMkLst>
        <pc:spChg chg="mod">
          <ac:chgData name="Rotem Ben-Zion" userId="7309a5f7-7758-4228-bd46-8d342dfef7ee" providerId="ADAL" clId="{95796EB1-FD2F-4740-93D3-71BC1D740522}" dt="2022-11-08T23:29:10.977" v="3153" actId="20577"/>
          <ac:spMkLst>
            <pc:docMk/>
            <pc:sldMk cId="783446848" sldId="260"/>
            <ac:spMk id="3" creationId="{DD35833D-405D-9418-5DB4-D73D0B74806F}"/>
          </ac:spMkLst>
        </pc:spChg>
        <pc:picChg chg="del">
          <ac:chgData name="Rotem Ben-Zion" userId="7309a5f7-7758-4228-bd46-8d342dfef7ee" providerId="ADAL" clId="{95796EB1-FD2F-4740-93D3-71BC1D740522}" dt="2022-11-08T22:59:46.394" v="1361" actId="478"/>
          <ac:picMkLst>
            <pc:docMk/>
            <pc:sldMk cId="783446848" sldId="260"/>
            <ac:picMk id="5" creationId="{55E9745F-95E6-F0E8-B35F-7C3819037188}"/>
          </ac:picMkLst>
        </pc:picChg>
        <pc:picChg chg="add mod">
          <ac:chgData name="Rotem Ben-Zion" userId="7309a5f7-7758-4228-bd46-8d342dfef7ee" providerId="ADAL" clId="{95796EB1-FD2F-4740-93D3-71BC1D740522}" dt="2022-11-08T23:02:18.162" v="1602" actId="1076"/>
          <ac:picMkLst>
            <pc:docMk/>
            <pc:sldMk cId="783446848" sldId="260"/>
            <ac:picMk id="6" creationId="{7F3EF776-FEA1-879D-838A-5DFA95C20D5C}"/>
          </ac:picMkLst>
        </pc:picChg>
      </pc:sldChg>
      <pc:sldChg chg="modSp add mod">
        <pc:chgData name="Rotem Ben-Zion" userId="7309a5f7-7758-4228-bd46-8d342dfef7ee" providerId="ADAL" clId="{95796EB1-FD2F-4740-93D3-71BC1D740522}" dt="2022-11-08T23:05:23.924" v="1735" actId="20577"/>
        <pc:sldMkLst>
          <pc:docMk/>
          <pc:sldMk cId="4265176555" sldId="261"/>
        </pc:sldMkLst>
        <pc:spChg chg="mod">
          <ac:chgData name="Rotem Ben-Zion" userId="7309a5f7-7758-4228-bd46-8d342dfef7ee" providerId="ADAL" clId="{95796EB1-FD2F-4740-93D3-71BC1D740522}" dt="2022-11-08T23:05:23.924" v="1735" actId="20577"/>
          <ac:spMkLst>
            <pc:docMk/>
            <pc:sldMk cId="4265176555" sldId="261"/>
            <ac:spMk id="3" creationId="{DD35833D-405D-9418-5DB4-D73D0B74806F}"/>
          </ac:spMkLst>
        </pc:spChg>
      </pc:sldChg>
      <pc:sldChg chg="addSp modSp new mod">
        <pc:chgData name="Rotem Ben-Zion" userId="7309a5f7-7758-4228-bd46-8d342dfef7ee" providerId="ADAL" clId="{95796EB1-FD2F-4740-93D3-71BC1D740522}" dt="2022-11-08T23:11:50.943" v="1883" actId="1076"/>
        <pc:sldMkLst>
          <pc:docMk/>
          <pc:sldMk cId="189365384" sldId="262"/>
        </pc:sldMkLst>
        <pc:spChg chg="mod">
          <ac:chgData name="Rotem Ben-Zion" userId="7309a5f7-7758-4228-bd46-8d342dfef7ee" providerId="ADAL" clId="{95796EB1-FD2F-4740-93D3-71BC1D740522}" dt="2022-11-08T23:05:41.181" v="1748" actId="20577"/>
          <ac:spMkLst>
            <pc:docMk/>
            <pc:sldMk cId="189365384" sldId="262"/>
            <ac:spMk id="2" creationId="{966AE537-D33F-664E-F878-397E760C68D0}"/>
          </ac:spMkLst>
        </pc:spChg>
        <pc:spChg chg="mod">
          <ac:chgData name="Rotem Ben-Zion" userId="7309a5f7-7758-4228-bd46-8d342dfef7ee" providerId="ADAL" clId="{95796EB1-FD2F-4740-93D3-71BC1D740522}" dt="2022-11-08T23:10:40.086" v="1773" actId="14100"/>
          <ac:spMkLst>
            <pc:docMk/>
            <pc:sldMk cId="189365384" sldId="262"/>
            <ac:spMk id="3" creationId="{FC5FDC41-5FA5-4A8B-D1BD-10A83F9C91F5}"/>
          </ac:spMkLst>
        </pc:spChg>
        <pc:spChg chg="add mod">
          <ac:chgData name="Rotem Ben-Zion" userId="7309a5f7-7758-4228-bd46-8d342dfef7ee" providerId="ADAL" clId="{95796EB1-FD2F-4740-93D3-71BC1D740522}" dt="2022-11-08T23:11:50.943" v="1883" actId="1076"/>
          <ac:spMkLst>
            <pc:docMk/>
            <pc:sldMk cId="189365384" sldId="262"/>
            <ac:spMk id="6" creationId="{F41D5C00-E07A-3F2B-17E5-51BBDE086ED6}"/>
          </ac:spMkLst>
        </pc:spChg>
        <pc:picChg chg="add mod">
          <ac:chgData name="Rotem Ben-Zion" userId="7309a5f7-7758-4228-bd46-8d342dfef7ee" providerId="ADAL" clId="{95796EB1-FD2F-4740-93D3-71BC1D740522}" dt="2022-11-08T23:10:28.797" v="1771" actId="1076"/>
          <ac:picMkLst>
            <pc:docMk/>
            <pc:sldMk cId="189365384" sldId="262"/>
            <ac:picMk id="5" creationId="{1DC5DC26-9802-8B74-FA94-E323B089D092}"/>
          </ac:picMkLst>
        </pc:picChg>
      </pc:sldChg>
      <pc:sldChg chg="addSp delSp modSp add mod">
        <pc:chgData name="Rotem Ben-Zion" userId="7309a5f7-7758-4228-bd46-8d342dfef7ee" providerId="ADAL" clId="{95796EB1-FD2F-4740-93D3-71BC1D740522}" dt="2022-11-08T23:30:15.029" v="3157" actId="20577"/>
        <pc:sldMkLst>
          <pc:docMk/>
          <pc:sldMk cId="66948132" sldId="263"/>
        </pc:sldMkLst>
        <pc:spChg chg="mod">
          <ac:chgData name="Rotem Ben-Zion" userId="7309a5f7-7758-4228-bd46-8d342dfef7ee" providerId="ADAL" clId="{95796EB1-FD2F-4740-93D3-71BC1D740522}" dt="2022-11-08T23:13:06.004" v="1924" actId="1076"/>
          <ac:spMkLst>
            <pc:docMk/>
            <pc:sldMk cId="66948132" sldId="263"/>
            <ac:spMk id="3" creationId="{FC5FDC41-5FA5-4A8B-D1BD-10A83F9C91F5}"/>
          </ac:spMkLst>
        </pc:spChg>
        <pc:spChg chg="mod">
          <ac:chgData name="Rotem Ben-Zion" userId="7309a5f7-7758-4228-bd46-8d342dfef7ee" providerId="ADAL" clId="{95796EB1-FD2F-4740-93D3-71BC1D740522}" dt="2022-11-08T23:30:15.029" v="3157" actId="20577"/>
          <ac:spMkLst>
            <pc:docMk/>
            <pc:sldMk cId="66948132" sldId="263"/>
            <ac:spMk id="6" creationId="{F41D5C00-E07A-3F2B-17E5-51BBDE086ED6}"/>
          </ac:spMkLst>
        </pc:spChg>
        <pc:picChg chg="del">
          <ac:chgData name="Rotem Ben-Zion" userId="7309a5f7-7758-4228-bd46-8d342dfef7ee" providerId="ADAL" clId="{95796EB1-FD2F-4740-93D3-71BC1D740522}" dt="2022-11-08T23:13:08.382" v="1925" actId="478"/>
          <ac:picMkLst>
            <pc:docMk/>
            <pc:sldMk cId="66948132" sldId="263"/>
            <ac:picMk id="5" creationId="{1DC5DC26-9802-8B74-FA94-E323B089D092}"/>
          </ac:picMkLst>
        </pc:picChg>
        <pc:picChg chg="add del mod">
          <ac:chgData name="Rotem Ben-Zion" userId="7309a5f7-7758-4228-bd46-8d342dfef7ee" providerId="ADAL" clId="{95796EB1-FD2F-4740-93D3-71BC1D740522}" dt="2022-11-08T23:13:35.441" v="1929" actId="22"/>
          <ac:picMkLst>
            <pc:docMk/>
            <pc:sldMk cId="66948132" sldId="263"/>
            <ac:picMk id="7" creationId="{6434D7E6-8690-4F7E-ED52-964051935FD5}"/>
          </ac:picMkLst>
        </pc:picChg>
        <pc:picChg chg="add mod">
          <ac:chgData name="Rotem Ben-Zion" userId="7309a5f7-7758-4228-bd46-8d342dfef7ee" providerId="ADAL" clId="{95796EB1-FD2F-4740-93D3-71BC1D740522}" dt="2022-11-08T23:13:58.016" v="1935" actId="1076"/>
          <ac:picMkLst>
            <pc:docMk/>
            <pc:sldMk cId="66948132" sldId="263"/>
            <ac:picMk id="9" creationId="{018B1519-ABE7-5161-85F7-44F5FAF35818}"/>
          </ac:picMkLst>
        </pc:picChg>
      </pc:sldChg>
      <pc:sldChg chg="addSp delSp modSp add mod">
        <pc:chgData name="Rotem Ben-Zion" userId="7309a5f7-7758-4228-bd46-8d342dfef7ee" providerId="ADAL" clId="{95796EB1-FD2F-4740-93D3-71BC1D740522}" dt="2022-11-08T23:30:50.130" v="3204" actId="20577"/>
        <pc:sldMkLst>
          <pc:docMk/>
          <pc:sldMk cId="3336250404" sldId="264"/>
        </pc:sldMkLst>
        <pc:spChg chg="mod">
          <ac:chgData name="Rotem Ben-Zion" userId="7309a5f7-7758-4228-bd46-8d342dfef7ee" providerId="ADAL" clId="{95796EB1-FD2F-4740-93D3-71BC1D740522}" dt="2022-11-08T23:30:50.130" v="3204" actId="20577"/>
          <ac:spMkLst>
            <pc:docMk/>
            <pc:sldMk cId="3336250404" sldId="264"/>
            <ac:spMk id="6" creationId="{F41D5C00-E07A-3F2B-17E5-51BBDE086ED6}"/>
          </ac:spMkLst>
        </pc:spChg>
        <pc:picChg chg="add mod">
          <ac:chgData name="Rotem Ben-Zion" userId="7309a5f7-7758-4228-bd46-8d342dfef7ee" providerId="ADAL" clId="{95796EB1-FD2F-4740-93D3-71BC1D740522}" dt="2022-11-08T23:15:19.087" v="2027" actId="1076"/>
          <ac:picMkLst>
            <pc:docMk/>
            <pc:sldMk cId="3336250404" sldId="264"/>
            <ac:picMk id="5" creationId="{4F0CDAD0-4672-963D-D387-F4074E5E597B}"/>
          </ac:picMkLst>
        </pc:picChg>
        <pc:picChg chg="del">
          <ac:chgData name="Rotem Ben-Zion" userId="7309a5f7-7758-4228-bd46-8d342dfef7ee" providerId="ADAL" clId="{95796EB1-FD2F-4740-93D3-71BC1D740522}" dt="2022-11-08T23:15:08.828" v="2023" actId="478"/>
          <ac:picMkLst>
            <pc:docMk/>
            <pc:sldMk cId="3336250404" sldId="264"/>
            <ac:picMk id="9" creationId="{018B1519-ABE7-5161-85F7-44F5FAF35818}"/>
          </ac:picMkLst>
        </pc:picChg>
      </pc:sldChg>
      <pc:sldChg chg="add del ord">
        <pc:chgData name="Rotem Ben-Zion" userId="7309a5f7-7758-4228-bd46-8d342dfef7ee" providerId="ADAL" clId="{95796EB1-FD2F-4740-93D3-71BC1D740522}" dt="2022-11-08T23:17:45.410" v="2179" actId="2890"/>
        <pc:sldMkLst>
          <pc:docMk/>
          <pc:sldMk cId="2825887667" sldId="265"/>
        </pc:sldMkLst>
      </pc:sldChg>
      <pc:sldChg chg="delSp modSp add mod ord">
        <pc:chgData name="Rotem Ben-Zion" userId="7309a5f7-7758-4228-bd46-8d342dfef7ee" providerId="ADAL" clId="{95796EB1-FD2F-4740-93D3-71BC1D740522}" dt="2022-11-08T23:19:28.921" v="2471" actId="20577"/>
        <pc:sldMkLst>
          <pc:docMk/>
          <pc:sldMk cId="4147669082" sldId="265"/>
        </pc:sldMkLst>
        <pc:spChg chg="mod">
          <ac:chgData name="Rotem Ben-Zion" userId="7309a5f7-7758-4228-bd46-8d342dfef7ee" providerId="ADAL" clId="{95796EB1-FD2F-4740-93D3-71BC1D740522}" dt="2022-11-08T23:19:28.921" v="2471" actId="20577"/>
          <ac:spMkLst>
            <pc:docMk/>
            <pc:sldMk cId="4147669082" sldId="265"/>
            <ac:spMk id="3" creationId="{DD35833D-405D-9418-5DB4-D73D0B74806F}"/>
          </ac:spMkLst>
        </pc:spChg>
        <pc:picChg chg="del">
          <ac:chgData name="Rotem Ben-Zion" userId="7309a5f7-7758-4228-bd46-8d342dfef7ee" providerId="ADAL" clId="{95796EB1-FD2F-4740-93D3-71BC1D740522}" dt="2022-11-08T23:18:31.175" v="2316" actId="478"/>
          <ac:picMkLst>
            <pc:docMk/>
            <pc:sldMk cId="4147669082" sldId="265"/>
            <ac:picMk id="5" creationId="{55E9745F-95E6-F0E8-B35F-7C3819037188}"/>
          </ac:picMkLst>
        </pc:picChg>
      </pc:sldChg>
      <pc:sldChg chg="addSp delSp modSp add mod">
        <pc:chgData name="Rotem Ben-Zion" userId="7309a5f7-7758-4228-bd46-8d342dfef7ee" providerId="ADAL" clId="{95796EB1-FD2F-4740-93D3-71BC1D740522}" dt="2022-11-08T23:21:04.777" v="2565" actId="14100"/>
        <pc:sldMkLst>
          <pc:docMk/>
          <pc:sldMk cId="2193181123" sldId="266"/>
        </pc:sldMkLst>
        <pc:spChg chg="mod">
          <ac:chgData name="Rotem Ben-Zion" userId="7309a5f7-7758-4228-bd46-8d342dfef7ee" providerId="ADAL" clId="{95796EB1-FD2F-4740-93D3-71BC1D740522}" dt="2022-11-08T23:20:04.037" v="2476" actId="403"/>
          <ac:spMkLst>
            <pc:docMk/>
            <pc:sldMk cId="2193181123" sldId="266"/>
            <ac:spMk id="3" creationId="{FC5FDC41-5FA5-4A8B-D1BD-10A83F9C91F5}"/>
          </ac:spMkLst>
        </pc:spChg>
        <pc:spChg chg="mod">
          <ac:chgData name="Rotem Ben-Zion" userId="7309a5f7-7758-4228-bd46-8d342dfef7ee" providerId="ADAL" clId="{95796EB1-FD2F-4740-93D3-71BC1D740522}" dt="2022-11-08T23:21:04.777" v="2565" actId="14100"/>
          <ac:spMkLst>
            <pc:docMk/>
            <pc:sldMk cId="2193181123" sldId="266"/>
            <ac:spMk id="6" creationId="{F41D5C00-E07A-3F2B-17E5-51BBDE086ED6}"/>
          </ac:spMkLst>
        </pc:spChg>
        <pc:picChg chg="del">
          <ac:chgData name="Rotem Ben-Zion" userId="7309a5f7-7758-4228-bd46-8d342dfef7ee" providerId="ADAL" clId="{95796EB1-FD2F-4740-93D3-71BC1D740522}" dt="2022-11-08T23:20:06.347" v="2477" actId="478"/>
          <ac:picMkLst>
            <pc:docMk/>
            <pc:sldMk cId="2193181123" sldId="266"/>
            <ac:picMk id="5" creationId="{4F0CDAD0-4672-963D-D387-F4074E5E597B}"/>
          </ac:picMkLst>
        </pc:picChg>
        <pc:picChg chg="add mod">
          <ac:chgData name="Rotem Ben-Zion" userId="7309a5f7-7758-4228-bd46-8d342dfef7ee" providerId="ADAL" clId="{95796EB1-FD2F-4740-93D3-71BC1D740522}" dt="2022-11-08T23:20:59.232" v="2563" actId="1076"/>
          <ac:picMkLst>
            <pc:docMk/>
            <pc:sldMk cId="2193181123" sldId="266"/>
            <ac:picMk id="7" creationId="{C8626B26-2677-F4C2-FEAF-A50452510EE0}"/>
          </ac:picMkLst>
        </pc:picChg>
      </pc:sldChg>
      <pc:sldChg chg="modSp new mod">
        <pc:chgData name="Rotem Ben-Zion" userId="7309a5f7-7758-4228-bd46-8d342dfef7ee" providerId="ADAL" clId="{95796EB1-FD2F-4740-93D3-71BC1D740522}" dt="2022-11-08T23:26:43.624" v="3048" actId="20577"/>
        <pc:sldMkLst>
          <pc:docMk/>
          <pc:sldMk cId="2022835053" sldId="267"/>
        </pc:sldMkLst>
        <pc:spChg chg="mod">
          <ac:chgData name="Rotem Ben-Zion" userId="7309a5f7-7758-4228-bd46-8d342dfef7ee" providerId="ADAL" clId="{95796EB1-FD2F-4740-93D3-71BC1D740522}" dt="2022-11-08T23:21:15.979" v="2577" actId="20577"/>
          <ac:spMkLst>
            <pc:docMk/>
            <pc:sldMk cId="2022835053" sldId="267"/>
            <ac:spMk id="2" creationId="{4472339D-8F23-A79A-169D-092CE7D3A638}"/>
          </ac:spMkLst>
        </pc:spChg>
        <pc:spChg chg="mod">
          <ac:chgData name="Rotem Ben-Zion" userId="7309a5f7-7758-4228-bd46-8d342dfef7ee" providerId="ADAL" clId="{95796EB1-FD2F-4740-93D3-71BC1D740522}" dt="2022-11-08T23:26:43.624" v="3048" actId="20577"/>
          <ac:spMkLst>
            <pc:docMk/>
            <pc:sldMk cId="2022835053" sldId="267"/>
            <ac:spMk id="3" creationId="{4AC96D1D-300A-0FB4-C3EE-8790913D3059}"/>
          </ac:spMkLst>
        </pc:spChg>
      </pc:sldChg>
      <pc:sldChg chg="modSp new mod">
        <pc:chgData name="Rotem Ben-Zion" userId="7309a5f7-7758-4228-bd46-8d342dfef7ee" providerId="ADAL" clId="{95796EB1-FD2F-4740-93D3-71BC1D740522}" dt="2022-11-08T23:28:29.534" v="3152" actId="27636"/>
        <pc:sldMkLst>
          <pc:docMk/>
          <pc:sldMk cId="3698909181" sldId="268"/>
        </pc:sldMkLst>
        <pc:spChg chg="mod">
          <ac:chgData name="Rotem Ben-Zion" userId="7309a5f7-7758-4228-bd46-8d342dfef7ee" providerId="ADAL" clId="{95796EB1-FD2F-4740-93D3-71BC1D740522}" dt="2022-11-08T23:27:26.747" v="3080" actId="20577"/>
          <ac:spMkLst>
            <pc:docMk/>
            <pc:sldMk cId="3698909181" sldId="268"/>
            <ac:spMk id="2" creationId="{71D36909-C5E8-64E1-1303-13A2C705C55E}"/>
          </ac:spMkLst>
        </pc:spChg>
        <pc:spChg chg="mod">
          <ac:chgData name="Rotem Ben-Zion" userId="7309a5f7-7758-4228-bd46-8d342dfef7ee" providerId="ADAL" clId="{95796EB1-FD2F-4740-93D3-71BC1D740522}" dt="2022-11-08T23:28:29.534" v="3152" actId="27636"/>
          <ac:spMkLst>
            <pc:docMk/>
            <pc:sldMk cId="3698909181" sldId="268"/>
            <ac:spMk id="3" creationId="{7AABFAB6-995B-1667-3B72-28E66712F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D2037E0-0874-4610-B799-0D584E0462E5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E0CB43-E5D0-407D-88C3-79185F19A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3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CB43-E5D0-407D-88C3-79185F19A69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36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C7E0B-F4A7-18F4-99E8-DB4CDDAB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6D2C6D6-1388-6BC6-E2C6-D621DBCB2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4D2F54-CBC3-8A98-5D12-7D9BFF43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C9F9BD-1228-C58B-C828-653CECF4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248F98-61C3-7627-0C12-B920BF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6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53D4DB-4AE0-3BBA-1A00-CB19F21B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31E130-7ECC-83DE-8BAE-A173AD4C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73D43E-B908-B80D-0235-03024646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1770FB-F10C-EA54-F5C5-9F3F3984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FE64A3-D48D-F71C-C0EE-9FD35442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74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D917A2-5695-8FDC-5D9B-679F172F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8B7EE4-D057-04D6-03FE-1DF39028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1DE10F-0938-9C74-5835-6A46578F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864CB1-78E5-10A0-6F27-51C34391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90B950-C615-3C45-C55E-C1DB931B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8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23D1A-9AC9-DD1D-0E4F-88A051C1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E5C2E0-C361-2851-2A65-AE95AFF3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EB667C-1AB4-5C4F-0A6E-229702A8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EF4B73-B530-00C6-2216-64BF0DD3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7333FA-6D87-FA52-8BB9-19A9E94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2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898766-224E-4760-D458-231AAA17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EACA3D-464E-3B4D-D471-18DB0B11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CD2980-51D6-A7B0-9EAA-BFD74A9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8D07FE-78DB-74E9-29D0-B773C0D1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98A16D-9276-3507-C2FB-E7ED2960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8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D88296-E759-FE2E-0306-1398A1C3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12CA86-2E35-82B3-DA9B-DF59DE38C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D261F5-BB14-E11B-D5D1-6707FCD5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2CD271-2A6D-BD38-CC4D-0FC58170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5C4F994-9B88-E064-F2DC-1DD860CB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D8A359-5E22-C958-FE8A-A2A69B4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06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480BA-041C-CC0A-EEF6-091DA445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95BBDD-9C9E-2811-C515-C6F34446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9C07CA-8328-A8B4-4512-046256AE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4EC5CF4-5842-75F3-2930-64DB7231B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3D9123D-F0CA-8958-44E0-4434B57EE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1E84F73-37F3-8D16-EF68-16E5152F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0E77EB9-E54D-F001-F801-E320CEDE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1DD2A82-88EA-C03B-372C-1B357698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0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39E3E6-73D8-86AB-5D30-5EB89B7C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24F703A-8D86-5DE9-8C70-287521DE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8762A9-5A8A-A39E-7D95-1F8B25F4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965563E-B052-5E32-AE1A-F20A95C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7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DC2066F-32E8-8D79-929E-DEC943D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4C7F1DD-295C-A120-06AA-55F0A4CA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468387E-61F1-676D-F8C4-B225A588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0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8FBBC9-DF09-0560-78A9-E78FC7B6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D390F7-DA39-FC19-1162-0CDB5C30E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FE1C1-EC45-AE1D-7D31-29366F652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AE1F79-3064-491A-A7A6-8C204FF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B4F2D3-2B99-1277-940A-7BD9C021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3B9A62-4D12-7388-7953-2A07CAB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387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C76352-6028-3533-276F-9BAE0B3D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494D7F8-E634-051B-B5DA-1A183BD89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FE3A0A-3AD4-28CA-C5FB-F4796A4A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FBC676-52CB-CFCD-333E-A54B5DD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FE6108-3F78-FFDA-65F3-0C405EDE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7F98D9-932E-17EA-92D9-2CE8725B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08F273-4267-79FA-514A-11F556C0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F9220C-D88D-C68A-86AB-8E3C12A1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1C8E37-739E-CD02-10D0-767718C1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491C-8DE7-45DA-8200-852EE59A0CD7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3607FB-B4FF-1ED1-7687-6E921C74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375857-D896-7632-0C72-289E7FC0F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1607-4D05-49CF-9019-06C636F60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2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2AFC8D-D24E-BFE4-D5A0-1A79AA4F2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Per-node-depth GNN: using centrality measures to classify optimal depth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EB190D9-39AA-56A9-C7D1-B299C2F6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693"/>
            <a:ext cx="9144000" cy="1655762"/>
          </a:xfrm>
        </p:spPr>
        <p:txBody>
          <a:bodyPr>
            <a:normAutofit/>
          </a:bodyPr>
          <a:lstStyle/>
          <a:p>
            <a:pPr rtl="0"/>
            <a:r>
              <a:rPr lang="en-US" sz="2800" dirty="0"/>
              <a:t>Niv Kook		211873468</a:t>
            </a:r>
          </a:p>
          <a:p>
            <a:pPr rtl="0"/>
            <a:r>
              <a:rPr lang="en-US" sz="2800" dirty="0"/>
              <a:t>Rotem Ben Zion	211324975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300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AE537-D33F-664E-F878-397E760C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FDC41-5FA5-4A8B-D1BD-10A83F9C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9" y="1678270"/>
            <a:ext cx="8570068" cy="7014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Performance and Generalization of the Depth Classifier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D5C00-E07A-3F2B-17E5-51BBDE086ED6}"/>
              </a:ext>
            </a:extLst>
          </p:cNvPr>
          <p:cNvSpPr txBox="1"/>
          <p:nvPr/>
        </p:nvSpPr>
        <p:spPr>
          <a:xfrm>
            <a:off x="505839" y="5313993"/>
            <a:ext cx="9197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In this table, the initial node features from the </a:t>
            </a:r>
            <a:r>
              <a:rPr lang="en-US" sz="2400" dirty="0" err="1"/>
              <a:t>ogbn-arxiv</a:t>
            </a:r>
            <a:r>
              <a:rPr lang="en-US" sz="2400" dirty="0"/>
              <a:t> dataset are appended to the centrality features before training the ML model. Similar trend to the </a:t>
            </a:r>
            <a:r>
              <a:rPr lang="en-US" sz="2400"/>
              <a:t>previous result.</a:t>
            </a:r>
            <a:endParaRPr lang="he-IL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0CDAD0-4672-963D-D387-F4074E5E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716"/>
            <a:ext cx="12192000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AE537-D33F-664E-F878-397E760C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FDC41-5FA5-4A8B-D1BD-10A83F9C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9" y="1678270"/>
            <a:ext cx="8570068" cy="7014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/>
              <a:t>Correlation heatmap</a:t>
            </a:r>
            <a:endParaRPr lang="he-IL" sz="32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D5C00-E07A-3F2B-17E5-51BBDE086ED6}"/>
              </a:ext>
            </a:extLst>
          </p:cNvPr>
          <p:cNvSpPr txBox="1"/>
          <p:nvPr/>
        </p:nvSpPr>
        <p:spPr>
          <a:xfrm>
            <a:off x="192122" y="3013501"/>
            <a:ext cx="40880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There is no correlation between any of the centrality features with the label.</a:t>
            </a:r>
            <a:endParaRPr lang="he-IL" sz="24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8626B26-2677-F4C2-FEAF-A5045251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19" y="1782151"/>
            <a:ext cx="7084275" cy="41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72339D-8F23-A79A-169D-092CE7D3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C96D1D-300A-0FB4-C3EE-8790913D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results negate our hypothesis that centrality information is enough to determine optimal depth.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results may be different for other types of graphs or be caused by insufficient training and numerical limitations.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Predicting the optimal depth may be even more difficult than solving the node classification problem. Thus, it will not be a simple function of centrality measures.</a:t>
            </a:r>
          </a:p>
        </p:txBody>
      </p:sp>
    </p:spTree>
    <p:extLst>
      <p:ext uri="{BB962C8B-B14F-4D97-AF65-F5344CB8AC3E}">
        <p14:creationId xmlns:p14="http://schemas.microsoft.com/office/powerpoint/2010/main" val="20228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D36909-C5E8-64E1-1303-13A2C705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ABFAB6-995B-1667-3B72-28E66712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Future work may investigate the following questions:</a:t>
            </a:r>
          </a:p>
          <a:p>
            <a:pPr algn="l" rtl="0"/>
            <a:r>
              <a:rPr lang="en-US" dirty="0"/>
              <a:t>Can we find a connection between optimal depth and the hidden node embeddings throughout the network’s forward pass? </a:t>
            </a:r>
          </a:p>
          <a:p>
            <a:pPr algn="l" rtl="0"/>
            <a:r>
              <a:rPr lang="en-US" dirty="0"/>
              <a:t>What is the effect of homophilic vs heterophilic input graph on the correctness of our hypothesis?</a:t>
            </a:r>
          </a:p>
          <a:p>
            <a:pPr algn="l" rtl="0"/>
            <a:r>
              <a:rPr lang="en-US" dirty="0"/>
              <a:t>What is the effect of the input graph’s size on the correctness of our hypothesis?</a:t>
            </a:r>
          </a:p>
          <a:p>
            <a:pPr algn="l" rtl="0"/>
            <a:r>
              <a:rPr lang="en-US" dirty="0"/>
              <a:t>Can per-node-depth be </a:t>
            </a:r>
            <a:r>
              <a:rPr lang="en-US" dirty="0" err="1"/>
              <a:t>succesfully</a:t>
            </a:r>
            <a:r>
              <a:rPr lang="en-US" dirty="0"/>
              <a:t> applied to DL methods in other areas?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89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9F632F-91D5-61D4-7379-398E63CF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Motivation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5788A8-5700-C02E-D541-6AC527D1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Graph Neural Networks (GNNs) perform poorly with high depths, which means distant information can’t be used for tasks such as node classification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 this project we explore per-node-depth, which allows performing node classification using individual depths, by training a classifier for each message-passing layer in the network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This alleviates the implicit assumption that the number of message-passing steps should be equal for all nodes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41354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9F632F-91D5-61D4-7379-398E63CF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Project’s goal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5788A8-5700-C02E-D541-6AC527D1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We wish to answer the following research question: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do so by creating a new dataset, where each data point corresponds to a node:</a:t>
            </a:r>
          </a:p>
          <a:p>
            <a:pPr lvl="1" algn="l" rtl="0"/>
            <a:r>
              <a:rPr lang="en-US" dirty="0"/>
              <a:t>The features are precalculated centrality measures</a:t>
            </a:r>
          </a:p>
          <a:p>
            <a:pPr lvl="1" algn="l" rtl="0"/>
            <a:r>
              <a:rPr lang="en-US" dirty="0"/>
              <a:t>The label is the layer index with minimal loss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59F73E3-0600-BF9A-6733-92040D0B41AE}"/>
              </a:ext>
            </a:extLst>
          </p:cNvPr>
          <p:cNvSpPr/>
          <p:nvPr/>
        </p:nvSpPr>
        <p:spPr>
          <a:xfrm>
            <a:off x="1530388" y="2490679"/>
            <a:ext cx="84501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the optimal GNN embedding depth of a given node be derived from its centrality measures in the graph?</a:t>
            </a:r>
            <a:endParaRPr lang="he-IL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3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58BB2-28A8-51CC-AE4F-1F3F0E8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method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35833D-405D-9418-5DB4-D73D0B74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train a GNN for node-classification on the “</a:t>
            </a:r>
            <a:r>
              <a:rPr lang="en-US" dirty="0" err="1"/>
              <a:t>obgn-arxiv</a:t>
            </a:r>
            <a:r>
              <a:rPr lang="en-US" dirty="0"/>
              <a:t>” dataset. The loss for training is the sum of losses of the classifiers at each layer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5E9745F-95E6-F0E8-B35F-7C381903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18" y="2704520"/>
            <a:ext cx="549669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58BB2-28A8-51CC-AE4F-1F3F0E8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method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35833D-405D-9418-5DB4-D73D0B74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557" cy="4351338"/>
          </a:xfrm>
        </p:spPr>
        <p:txBody>
          <a:bodyPr/>
          <a:lstStyle/>
          <a:p>
            <a:pPr algn="l" rtl="0"/>
            <a:r>
              <a:rPr lang="en-US" dirty="0"/>
              <a:t>We use the trained GNN and classifiers to generate a dataset, where features are centrality measures and labels are optimal depths, given by loss comparison of the classifiers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F3EF776-FEA1-879D-838A-5DFA95C2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57" y="1681472"/>
            <a:ext cx="6482036" cy="44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58BB2-28A8-51CC-AE4F-1F3F0E8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method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35833D-405D-9418-5DB4-D73D0B74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The centrality measures we have decided to use are: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In-degree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Out-degree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PageRank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Hubs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Authorities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Katz centrality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/>
              <a:t>Perculation</a:t>
            </a:r>
            <a:endParaRPr lang="en-US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Eigenvector centrality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517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58BB2-28A8-51CC-AE4F-1F3F0E8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method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35833D-405D-9418-5DB4-D73D0B74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train a classifier (“depth classifier”) to classify the optimal depth based on the centrality features, using the new dataset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experiments test this model’s performance and generalization, and analyze the new dataset</a:t>
            </a:r>
          </a:p>
        </p:txBody>
      </p:sp>
    </p:spTree>
    <p:extLst>
      <p:ext uri="{BB962C8B-B14F-4D97-AF65-F5344CB8AC3E}">
        <p14:creationId xmlns:p14="http://schemas.microsoft.com/office/powerpoint/2010/main" val="41476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AE537-D33F-664E-F878-397E760C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FDC41-5FA5-4A8B-D1BD-10A83F9C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384" cy="63547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Distribution of Optimal Depth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C5DC26-9802-8B74-FA94-E323B089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926" y="2379716"/>
            <a:ext cx="7544853" cy="422016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D5C00-E07A-3F2B-17E5-51BBDE086ED6}"/>
              </a:ext>
            </a:extLst>
          </p:cNvPr>
          <p:cNvSpPr txBox="1"/>
          <p:nvPr/>
        </p:nvSpPr>
        <p:spPr>
          <a:xfrm>
            <a:off x="437745" y="3289469"/>
            <a:ext cx="36965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Visible distribution shift. Possible explanation: the data split is done temporally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893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AE537-D33F-664E-F878-397E760C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FDC41-5FA5-4A8B-D1BD-10A83F9C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9" y="1678270"/>
            <a:ext cx="8570068" cy="7014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Performance and Generalization of the Depth Classifier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D5C00-E07A-3F2B-17E5-51BBDE086ED6}"/>
              </a:ext>
            </a:extLst>
          </p:cNvPr>
          <p:cNvSpPr txBox="1"/>
          <p:nvPr/>
        </p:nvSpPr>
        <p:spPr>
          <a:xfrm>
            <a:off x="505839" y="5313993"/>
            <a:ext cx="91975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No significant gains over the random model’s accuracy.</a:t>
            </a:r>
            <a:endParaRPr lang="he-IL" sz="2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18B1519-ABE7-5161-85F7-44F5FAF3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005"/>
            <a:ext cx="12104451" cy="26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1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511</Words>
  <Application>Microsoft Office PowerPoint</Application>
  <PresentationFormat>מסך רחב</PresentationFormat>
  <Paragraphs>62</Paragraphs>
  <Slides>13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Per-node-depth GNN: using centrality measures to classify optimal depth</vt:lpstr>
      <vt:lpstr>Motivation</vt:lpstr>
      <vt:lpstr>Project’s goal</vt:lpstr>
      <vt:lpstr>The method</vt:lpstr>
      <vt:lpstr>The method</vt:lpstr>
      <vt:lpstr>The method</vt:lpstr>
      <vt:lpstr>The method</vt:lpstr>
      <vt:lpstr>Experiments</vt:lpstr>
      <vt:lpstr>Experiments</vt:lpstr>
      <vt:lpstr>Experiments</vt:lpstr>
      <vt:lpstr>Experiments</vt:lpstr>
      <vt:lpstr>Discussion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Per-node-depth GNN: using centrality measures to classify optimal depth</dc:title>
  <dc:creator>Rotem Ben-Zion</dc:creator>
  <cp:lastModifiedBy>Rotem Ben-Zion</cp:lastModifiedBy>
  <cp:revision>1</cp:revision>
  <dcterms:created xsi:type="dcterms:W3CDTF">2022-11-08T22:38:11Z</dcterms:created>
  <dcterms:modified xsi:type="dcterms:W3CDTF">2022-11-08T23:30:56Z</dcterms:modified>
</cp:coreProperties>
</file>