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3C"/>
    <a:srgbClr val="03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7D287-1274-45E6-8A6E-A66A1ADF2F11}" v="287" dt="2022-01-18T19:39:2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962-2424-4719-BBD7-A43FE8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Ada-STFT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1D86-B54B-4E3F-B9F3-D179F5E023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Deep Learning course final project</a:t>
            </a:r>
          </a:p>
          <a:p>
            <a:r>
              <a:rPr lang="en-US" dirty="0"/>
              <a:t>By: Noam Elata and Rotem Idelson</a:t>
            </a:r>
            <a:endParaRPr lang="en-IL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090B752-1B85-4F90-81EB-2FCF84179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1" y="232248"/>
            <a:ext cx="3713349" cy="729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406DF-5EDE-4ADB-8F1A-04F56FBF98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0" y="95279"/>
            <a:ext cx="1922315" cy="866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1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B37B31-6BD7-4666-8DB1-078B0D7AB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3" y="6023114"/>
            <a:ext cx="3216954" cy="63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8745-CF9D-4C12-A17A-2A80110B7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36" y="5898814"/>
            <a:ext cx="1677856" cy="756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11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7E9F"/>
            </a:gs>
            <a:gs pos="28000">
              <a:srgbClr val="034B5E"/>
            </a:gs>
            <a:gs pos="66000">
              <a:schemeClr val="accent2">
                <a:lumMod val="50000"/>
              </a:schemeClr>
            </a:gs>
            <a:gs pos="95000">
              <a:srgbClr val="02303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DEF2-1561-4DB3-B2FE-B16B1C7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6D80-011B-42C4-9B51-60AC87CA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0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ACA8-8BDD-4111-BEB7-34E6C850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91E-FEDD-4AD7-A588-A6A812D52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deep learning course final project</a:t>
            </a:r>
          </a:p>
          <a:p>
            <a:r>
              <a:rPr lang="en-US" sz="2800" dirty="0"/>
              <a:t>By: Noam Elata and Rotem Idelson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1363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DD9-40F5-4051-9169-59A3C4D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DBF-8768-49FC-8712-81C0FB1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audio files to 10 music genres</a:t>
            </a:r>
          </a:p>
          <a:p>
            <a:r>
              <a:rPr lang="en-US" dirty="0"/>
              <a:t>Dataset: GTZAN</a:t>
            </a:r>
          </a:p>
          <a:p>
            <a:r>
              <a:rPr lang="en-US" dirty="0"/>
              <a:t>Genres:</a:t>
            </a:r>
            <a:r>
              <a:rPr lang="en-US" dirty="0">
                <a:solidFill>
                  <a:srgbClr val="6A8759"/>
                </a:solidFill>
                <a:latin typeface="JetBrains Mono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classical, country, disco, hip-hop, jazz, metal, pop, reggae, rock, blues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en-US" altLang="en-IL" dirty="0">
                <a:latin typeface="JetBrains Mono"/>
              </a:rPr>
              <a:t>Since 1D music classifying is a though assignments, many have approached this task with 2D image classifiers, on the audio file spectrogram</a:t>
            </a:r>
            <a:endParaRPr kumimoji="0" lang="en-IL" altLang="en-IL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55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spectrogram is a visual representation of the spectrum of frequencies of a signal as it varies with time</a:t>
                </a:r>
              </a:p>
              <a:p>
                <a:r>
                  <a:rPr lang="en-US" dirty="0"/>
                  <a:t>A Spectrogram is computed using the short-time Fourier transform: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𝑆𝑇𝐹𝑇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966A1C-BDE2-457E-AA6E-55F755B2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7" t="45377" r="10124" b="44871"/>
          <a:stretch/>
        </p:blipFill>
        <p:spPr>
          <a:xfrm rot="10800000">
            <a:off x="5771071" y="4710018"/>
            <a:ext cx="6110698" cy="577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03B17-0D16-4E75-B591-879136291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9" t="13125" r="14576" b="15000"/>
          <a:stretch/>
        </p:blipFill>
        <p:spPr>
          <a:xfrm>
            <a:off x="310231" y="4710017"/>
            <a:ext cx="4693090" cy="5779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13FA1-661D-43E6-A92D-A8384F678C12}"/>
              </a:ext>
            </a:extLst>
          </p:cNvPr>
          <p:cNvCxnSpPr>
            <a:cxnSpLocks/>
          </p:cNvCxnSpPr>
          <p:nvPr/>
        </p:nvCxnSpPr>
        <p:spPr>
          <a:xfrm>
            <a:off x="5080958" y="4977438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C42F7-9DFC-4DBC-8C10-6EB1E878108C}"/>
              </a:ext>
            </a:extLst>
          </p:cNvPr>
          <p:cNvSpPr txBox="1"/>
          <p:nvPr/>
        </p:nvSpPr>
        <p:spPr>
          <a:xfrm>
            <a:off x="1958036" y="431246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57C34-6593-480C-B14B-C791B0416660}"/>
              </a:ext>
            </a:extLst>
          </p:cNvPr>
          <p:cNvSpPr txBox="1"/>
          <p:nvPr/>
        </p:nvSpPr>
        <p:spPr>
          <a:xfrm>
            <a:off x="7971652" y="432385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window coefficients,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r>
                  <a:rPr lang="en-US" dirty="0"/>
                  <a:t> are the DFT kernel coefficients</a:t>
                </a: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0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Method: Adaptive STFT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a classifier on the audio files spectrogram</a:t>
            </a:r>
          </a:p>
          <a:p>
            <a:pPr lvl="1"/>
            <a:r>
              <a:rPr lang="en-US" dirty="0"/>
              <a:t>we used resnet-18 as our classifier</a:t>
            </a:r>
          </a:p>
          <a:p>
            <a:r>
              <a:rPr lang="en-US" dirty="0"/>
              <a:t>Then, we tried to learn the STFT window coefficients and DFT kernel coefficients (together and apart) to see if our accuracy improves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26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78885D-848C-4197-84F6-3B80ADEA26E0}"/>
              </a:ext>
            </a:extLst>
          </p:cNvPr>
          <p:cNvSpPr/>
          <p:nvPr/>
        </p:nvSpPr>
        <p:spPr>
          <a:xfrm>
            <a:off x="2398143" y="2592780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STFT Layer</a:t>
            </a:r>
            <a:endParaRPr lang="en-IL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F98AD-987E-4D6F-81CB-8652A7DC263A}"/>
              </a:ext>
            </a:extLst>
          </p:cNvPr>
          <p:cNvCxnSpPr>
            <a:cxnSpLocks/>
          </p:cNvCxnSpPr>
          <p:nvPr/>
        </p:nvCxnSpPr>
        <p:spPr>
          <a:xfrm>
            <a:off x="1708030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3B112-2FEC-429F-B2C0-3A76B0C5FB60}"/>
              </a:ext>
            </a:extLst>
          </p:cNvPr>
          <p:cNvCxnSpPr>
            <a:cxnSpLocks/>
          </p:cNvCxnSpPr>
          <p:nvPr/>
        </p:nvCxnSpPr>
        <p:spPr>
          <a:xfrm>
            <a:off x="4681267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570B2-6BFA-48F0-A2EC-2F476DF66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3" t="15754" r="13301" b="15189"/>
          <a:stretch/>
        </p:blipFill>
        <p:spPr>
          <a:xfrm>
            <a:off x="411198" y="2853251"/>
            <a:ext cx="1207697" cy="88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012E4-C878-439E-B6D0-B2655BAD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7" t="19529" r="10047" b="18773"/>
          <a:stretch/>
        </p:blipFill>
        <p:spPr>
          <a:xfrm rot="10800000">
            <a:off x="5377128" y="2818204"/>
            <a:ext cx="1696525" cy="10231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2C856-36CF-459F-928C-20BAF6EE7DC9}"/>
              </a:ext>
            </a:extLst>
          </p:cNvPr>
          <p:cNvCxnSpPr>
            <a:cxnSpLocks/>
          </p:cNvCxnSpPr>
          <p:nvPr/>
        </p:nvCxnSpPr>
        <p:spPr>
          <a:xfrm>
            <a:off x="7171425" y="3329791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16C23-6BDD-4A75-8CFE-266710866989}"/>
              </a:ext>
            </a:extLst>
          </p:cNvPr>
          <p:cNvSpPr/>
          <p:nvPr/>
        </p:nvSpPr>
        <p:spPr>
          <a:xfrm>
            <a:off x="7852901" y="2600858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Resnet</a:t>
            </a:r>
            <a:endParaRPr lang="en-IL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338AC8-73DB-4427-8878-A2BE84F1433E}"/>
              </a:ext>
            </a:extLst>
          </p:cNvPr>
          <p:cNvCxnSpPr>
            <a:cxnSpLocks/>
          </p:cNvCxnSpPr>
          <p:nvPr/>
        </p:nvCxnSpPr>
        <p:spPr>
          <a:xfrm>
            <a:off x="10127410" y="3329790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25FA7-E725-414E-B627-DFBB978543B5}"/>
              </a:ext>
            </a:extLst>
          </p:cNvPr>
          <p:cNvSpPr txBox="1"/>
          <p:nvPr/>
        </p:nvSpPr>
        <p:spPr>
          <a:xfrm>
            <a:off x="10831885" y="3068180"/>
            <a:ext cx="107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Genre</a:t>
            </a:r>
            <a:endParaRPr lang="en-IL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1094D-8684-4636-A0C2-E61E90ED8680}"/>
              </a:ext>
            </a:extLst>
          </p:cNvPr>
          <p:cNvSpPr txBox="1"/>
          <p:nvPr/>
        </p:nvSpPr>
        <p:spPr>
          <a:xfrm>
            <a:off x="318381" y="248391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FC1D2-C2E9-40ED-81F4-91238C393569}"/>
              </a:ext>
            </a:extLst>
          </p:cNvPr>
          <p:cNvSpPr txBox="1"/>
          <p:nvPr/>
        </p:nvSpPr>
        <p:spPr>
          <a:xfrm>
            <a:off x="5377127" y="2448871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settings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Given a 30 seconds audio files, we split them to _ parts</a:t>
            </a:r>
          </a:p>
          <a:p>
            <a:pPr lvl="1"/>
            <a:r>
              <a:rPr lang="en-US" dirty="0"/>
              <a:t>Inference is done using splitting the file and preform major vote</a:t>
            </a:r>
          </a:p>
          <a:p>
            <a:pPr lvl="1"/>
            <a:r>
              <a:rPr lang="en-US" dirty="0"/>
              <a:t>Training is done each time on a random part of the whole file</a:t>
            </a:r>
          </a:p>
          <a:p>
            <a:r>
              <a:rPr lang="en-US" dirty="0"/>
              <a:t>We preform random audio augmentations: Noise, Gain, Delay</a:t>
            </a:r>
          </a:p>
          <a:p>
            <a:r>
              <a:rPr lang="en-US" dirty="0"/>
              <a:t>We used Optuna Library to tune the following parameters:</a:t>
            </a:r>
          </a:p>
          <a:p>
            <a:pPr lvl="1"/>
            <a:r>
              <a:rPr lang="en-US" dirty="0"/>
              <a:t>Parts to split, Optimizer, Learning rate, Scheduler gamma, Using augmentation</a:t>
            </a:r>
          </a:p>
          <a:p>
            <a:r>
              <a:rPr lang="en-US" dirty="0"/>
              <a:t>We used Cross Entropy loss as our criterion</a:t>
            </a:r>
          </a:p>
          <a:p>
            <a:r>
              <a:rPr lang="en-US" dirty="0"/>
              <a:t>We kept track on our trials using the tensorboard library</a:t>
            </a:r>
          </a:p>
        </p:txBody>
      </p:sp>
    </p:spTree>
    <p:extLst>
      <p:ext uri="{BB962C8B-B14F-4D97-AF65-F5344CB8AC3E}">
        <p14:creationId xmlns:p14="http://schemas.microsoft.com/office/powerpoint/2010/main" val="122131272"/>
      </p:ext>
    </p:extLst>
  </p:cSld>
  <p:clrMapOvr>
    <a:masterClrMapping/>
  </p:clrMapOvr>
</p:sld>
</file>

<file path=ppt/theme/theme1.xml><?xml version="1.0" encoding="utf-8"?>
<a:theme xmlns:a="http://schemas.openxmlformats.org/drawingml/2006/main" name="CGM">
  <a:themeElements>
    <a:clrScheme name="Custom 4">
      <a:dk1>
        <a:sysClr val="windowText" lastClr="000000"/>
      </a:dk1>
      <a:lt1>
        <a:sysClr val="window" lastClr="FFFFFF"/>
      </a:lt1>
      <a:dk2>
        <a:srgbClr val="034B5E"/>
      </a:dk2>
      <a:lt2>
        <a:srgbClr val="057E9F"/>
      </a:lt2>
      <a:accent1>
        <a:srgbClr val="034B5E"/>
      </a:accent1>
      <a:accent2>
        <a:srgbClr val="057E9F"/>
      </a:accent2>
      <a:accent3>
        <a:srgbClr val="3AD8FF"/>
      </a:accent3>
      <a:accent4>
        <a:srgbClr val="FF832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M" id="{34F6D5AD-E99C-4F79-8728-0DEAFA14C4AA}" vid="{5A0CFEFE-5063-4231-999C-F11FAA8D64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CGM</Template>
  <TotalTime>102</TotalTime>
  <Words>278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JetBrains Mono</vt:lpstr>
      <vt:lpstr>CGM</vt:lpstr>
      <vt:lpstr>PowerPoint Presentation</vt:lpstr>
      <vt:lpstr>The Mission</vt:lpstr>
      <vt:lpstr>Spectrogram</vt:lpstr>
      <vt:lpstr>STFT</vt:lpstr>
      <vt:lpstr>Our Method: Adaptive STFT</vt:lpstr>
      <vt:lpstr>Our Model</vt:lpstr>
      <vt:lpstr>Train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Idelson</dc:creator>
  <cp:lastModifiedBy>Rotem Idelson</cp:lastModifiedBy>
  <cp:revision>2</cp:revision>
  <dcterms:created xsi:type="dcterms:W3CDTF">2022-01-18T17:57:42Z</dcterms:created>
  <dcterms:modified xsi:type="dcterms:W3CDTF">2022-01-18T19:40:21Z</dcterms:modified>
</cp:coreProperties>
</file>