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By: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classes, 100 audio samples per class</a:t>
            </a:r>
          </a:p>
          <a:p>
            <a:r>
              <a:rPr lang="en-US" dirty="0"/>
              <a:t>To enlarge the data set, each sample was split into equal parts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406714" y="4352826"/>
            <a:ext cx="9383333" cy="1155005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Given a 30 seconds audio files, we split them to _ parts</a:t>
            </a:r>
          </a:p>
          <a:p>
            <a:pPr lvl="1"/>
            <a:r>
              <a:rPr lang="en-US" dirty="0"/>
              <a:t>Inference is done using splitting the file and preform major vote</a:t>
            </a:r>
          </a:p>
          <a:p>
            <a:pPr lvl="1"/>
            <a:r>
              <a:rPr lang="en-US" dirty="0"/>
              <a:t>Training is done each time on a random part of the whole file</a:t>
            </a:r>
          </a:p>
          <a:p>
            <a:r>
              <a:rPr lang="en-US" dirty="0"/>
              <a:t>We preform random audio augmentations: Noise, Gain, Delay</a:t>
            </a:r>
          </a:p>
          <a:p>
            <a:r>
              <a:rPr lang="en-US" dirty="0"/>
              <a:t>We used Optuna Library to tune the following parameters:</a:t>
            </a:r>
          </a:p>
          <a:p>
            <a:pPr lvl="1"/>
            <a:r>
              <a:rPr lang="en-US" dirty="0"/>
              <a:t>Parts to split, Optimizer, Learning rate, Scheduler gamma, Using augmentation</a:t>
            </a:r>
          </a:p>
          <a:p>
            <a:r>
              <a:rPr lang="en-US" dirty="0"/>
              <a:t>We used Cross Entropy loss as our criterion</a:t>
            </a:r>
          </a:p>
          <a:p>
            <a:r>
              <a:rPr lang="en-US" dirty="0"/>
              <a:t>We kept track on our trials using the tensorboard library</a:t>
            </a:r>
          </a:p>
        </p:txBody>
      </p:sp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131</TotalTime>
  <Words>359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JetBrains Mono</vt:lpstr>
      <vt:lpstr>CGM</vt:lpstr>
      <vt:lpstr>PowerPoint Presentation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Train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Noam Elata</cp:lastModifiedBy>
  <cp:revision>15</cp:revision>
  <dcterms:created xsi:type="dcterms:W3CDTF">2022-01-18T17:57:42Z</dcterms:created>
  <dcterms:modified xsi:type="dcterms:W3CDTF">2022-01-19T14:17:05Z</dcterms:modified>
</cp:coreProperties>
</file>