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99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60514E4-F059-4B0C-B171-A2CFADB1DCE1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E25D7C-ACE5-4C9B-B837-FF6C543045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54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F9FA43-02B8-984E-7314-7FD6E41B4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7342AC9-249B-25D0-F848-7403D9D7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F72A69-7AC1-4164-3151-955A6FCD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12790AE-563D-77E6-5DDF-2D14E43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C25723-7EDA-829D-FEF9-F6095C0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47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168257-C1BB-6FDB-193F-FB73726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F8039D9-5629-073C-03DA-F46E0E1C0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F91AC9-CF4C-6193-5EB5-9089EC30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236721-926F-6E78-91E6-481EB061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F69B28-DA8B-8838-A16E-D5680EBD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02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A6B1B99-1F09-6210-700C-793E5184D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1E3FDE-0B82-8E03-AA16-5F6D15C1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F75429-D85D-02BE-332E-7AF47845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4FA7AA-135A-8321-44FC-B08BD71A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4487DB-72B1-FCFD-24F5-E5654783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645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5B33E1-2BD7-0B4D-6ADC-9105157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C605BF-69C0-440D-C342-7B6F5D64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73BF15-9F2D-EAE7-8FFB-8B19553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7D6718-474C-424B-EECD-92D0F5A0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EDBE34-03CD-EB60-336A-6AF3C124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8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09E659-BD56-D170-9B26-25B593C2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C46AECE-A132-9ED0-CFE2-0BFF228C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3A119B-4071-9D01-3D57-772530FF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41742F-B5AE-7F67-1437-E37581F8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13BD40-AC56-CD3E-0A05-D0E9666C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80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C20CEE-9A77-4E25-7C7E-AD68FCDF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8F53C-F1EC-050B-EBEA-9936AD0CB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520127-771F-45D3-07C4-1A64D82B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5CDB781-58A7-246A-4503-6933DF2A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B5A8A1-CC2C-327B-B6DD-6D88C64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8CA24F3-6BC5-6EA4-9D1B-164C604F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23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EDFD77-447C-9AB2-6398-F3BC45D2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C7AA266-F81D-4F32-67D2-9EB6991C8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C38B0A-C5E4-F7FF-C545-903B79A2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D90E565-1A85-C90B-19DE-3A54D93D7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1F60D3-29CA-382C-3A6E-EE703936C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43BD8B1-A0AE-684C-0F95-A4E02B8B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A27CE5-B5C9-43A6-C37C-2B76B5D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CE42EDF-5A22-E46F-E0FF-8DEB1A6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0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611AD-F39F-C51C-D2D1-54A7BDA0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96FBC78-5961-26F4-C234-BC29E11A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68BBD2F-1B09-988B-4131-D6A4F6DC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68642DF-8FF9-C443-345B-5AD78830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3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BFA607D-BBFA-EEAE-7611-054AE1E2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8E4FF6B-2D22-6E34-E600-00743AE8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5AA70E-DEA5-C57B-E99D-6DDEFEEB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257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119AA-8524-88DC-C7E2-7A3F2A68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12C805-2951-FF80-BD4A-E3135143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4E8895B-3BF5-BBD1-58E0-2110880B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386F429-30C3-4007-A32D-CDE089D2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5EAF1E-08A6-6DF4-88C4-660E2C4D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5F14E53-F55F-EBD4-8F22-0204B601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160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1AF496-96F9-9708-63E4-BBBECA97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0D18784-CFE0-895C-6D68-3C43403A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A5358F-CBAF-0FF2-59CE-85804DDF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5953E90-D68D-2F25-8E64-E21CE661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667ADCB-2EC5-1A60-AD36-8F18CA66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729A58-EF63-874D-968B-2109EB7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54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2F966F2-1CDE-04E0-966B-C9FC4C0D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99F7B5-6A4B-E179-35D7-1872E186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6B92C9-78AD-3BEC-B1F0-B72DA659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AD6C0-2C3F-4E53-A500-07212EF28D8F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9D0AF6-28BD-2C81-33E1-A604ADD56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0AE1C27-61ED-BAEF-8AF9-72DFD345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B32FC-8D1E-48ED-AC7E-4963AFDE295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12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10.xml"/><Relationship Id="rId5" Type="http://schemas.openxmlformats.org/officeDocument/2006/relationships/slide" Target="slide5.xml"/><Relationship Id="rId10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>
            <a:extLst>
              <a:ext uri="{FF2B5EF4-FFF2-40B4-BE49-F238E27FC236}">
                <a16:creationId xmlns:a16="http://schemas.microsoft.com/office/drawing/2014/main" id="{BF91254A-E880-61DD-963E-90979BE9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4F3AF39-41D4-8D86-2761-174EF21D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45" y="0"/>
            <a:ext cx="4810710" cy="6858000"/>
          </a:xfrm>
          <a:prstGeom prst="rect">
            <a:avLst/>
          </a:prstGeom>
        </p:spPr>
      </p:pic>
      <p:sp>
        <p:nvSpPr>
          <p:cNvPr id="8" name="לחצן פעולה: ריק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E23CAFF-6400-E435-64F9-2D80811169B1}"/>
              </a:ext>
            </a:extLst>
          </p:cNvPr>
          <p:cNvSpPr/>
          <p:nvPr/>
        </p:nvSpPr>
        <p:spPr>
          <a:xfrm>
            <a:off x="4267200" y="533400"/>
            <a:ext cx="1828800" cy="1238250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לחצן פעולה: ריק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79AF074-54DA-749F-AD12-F7D82B898209}"/>
              </a:ext>
            </a:extLst>
          </p:cNvPr>
          <p:cNvSpPr/>
          <p:nvPr/>
        </p:nvSpPr>
        <p:spPr>
          <a:xfrm>
            <a:off x="4267200" y="1771650"/>
            <a:ext cx="3638550" cy="18288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לחצן פעולה: ריק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D92D3A0-F460-7B51-0D9F-F35E2028EF37}"/>
              </a:ext>
            </a:extLst>
          </p:cNvPr>
          <p:cNvSpPr/>
          <p:nvPr/>
        </p:nvSpPr>
        <p:spPr>
          <a:xfrm>
            <a:off x="4333875" y="3600450"/>
            <a:ext cx="2466975" cy="92392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לחצן פעולה: ריק 1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BA9AC4C-3A9F-7CFD-8F0F-FDF8ABAFD595}"/>
              </a:ext>
            </a:extLst>
          </p:cNvPr>
          <p:cNvSpPr/>
          <p:nvPr/>
        </p:nvSpPr>
        <p:spPr>
          <a:xfrm>
            <a:off x="4333875" y="4591050"/>
            <a:ext cx="590550" cy="781050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לחצן פעולה: ריק 1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B1B7B819-6171-47D6-199B-9BED8BE19A02}"/>
              </a:ext>
            </a:extLst>
          </p:cNvPr>
          <p:cNvSpPr/>
          <p:nvPr/>
        </p:nvSpPr>
        <p:spPr>
          <a:xfrm>
            <a:off x="5038725" y="5391150"/>
            <a:ext cx="457200" cy="571500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לחצן פעולה: ריק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030AA1C6-4721-4BE6-8C30-2AA85983EEDC}"/>
              </a:ext>
            </a:extLst>
          </p:cNvPr>
          <p:cNvSpPr/>
          <p:nvPr/>
        </p:nvSpPr>
        <p:spPr>
          <a:xfrm>
            <a:off x="5591175" y="4591050"/>
            <a:ext cx="1209675" cy="7810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לחצן פעולה: ריק 15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9E414DC9-9A46-A558-4124-3F096E113A5D}"/>
              </a:ext>
            </a:extLst>
          </p:cNvPr>
          <p:cNvSpPr/>
          <p:nvPr/>
        </p:nvSpPr>
        <p:spPr>
          <a:xfrm>
            <a:off x="6381750" y="5038725"/>
            <a:ext cx="2009775" cy="14287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לחצן פעולה: ריק 1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C55A6A6-D636-AD4A-5F7F-69166C2B20EE}"/>
              </a:ext>
            </a:extLst>
          </p:cNvPr>
          <p:cNvSpPr/>
          <p:nvPr/>
        </p:nvSpPr>
        <p:spPr>
          <a:xfrm>
            <a:off x="4267200" y="5391150"/>
            <a:ext cx="771525" cy="571500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לחצן פעולה: ריק 1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8465B1F0-4D43-9B2E-BAA8-2CE0B511B064}"/>
              </a:ext>
            </a:extLst>
          </p:cNvPr>
          <p:cNvSpPr/>
          <p:nvPr/>
        </p:nvSpPr>
        <p:spPr>
          <a:xfrm>
            <a:off x="6800850" y="3600450"/>
            <a:ext cx="1590675" cy="14287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לחצן פעולה: ריק 18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D8279FE0-E11B-24A0-8CAC-F76357BDA2A8}"/>
              </a:ext>
            </a:extLst>
          </p:cNvPr>
          <p:cNvSpPr/>
          <p:nvPr/>
        </p:nvSpPr>
        <p:spPr>
          <a:xfrm>
            <a:off x="5495925" y="5372100"/>
            <a:ext cx="771525" cy="11811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7D89C391-741C-B57E-CDDC-32E2FAEFEE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1"/>
            <a:ext cx="3690646" cy="75247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22859056-400D-2E5B-9CD4-1A7898C33D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88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3E43-1592-2B47-3964-2A3026D1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D94E596A-6353-3E14-DE2C-2E08B2C6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87528E1C-7BD4-6ED5-BE7E-4C1158A29AD1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0E545CF-8C9A-0017-62BB-F472B7D8EDA1}"/>
              </a:ext>
            </a:extLst>
          </p:cNvPr>
          <p:cNvSpPr/>
          <p:nvPr/>
        </p:nvSpPr>
        <p:spPr>
          <a:xfrm>
            <a:off x="1645701" y="2140386"/>
            <a:ext cx="147110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8B629B9-AD4D-8FFF-DAF1-E86B759F0555}"/>
              </a:ext>
            </a:extLst>
          </p:cNvPr>
          <p:cNvSpPr/>
          <p:nvPr/>
        </p:nvSpPr>
        <p:spPr>
          <a:xfrm>
            <a:off x="5231375" y="2140385"/>
            <a:ext cx="1729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Ovens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552F950-9E5A-8E58-EDDA-ACC2FCF9C314}"/>
              </a:ext>
            </a:extLst>
          </p:cNvPr>
          <p:cNvSpPr/>
          <p:nvPr/>
        </p:nvSpPr>
        <p:spPr>
          <a:xfrm>
            <a:off x="8680388" y="2156695"/>
            <a:ext cx="16662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Racks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8049931-5CAE-4737-9A20-DAB6E75A8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85C2F50-FFCC-2286-DBE8-B8A02AD78C4C}"/>
              </a:ext>
            </a:extLst>
          </p:cNvPr>
          <p:cNvSpPr/>
          <p:nvPr/>
        </p:nvSpPr>
        <p:spPr>
          <a:xfrm>
            <a:off x="-9526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6C95A20-8800-9CC3-24E2-DB56AFD48902}"/>
              </a:ext>
            </a:extLst>
          </p:cNvPr>
          <p:cNvSpPr txBox="1"/>
          <p:nvPr/>
        </p:nvSpPr>
        <p:spPr>
          <a:xfrm>
            <a:off x="1530855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second level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tidy and clean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4B11C31-46B9-9E4D-FC4E-DA3DC9BE489F}"/>
              </a:ext>
            </a:extLst>
          </p:cNvPr>
          <p:cNvSpPr txBox="1"/>
          <p:nvPr/>
        </p:nvSpPr>
        <p:spPr>
          <a:xfrm>
            <a:off x="5021725" y="2909826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AA22370-F6D7-922F-AE9F-3F473AF44E9C}"/>
              </a:ext>
            </a:extLst>
          </p:cNvPr>
          <p:cNvSpPr txBox="1"/>
          <p:nvPr/>
        </p:nvSpPr>
        <p:spPr>
          <a:xfrm>
            <a:off x="8582748" y="2940605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tubs &amp; lids with wet towel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2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074A-B6F4-DC7D-152C-80B71403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0EF4040-9E3D-CF65-E4C5-F473582D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15CD8DDC-3C09-5B18-DAA8-17627BEC2CBA}"/>
              </a:ext>
            </a:extLst>
          </p:cNvPr>
          <p:cNvSpPr/>
          <p:nvPr/>
        </p:nvSpPr>
        <p:spPr>
          <a:xfrm>
            <a:off x="4438651" y="386060"/>
            <a:ext cx="35433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3CEC8AAE-62A3-B2BC-846C-BE4B63B64BCC}"/>
              </a:ext>
            </a:extLst>
          </p:cNvPr>
          <p:cNvSpPr/>
          <p:nvPr/>
        </p:nvSpPr>
        <p:spPr>
          <a:xfrm>
            <a:off x="1661347" y="2140386"/>
            <a:ext cx="143981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8943F86-F140-BBFB-0C24-9AF223FDED8C}"/>
              </a:ext>
            </a:extLst>
          </p:cNvPr>
          <p:cNvSpPr/>
          <p:nvPr/>
        </p:nvSpPr>
        <p:spPr>
          <a:xfrm>
            <a:off x="4890588" y="1536677"/>
            <a:ext cx="240129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 wall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7D6A740-DFB8-5AA9-A720-1C13FB9DC2E4}"/>
              </a:ext>
            </a:extLst>
          </p:cNvPr>
          <p:cNvSpPr/>
          <p:nvPr/>
        </p:nvSpPr>
        <p:spPr>
          <a:xfrm>
            <a:off x="8804982" y="2140386"/>
            <a:ext cx="1650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80276D8-5471-0E0D-107B-BFA450B9C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C4021DF-A56A-D53C-F79D-25B3BC9F228D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F9B56CB-D5DE-64DF-86B5-4D3486F32154}"/>
              </a:ext>
            </a:extLst>
          </p:cNvPr>
          <p:cNvSpPr txBox="1"/>
          <p:nvPr/>
        </p:nvSpPr>
        <p:spPr>
          <a:xfrm>
            <a:off x="1573400" y="2971383"/>
            <a:ext cx="2617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4F9718A-D1CC-DAD4-7D85-93ACBE536063}"/>
              </a:ext>
            </a:extLst>
          </p:cNvPr>
          <p:cNvSpPr txBox="1"/>
          <p:nvPr/>
        </p:nvSpPr>
        <p:spPr>
          <a:xfrm>
            <a:off x="4872500" y="2971383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0BDA26B-AE30-BC74-FDAB-3C3DB623956D}"/>
              </a:ext>
            </a:extLst>
          </p:cNvPr>
          <p:cNvSpPr txBox="1"/>
          <p:nvPr/>
        </p:nvSpPr>
        <p:spPr>
          <a:xfrm>
            <a:off x="8646030" y="2966441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doors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</p:spTree>
    <p:extLst>
      <p:ext uri="{BB962C8B-B14F-4D97-AF65-F5344CB8AC3E}">
        <p14:creationId xmlns:p14="http://schemas.microsoft.com/office/powerpoint/2010/main" val="414942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343B-91A0-A0CA-985A-48EFACE7E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5E83B7FB-CA6E-E2BA-01E1-8C66BA0226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FE8DE77-0025-5D97-F210-DD45C9219256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Pastry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06C2C2D-208E-802D-9306-842F7265B3CD}"/>
              </a:ext>
            </a:extLst>
          </p:cNvPr>
          <p:cNvSpPr/>
          <p:nvPr/>
        </p:nvSpPr>
        <p:spPr>
          <a:xfrm>
            <a:off x="610582" y="2140386"/>
            <a:ext cx="3541354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 Handles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58E2B25-6AC8-6281-0047-DD3494758A42}"/>
              </a:ext>
            </a:extLst>
          </p:cNvPr>
          <p:cNvSpPr/>
          <p:nvPr/>
        </p:nvSpPr>
        <p:spPr>
          <a:xfrm>
            <a:off x="4938480" y="2140385"/>
            <a:ext cx="23150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162B930-95AB-4E84-1BB3-0049EBCCA061}"/>
              </a:ext>
            </a:extLst>
          </p:cNvPr>
          <p:cNvSpPr/>
          <p:nvPr/>
        </p:nvSpPr>
        <p:spPr>
          <a:xfrm>
            <a:off x="9307943" y="2140386"/>
            <a:ext cx="14258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Trays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7CF2319-1E44-2182-5277-D5EE068214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B653000-F9CF-366F-446C-DA6E4C9EF284}"/>
              </a:ext>
            </a:extLst>
          </p:cNvPr>
          <p:cNvSpPr/>
          <p:nvPr/>
        </p:nvSpPr>
        <p:spPr>
          <a:xfrm>
            <a:off x="-9526" y="6253521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2C5DE0B-2944-42BA-9FFB-12BFA41E2920}"/>
              </a:ext>
            </a:extLst>
          </p:cNvPr>
          <p:cNvSpPr txBox="1"/>
          <p:nvPr/>
        </p:nvSpPr>
        <p:spPr>
          <a:xfrm>
            <a:off x="770723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doors handles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83F3683-3437-98ED-45C8-C7752B5381E8}"/>
              </a:ext>
            </a:extLst>
          </p:cNvPr>
          <p:cNvSpPr txBox="1"/>
          <p:nvPr/>
        </p:nvSpPr>
        <p:spPr>
          <a:xfrm>
            <a:off x="5021725" y="2909826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F2A62E1-DA6F-D258-8C2C-B3FE980FCEA7}"/>
              </a:ext>
            </a:extLst>
          </p:cNvPr>
          <p:cNvSpPr txBox="1"/>
          <p:nvPr/>
        </p:nvSpPr>
        <p:spPr>
          <a:xfrm>
            <a:off x="8927916" y="2909826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Scrape trays and send to cleaning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trolly </a:t>
            </a:r>
          </a:p>
        </p:txBody>
      </p:sp>
    </p:spTree>
    <p:extLst>
      <p:ext uri="{BB962C8B-B14F-4D97-AF65-F5344CB8AC3E}">
        <p14:creationId xmlns:p14="http://schemas.microsoft.com/office/powerpoint/2010/main" val="53466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EA97-EA5C-06AD-992B-B001F4AE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CAED0DA-3F1D-C3F2-1ED6-1995749184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D7E5E171-4911-77D9-7D86-9BE5C8E59D5D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Ovens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D89BA44-4EBC-1D05-9E74-40B8A624C68E}"/>
              </a:ext>
            </a:extLst>
          </p:cNvPr>
          <p:cNvSpPr/>
          <p:nvPr/>
        </p:nvSpPr>
        <p:spPr>
          <a:xfrm>
            <a:off x="1458925" y="2140386"/>
            <a:ext cx="1844672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Ovens </a:t>
            </a:r>
            <a:b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D8A1D66-89E5-1583-3888-7CFE2CFDFA62}"/>
              </a:ext>
            </a:extLst>
          </p:cNvPr>
          <p:cNvSpPr/>
          <p:nvPr/>
        </p:nvSpPr>
        <p:spPr>
          <a:xfrm>
            <a:off x="5360457" y="2140385"/>
            <a:ext cx="14711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7C0A093-4FDA-BE6E-F81F-1948203D5613}"/>
              </a:ext>
            </a:extLst>
          </p:cNvPr>
          <p:cNvSpPr/>
          <p:nvPr/>
        </p:nvSpPr>
        <p:spPr>
          <a:xfrm>
            <a:off x="9068135" y="2177949"/>
            <a:ext cx="1439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EC787B0-9CC0-A2AE-CF40-557F57DE27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43C5FB-A755-19DD-FAEE-F028139FF69A}"/>
              </a:ext>
            </a:extLst>
          </p:cNvPr>
          <p:cNvSpPr/>
          <p:nvPr/>
        </p:nvSpPr>
        <p:spPr>
          <a:xfrm>
            <a:off x="9525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441843B-1637-8973-814B-B040FD66C637}"/>
              </a:ext>
            </a:extLst>
          </p:cNvPr>
          <p:cNvSpPr txBox="1"/>
          <p:nvPr/>
        </p:nvSpPr>
        <p:spPr>
          <a:xfrm>
            <a:off x="1306975" y="2924052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742589C-9397-501C-C576-36397D8958DC}"/>
              </a:ext>
            </a:extLst>
          </p:cNvPr>
          <p:cNvSpPr txBox="1"/>
          <p:nvPr/>
        </p:nvSpPr>
        <p:spPr>
          <a:xfrm>
            <a:off x="4946769" y="2924052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second level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tidy and clean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7CA0429-9B2F-EC93-0B3A-17C44811951A}"/>
              </a:ext>
            </a:extLst>
          </p:cNvPr>
          <p:cNvSpPr txBox="1"/>
          <p:nvPr/>
        </p:nvSpPr>
        <p:spPr>
          <a:xfrm>
            <a:off x="9077661" y="2940605"/>
            <a:ext cx="2617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9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3EF9-48B9-52D4-3864-04F28A17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81260FD4-08F1-F44C-47D6-11B5E7A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1E8B794B-FCEB-66EE-B668-E347E4516F14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Dishwasher Room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0C74CA9-27B9-43EE-74DF-1B6B247870A7}"/>
              </a:ext>
            </a:extLst>
          </p:cNvPr>
          <p:cNvSpPr/>
          <p:nvPr/>
        </p:nvSpPr>
        <p:spPr>
          <a:xfrm>
            <a:off x="1578641" y="2140386"/>
            <a:ext cx="160524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Sinks 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3E40F4D9-C63E-155D-8CB4-75465B39F2B4}"/>
              </a:ext>
            </a:extLst>
          </p:cNvPr>
          <p:cNvSpPr/>
          <p:nvPr/>
        </p:nvSpPr>
        <p:spPr>
          <a:xfrm>
            <a:off x="4562740" y="2140385"/>
            <a:ext cx="30665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Dishwasher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F0CC239-7051-77D8-81B5-40410A408CC9}"/>
              </a:ext>
            </a:extLst>
          </p:cNvPr>
          <p:cNvSpPr/>
          <p:nvPr/>
        </p:nvSpPr>
        <p:spPr>
          <a:xfrm>
            <a:off x="9247352" y="2140385"/>
            <a:ext cx="1439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DD50C0-0267-B965-55B4-D73ABB089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793B07C-61A3-1AF7-3381-663C51EED944}"/>
              </a:ext>
            </a:extLst>
          </p:cNvPr>
          <p:cNvSpPr/>
          <p:nvPr/>
        </p:nvSpPr>
        <p:spPr>
          <a:xfrm>
            <a:off x="19050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ECC0A35-D2F9-CE84-78B2-E879017C1157}"/>
              </a:ext>
            </a:extLst>
          </p:cNvPr>
          <p:cNvSpPr txBox="1"/>
          <p:nvPr/>
        </p:nvSpPr>
        <p:spPr>
          <a:xfrm>
            <a:off x="9037878" y="2916731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mop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floor with machine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ABA5281-8512-9813-3759-E5CDABEBEFBE}"/>
              </a:ext>
            </a:extLst>
          </p:cNvPr>
          <p:cNvSpPr txBox="1"/>
          <p:nvPr/>
        </p:nvSpPr>
        <p:spPr>
          <a:xfrm>
            <a:off x="4672475" y="2909826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Drain dishwasher, fill with water and bleach and let it sit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Take sponge and clean the inside </a:t>
            </a:r>
          </a:p>
          <a:p>
            <a:pPr algn="l" rtl="0"/>
            <a:endParaRPr lang="en-US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A295A30-404B-BD23-491A-A87CA669053D}"/>
              </a:ext>
            </a:extLst>
          </p:cNvPr>
          <p:cNvSpPr txBox="1"/>
          <p:nvPr/>
        </p:nvSpPr>
        <p:spPr>
          <a:xfrm>
            <a:off x="1454655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Bleach the sink and let it sits for 5 mins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Drain sink and clean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surface </a:t>
            </a:r>
          </a:p>
        </p:txBody>
      </p:sp>
    </p:spTree>
    <p:extLst>
      <p:ext uri="{BB962C8B-B14F-4D97-AF65-F5344CB8AC3E}">
        <p14:creationId xmlns:p14="http://schemas.microsoft.com/office/powerpoint/2010/main" val="339490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C38D1-A0B6-1297-9427-A89BBF527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D21D281-C650-6D0E-E3EF-D336B517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B81644CB-4639-0DA4-8BD0-A7C73AFA2AA1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Dishwasher Room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5B982FF-0CD0-4873-D9EA-92A47DDAB992}"/>
              </a:ext>
            </a:extLst>
          </p:cNvPr>
          <p:cNvSpPr/>
          <p:nvPr/>
        </p:nvSpPr>
        <p:spPr>
          <a:xfrm>
            <a:off x="1490412" y="2140386"/>
            <a:ext cx="178170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Racks 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C828401-D2D9-0F01-C69D-9692114028E6}"/>
              </a:ext>
            </a:extLst>
          </p:cNvPr>
          <p:cNvSpPr/>
          <p:nvPr/>
        </p:nvSpPr>
        <p:spPr>
          <a:xfrm>
            <a:off x="4627264" y="2140385"/>
            <a:ext cx="31075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Tray cleaner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3997DCA-3387-4F02-899C-11EDDB819FC7}"/>
              </a:ext>
            </a:extLst>
          </p:cNvPr>
          <p:cNvSpPr/>
          <p:nvPr/>
        </p:nvSpPr>
        <p:spPr>
          <a:xfrm>
            <a:off x="8350199" y="1471074"/>
            <a:ext cx="348685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 Cleaner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216D688-EFF4-580C-E209-B3EE3FC6BA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C084B22-7189-D8DC-300C-8F8B5B8D6B55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9BAFEFC-9BB2-335C-9933-8C41E75B0125}"/>
              </a:ext>
            </a:extLst>
          </p:cNvPr>
          <p:cNvSpPr txBox="1"/>
          <p:nvPr/>
        </p:nvSpPr>
        <p:spPr>
          <a:xfrm>
            <a:off x="4627264" y="2960310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BA74ACE-2CF7-014B-E831-68D020346C8E}"/>
              </a:ext>
            </a:extLst>
          </p:cNvPr>
          <p:cNvSpPr txBox="1"/>
          <p:nvPr/>
        </p:nvSpPr>
        <p:spPr>
          <a:xfrm>
            <a:off x="8819934" y="2960310"/>
            <a:ext cx="283752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A567788-509E-0B54-55D1-6D69B3E41519}"/>
              </a:ext>
            </a:extLst>
          </p:cNvPr>
          <p:cNvSpPr txBox="1"/>
          <p:nvPr/>
        </p:nvSpPr>
        <p:spPr>
          <a:xfrm>
            <a:off x="1332091" y="2960310"/>
            <a:ext cx="2617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bleach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according the laybys 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8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FC6E-77A6-07E0-95CF-D61C78238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C8F13E0-0F51-5157-FDF4-9EE8F1C585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49ABD9D-971E-25AC-E5DE-0568212EAD24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 Room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E70EA27-9D8E-9961-E357-783F1ECD7F6F}"/>
              </a:ext>
            </a:extLst>
          </p:cNvPr>
          <p:cNvSpPr/>
          <p:nvPr/>
        </p:nvSpPr>
        <p:spPr>
          <a:xfrm>
            <a:off x="1711851" y="2140386"/>
            <a:ext cx="1338829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Sink 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7303DD0-7181-DB0B-F13E-4FA5095230E1}"/>
              </a:ext>
            </a:extLst>
          </p:cNvPr>
          <p:cNvSpPr/>
          <p:nvPr/>
        </p:nvSpPr>
        <p:spPr>
          <a:xfrm>
            <a:off x="5339800" y="2140385"/>
            <a:ext cx="16824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Fridge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9F85C56-7149-3190-69AA-7B49E4567C14}"/>
              </a:ext>
            </a:extLst>
          </p:cNvPr>
          <p:cNvSpPr/>
          <p:nvPr/>
        </p:nvSpPr>
        <p:spPr>
          <a:xfrm>
            <a:off x="9215192" y="2140385"/>
            <a:ext cx="15552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AAED872-6296-02E9-A197-01161AA1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306E674-2EB0-9918-4D2A-013184596501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B724BCA-4237-E876-54CD-CE0B485350EE}"/>
              </a:ext>
            </a:extLst>
          </p:cNvPr>
          <p:cNvSpPr txBox="1"/>
          <p:nvPr/>
        </p:nvSpPr>
        <p:spPr>
          <a:xfrm>
            <a:off x="1454655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Bleach the sink and let it sits for 5 mins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Drain sink and clean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surface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E675878-18D4-3637-16A5-D27C879A6F83}"/>
              </a:ext>
            </a:extLst>
          </p:cNvPr>
          <p:cNvSpPr txBox="1"/>
          <p:nvPr/>
        </p:nvSpPr>
        <p:spPr>
          <a:xfrm>
            <a:off x="4988603" y="2940604"/>
            <a:ext cx="28375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Throw old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fridge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7D20B59-358A-2639-D882-0A887D20F62D}"/>
              </a:ext>
            </a:extLst>
          </p:cNvPr>
          <p:cNvSpPr txBox="1"/>
          <p:nvPr/>
        </p:nvSpPr>
        <p:spPr>
          <a:xfrm>
            <a:off x="9037878" y="2916731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mop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floor with machine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0A48-D9E1-6AB0-FE31-A6D085163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B21F0ECC-AFD7-8352-8F79-A533BD81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D750A842-4516-4BCB-28CF-4130E1BE5FA2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Staff Room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3F97C0D-966C-AC62-8957-C21440D76F4D}"/>
              </a:ext>
            </a:extLst>
          </p:cNvPr>
          <p:cNvSpPr/>
          <p:nvPr/>
        </p:nvSpPr>
        <p:spPr>
          <a:xfrm>
            <a:off x="1620651" y="2140386"/>
            <a:ext cx="2205989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Lockers 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47A7E03-F37D-5ED1-486A-238398E74A43}"/>
              </a:ext>
            </a:extLst>
          </p:cNvPr>
          <p:cNvSpPr/>
          <p:nvPr/>
        </p:nvSpPr>
        <p:spPr>
          <a:xfrm>
            <a:off x="9141171" y="2140386"/>
            <a:ext cx="147110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לחצן פעולה: אחורה או הקודם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B4D1D9B-D1A9-E05F-5E61-22FE4C86FF75}"/>
              </a:ext>
            </a:extLst>
          </p:cNvPr>
          <p:cNvSpPr/>
          <p:nvPr/>
        </p:nvSpPr>
        <p:spPr>
          <a:xfrm>
            <a:off x="0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8FBEAC2-75AD-C0EA-0345-FA5A8DFD2D6D}"/>
              </a:ext>
            </a:extLst>
          </p:cNvPr>
          <p:cNvSpPr txBox="1"/>
          <p:nvPr/>
        </p:nvSpPr>
        <p:spPr>
          <a:xfrm>
            <a:off x="8766294" y="2909827"/>
            <a:ext cx="28375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848B9DD-5179-4F18-711D-AE2FED550FAA}"/>
              </a:ext>
            </a:extLst>
          </p:cNvPr>
          <p:cNvSpPr txBox="1"/>
          <p:nvPr/>
        </p:nvSpPr>
        <p:spPr>
          <a:xfrm>
            <a:off x="1412994" y="2909827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lockers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tidy and clean</a:t>
            </a:r>
          </a:p>
        </p:txBody>
      </p:sp>
    </p:spTree>
    <p:extLst>
      <p:ext uri="{BB962C8B-B14F-4D97-AF65-F5344CB8AC3E}">
        <p14:creationId xmlns:p14="http://schemas.microsoft.com/office/powerpoint/2010/main" val="3388661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02161-DCF4-9460-A010-1B6B54449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275BBFEE-6A06-B2AE-BEF3-F6CAE5E7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07E1DDFE-45EC-B5D2-31D6-6B3273366C26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Hall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1DC4E8D-6EC5-A27A-1647-A7DFA59B65B0}"/>
              </a:ext>
            </a:extLst>
          </p:cNvPr>
          <p:cNvSpPr/>
          <p:nvPr/>
        </p:nvSpPr>
        <p:spPr>
          <a:xfrm>
            <a:off x="677512" y="2140386"/>
            <a:ext cx="4092274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Products Racks 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ECC0D9B-843A-4A58-2EFA-877C2777AB36}"/>
              </a:ext>
            </a:extLst>
          </p:cNvPr>
          <p:cNvSpPr/>
          <p:nvPr/>
        </p:nvSpPr>
        <p:spPr>
          <a:xfrm>
            <a:off x="8397159" y="2140386"/>
            <a:ext cx="295914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 rack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81F66B0-E337-C931-03FA-AE85DA81AA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9" name="לחצן פעולה: אחורה או הקודם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0E94B36-4C64-A171-E695-D7ADADB136AE}"/>
              </a:ext>
            </a:extLst>
          </p:cNvPr>
          <p:cNvSpPr/>
          <p:nvPr/>
        </p:nvSpPr>
        <p:spPr>
          <a:xfrm>
            <a:off x="0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53C414D-6C82-1B4A-D0A5-8AF53569916D}"/>
              </a:ext>
            </a:extLst>
          </p:cNvPr>
          <p:cNvSpPr txBox="1"/>
          <p:nvPr/>
        </p:nvSpPr>
        <p:spPr>
          <a:xfrm>
            <a:off x="1010373" y="2982603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tubs &amp; lids with wet towel</a:t>
            </a:r>
          </a:p>
          <a:p>
            <a:pPr algn="l" rtl="0"/>
            <a:endParaRPr lang="en-US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6799F01-21A1-1F88-AF91-EC837FE3D2A5}"/>
              </a:ext>
            </a:extLst>
          </p:cNvPr>
          <p:cNvSpPr txBox="1"/>
          <p:nvPr/>
        </p:nvSpPr>
        <p:spPr>
          <a:xfrm>
            <a:off x="8582748" y="2940605"/>
            <a:ext cx="26176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place tidy and liable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2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96D55-1861-6B44-0AE8-B852546E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BA98FCBF-A4BA-0EC5-434E-59F0D125CE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E58C55D3-FEA7-4D16-87FB-DE41414410F1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Hall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A2C835B5-63A4-BF50-A6BC-CB1767539394}"/>
              </a:ext>
            </a:extLst>
          </p:cNvPr>
          <p:cNvSpPr/>
          <p:nvPr/>
        </p:nvSpPr>
        <p:spPr>
          <a:xfrm>
            <a:off x="1392572" y="2140386"/>
            <a:ext cx="3957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 crates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2EBAD88-041E-6254-CB9D-24EF434E4F3C}"/>
              </a:ext>
            </a:extLst>
          </p:cNvPr>
          <p:cNvSpPr/>
          <p:nvPr/>
        </p:nvSpPr>
        <p:spPr>
          <a:xfrm>
            <a:off x="8765448" y="2140386"/>
            <a:ext cx="1439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</a:p>
        </p:txBody>
      </p:sp>
      <p:sp>
        <p:nvSpPr>
          <p:cNvPr id="8" name="לחצן פעולה: אחורה או הקודם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7138BB-606B-BBC7-96F5-3B8C47F31A69}"/>
              </a:ext>
            </a:extLst>
          </p:cNvPr>
          <p:cNvSpPr/>
          <p:nvPr/>
        </p:nvSpPr>
        <p:spPr>
          <a:xfrm>
            <a:off x="0" y="6253521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B514964-9BE4-9418-D6F4-9729879DA9CE}"/>
              </a:ext>
            </a:extLst>
          </p:cNvPr>
          <p:cNvSpPr txBox="1"/>
          <p:nvPr/>
        </p:nvSpPr>
        <p:spPr>
          <a:xfrm>
            <a:off x="1610448" y="3017549"/>
            <a:ext cx="26176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moving space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Put in storage unused crates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EC97AC6-8263-E051-1647-7A43B0A0593D}"/>
              </a:ext>
            </a:extLst>
          </p:cNvPr>
          <p:cNvSpPr txBox="1"/>
          <p:nvPr/>
        </p:nvSpPr>
        <p:spPr>
          <a:xfrm>
            <a:off x="8567932" y="2909827"/>
            <a:ext cx="26176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floor with machine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A6887B0E-ED30-DC66-1E1C-B23BAAB0CB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36391117-562A-9D8E-4143-277DB01A4CB5}"/>
              </a:ext>
            </a:extLst>
          </p:cNvPr>
          <p:cNvSpPr/>
          <p:nvPr/>
        </p:nvSpPr>
        <p:spPr>
          <a:xfrm>
            <a:off x="4567740" y="386060"/>
            <a:ext cx="34372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Sourdough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32665C6-974C-C3F7-7BCB-F9EBCA97767F}"/>
              </a:ext>
            </a:extLst>
          </p:cNvPr>
          <p:cNvSpPr/>
          <p:nvPr/>
        </p:nvSpPr>
        <p:spPr>
          <a:xfrm>
            <a:off x="1461800" y="2156697"/>
            <a:ext cx="1533433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Walls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2FCB849-CF58-B3BB-4F00-F52DA3837A23}"/>
              </a:ext>
            </a:extLst>
          </p:cNvPr>
          <p:cNvSpPr/>
          <p:nvPr/>
        </p:nvSpPr>
        <p:spPr>
          <a:xfrm>
            <a:off x="5181765" y="2175747"/>
            <a:ext cx="16662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Racks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CEF54B-1380-D241-B2EF-EF19B88A5B1F}"/>
              </a:ext>
            </a:extLst>
          </p:cNvPr>
          <p:cNvSpPr/>
          <p:nvPr/>
        </p:nvSpPr>
        <p:spPr>
          <a:xfrm>
            <a:off x="8608533" y="2140386"/>
            <a:ext cx="143981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16594E1-0A01-EEED-5797-DD8DF55C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1" name="לחצן פעולה: אחורה או הקודם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8D508EB-1A7A-D2F4-59DE-CF1412A354E2}"/>
              </a:ext>
            </a:extLst>
          </p:cNvPr>
          <p:cNvSpPr/>
          <p:nvPr/>
        </p:nvSpPr>
        <p:spPr>
          <a:xfrm>
            <a:off x="9525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70A7876-F790-1C21-B03A-12E14786417D}"/>
              </a:ext>
            </a:extLst>
          </p:cNvPr>
          <p:cNvSpPr txBox="1"/>
          <p:nvPr/>
        </p:nvSpPr>
        <p:spPr>
          <a:xfrm>
            <a:off x="8583800" y="3181350"/>
            <a:ext cx="2617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algn="l" rtl="0"/>
            <a:endParaRPr lang="en-US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B2D3671-9C0D-2A5D-A854-2FB25966AD90}"/>
              </a:ext>
            </a:extLst>
          </p:cNvPr>
          <p:cNvSpPr txBox="1"/>
          <p:nvPr/>
        </p:nvSpPr>
        <p:spPr>
          <a:xfrm>
            <a:off x="5191291" y="3176171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tubs &amp; lids with wet towel</a:t>
            </a:r>
          </a:p>
          <a:p>
            <a:pPr algn="l" rtl="0"/>
            <a:endParaRPr lang="en-US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E4C8AD5-298C-21C1-7283-B56694A4C3DB}"/>
              </a:ext>
            </a:extLst>
          </p:cNvPr>
          <p:cNvSpPr txBox="1"/>
          <p:nvPr/>
        </p:nvSpPr>
        <p:spPr>
          <a:xfrm>
            <a:off x="1372692" y="3207305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wall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stains with wet towel</a:t>
            </a:r>
          </a:p>
        </p:txBody>
      </p:sp>
    </p:spTree>
    <p:extLst>
      <p:ext uri="{BB962C8B-B14F-4D97-AF65-F5344CB8AC3E}">
        <p14:creationId xmlns:p14="http://schemas.microsoft.com/office/powerpoint/2010/main" val="114666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9DCB-D462-AB46-FFAB-D6528134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A90F9605-7B99-A7FE-977D-24AD36BF53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2A4A6F1-B7B0-B43C-A3FF-DD0C0569CCA5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Hall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F91F71B-DE56-D9E1-F429-3BDE1937E42D}"/>
              </a:ext>
            </a:extLst>
          </p:cNvPr>
          <p:cNvSpPr/>
          <p:nvPr/>
        </p:nvSpPr>
        <p:spPr>
          <a:xfrm>
            <a:off x="1988098" y="2140386"/>
            <a:ext cx="147110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F1416DA-6984-0768-1824-2A36678866CE}"/>
              </a:ext>
            </a:extLst>
          </p:cNvPr>
          <p:cNvSpPr/>
          <p:nvPr/>
        </p:nvSpPr>
        <p:spPr>
          <a:xfrm>
            <a:off x="8736838" y="2140386"/>
            <a:ext cx="22797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D222C5B-CB5B-2290-79CC-5CED7B0953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9" name="לחצן פעולה: אחורה או הקודם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5B0DA55-B458-DCE1-BC8C-DE1DE9109403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55CA4FA-35CB-7059-F79B-9E9F1F45A1F7}"/>
              </a:ext>
            </a:extLst>
          </p:cNvPr>
          <p:cNvSpPr txBox="1"/>
          <p:nvPr/>
        </p:nvSpPr>
        <p:spPr>
          <a:xfrm>
            <a:off x="1546344" y="2909827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the table tidy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912C5A2-3073-AEBE-69CC-17589EC51C6E}"/>
              </a:ext>
            </a:extLst>
          </p:cNvPr>
          <p:cNvSpPr txBox="1"/>
          <p:nvPr/>
        </p:nvSpPr>
        <p:spPr>
          <a:xfrm>
            <a:off x="8501355" y="2895479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</p:spTree>
    <p:extLst>
      <p:ext uri="{BB962C8B-B14F-4D97-AF65-F5344CB8AC3E}">
        <p14:creationId xmlns:p14="http://schemas.microsoft.com/office/powerpoint/2010/main" val="210865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3F6EC-2492-898A-F6FC-4038DBFC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9DB5C419-9C81-E652-CE32-05132FFB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DCFBF8C5-CEEE-E680-F027-E9D55A4A901C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27B0748D-8F9C-65E9-16CD-B931DCBAF687}"/>
              </a:ext>
            </a:extLst>
          </p:cNvPr>
          <p:cNvSpPr/>
          <p:nvPr/>
        </p:nvSpPr>
        <p:spPr>
          <a:xfrm>
            <a:off x="1983065" y="2140386"/>
            <a:ext cx="148117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B75FFD90-4F41-B657-23D8-0F101C7266A4}"/>
              </a:ext>
            </a:extLst>
          </p:cNvPr>
          <p:cNvSpPr/>
          <p:nvPr/>
        </p:nvSpPr>
        <p:spPr>
          <a:xfrm>
            <a:off x="9156825" y="2140386"/>
            <a:ext cx="1439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011712F-1A2D-14A8-4FFF-0DAD6827AA40}"/>
              </a:ext>
            </a:extLst>
          </p:cNvPr>
          <p:cNvSpPr/>
          <p:nvPr/>
        </p:nvSpPr>
        <p:spPr>
          <a:xfrm>
            <a:off x="5488228" y="2124998"/>
            <a:ext cx="20333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48BCFF88-3D12-9C3B-760D-C0CF67B6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9013B6C-E805-A026-F70D-6C2452CC5406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0B09FD0-FB5C-62BC-28CD-44217CA0A130}"/>
              </a:ext>
            </a:extLst>
          </p:cNvPr>
          <p:cNvSpPr txBox="1"/>
          <p:nvPr/>
        </p:nvSpPr>
        <p:spPr>
          <a:xfrm>
            <a:off x="1595357" y="2909827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toilet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Refill toilet paper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sink + mirror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E204BDC-E359-1986-17AE-776C4DB63853}"/>
              </a:ext>
            </a:extLst>
          </p:cNvPr>
          <p:cNvSpPr txBox="1"/>
          <p:nvPr/>
        </p:nvSpPr>
        <p:spPr>
          <a:xfrm>
            <a:off x="5245052" y="2967333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Restock the storage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Tidy up the cabinet</a:t>
            </a:r>
          </a:p>
          <a:p>
            <a:pPr algn="l" rtl="0"/>
            <a:endParaRPr lang="en-US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E91C857-7C5B-9577-398E-72C31145C19A}"/>
              </a:ext>
            </a:extLst>
          </p:cNvPr>
          <p:cNvSpPr txBox="1"/>
          <p:nvPr/>
        </p:nvSpPr>
        <p:spPr>
          <a:xfrm>
            <a:off x="8713763" y="2905004"/>
            <a:ext cx="28375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floor with mop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65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97C0C-87D1-8BA5-E56B-32FB5C73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AD1C3FD6-CBD7-EAE9-C155-EA4ED853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76C9DBBB-A7FD-6A68-272F-71AFEC0093CE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7781C16-9071-277F-0C2D-FFFA0344C155}"/>
              </a:ext>
            </a:extLst>
          </p:cNvPr>
          <p:cNvSpPr/>
          <p:nvPr/>
        </p:nvSpPr>
        <p:spPr>
          <a:xfrm>
            <a:off x="1983065" y="2140386"/>
            <a:ext cx="1481176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6641CD7-6F6A-4FEE-CBF0-B5A7DEA0F844}"/>
              </a:ext>
            </a:extLst>
          </p:cNvPr>
          <p:cNvSpPr/>
          <p:nvPr/>
        </p:nvSpPr>
        <p:spPr>
          <a:xfrm>
            <a:off x="9156825" y="2140386"/>
            <a:ext cx="14398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687ED26-A071-F571-33CC-F077A22BC3F8}"/>
              </a:ext>
            </a:extLst>
          </p:cNvPr>
          <p:cNvSpPr/>
          <p:nvPr/>
        </p:nvSpPr>
        <p:spPr>
          <a:xfrm>
            <a:off x="5632276" y="2124998"/>
            <a:ext cx="17452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0F5DEDD-C9D9-3CBC-7116-FEFA11F2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CEC471D-A326-23FC-C6CA-E050964D1D8C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60FF8F8-3A9A-7F7A-F7C0-D453E4704F26}"/>
              </a:ext>
            </a:extLst>
          </p:cNvPr>
          <p:cNvSpPr txBox="1"/>
          <p:nvPr/>
        </p:nvSpPr>
        <p:spPr>
          <a:xfrm>
            <a:off x="1595357" y="2909827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toilet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Refill toilet paper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sink + mirror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F97A184-F907-70F1-288F-9B996E038613}"/>
              </a:ext>
            </a:extLst>
          </p:cNvPr>
          <p:cNvSpPr txBox="1"/>
          <p:nvPr/>
        </p:nvSpPr>
        <p:spPr>
          <a:xfrm>
            <a:off x="5350661" y="2817494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the table tidy 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547F27F-335F-7D9B-FD77-E2B1FDC130B1}"/>
              </a:ext>
            </a:extLst>
          </p:cNvPr>
          <p:cNvSpPr txBox="1"/>
          <p:nvPr/>
        </p:nvSpPr>
        <p:spPr>
          <a:xfrm>
            <a:off x="8713763" y="2905004"/>
            <a:ext cx="28375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Vacuum the floor 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0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25D5F-4664-B473-6533-1FA78E1B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D9EC269E-6730-2824-66B7-3F579CFF95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044C3EFA-DE6A-DC95-DDB7-C82FE14A51C9}"/>
              </a:ext>
            </a:extLst>
          </p:cNvPr>
          <p:cNvSpPr/>
          <p:nvPr/>
        </p:nvSpPr>
        <p:spPr>
          <a:xfrm>
            <a:off x="3146856" y="386060"/>
            <a:ext cx="65210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93C4652-AA4F-1441-2944-7D9D623D6ACE}"/>
              </a:ext>
            </a:extLst>
          </p:cNvPr>
          <p:cNvSpPr/>
          <p:nvPr/>
        </p:nvSpPr>
        <p:spPr>
          <a:xfrm>
            <a:off x="1254759" y="2140386"/>
            <a:ext cx="2937792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whiteboard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D8A27A0-50BF-3BE8-C525-871785513465}"/>
              </a:ext>
            </a:extLst>
          </p:cNvPr>
          <p:cNvSpPr/>
          <p:nvPr/>
        </p:nvSpPr>
        <p:spPr>
          <a:xfrm>
            <a:off x="8541370" y="2140386"/>
            <a:ext cx="26707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Stationar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BC1C805-C03D-63B9-6015-F7187F5B09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30C222-9BDC-352D-2067-1613947F423C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91EA10F-98A3-D71B-05F6-0294AC712E83}"/>
              </a:ext>
            </a:extLst>
          </p:cNvPr>
          <p:cNvSpPr txBox="1"/>
          <p:nvPr/>
        </p:nvSpPr>
        <p:spPr>
          <a:xfrm>
            <a:off x="8713763" y="2905004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Refill stationary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Tidy up the station</a:t>
            </a:r>
          </a:p>
          <a:p>
            <a:pPr algn="l" rtl="0"/>
            <a:endParaRPr lang="en-US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F506C18-4323-8253-4305-D956ED9C484D}"/>
              </a:ext>
            </a:extLst>
          </p:cNvPr>
          <p:cNvSpPr txBox="1"/>
          <p:nvPr/>
        </p:nvSpPr>
        <p:spPr>
          <a:xfrm>
            <a:off x="1359790" y="2885833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Erase the old tasks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Create new one for the week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2CF5-7904-FA5C-E651-E277C1941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2FA633CA-AA24-02B2-BEC9-FFE7C25CDE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ADEB79DD-7C7A-7B59-42B6-1CCA9CB6BDD6}"/>
              </a:ext>
            </a:extLst>
          </p:cNvPr>
          <p:cNvSpPr/>
          <p:nvPr/>
        </p:nvSpPr>
        <p:spPr>
          <a:xfrm>
            <a:off x="4406479" y="386060"/>
            <a:ext cx="34372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Sourdough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043D065-305F-3908-7BA6-6350FC5BC18D}"/>
              </a:ext>
            </a:extLst>
          </p:cNvPr>
          <p:cNvSpPr/>
          <p:nvPr/>
        </p:nvSpPr>
        <p:spPr>
          <a:xfrm>
            <a:off x="1180602" y="2140386"/>
            <a:ext cx="2401299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 wall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502D679-AE37-99BA-10CE-AD17AB82DC65}"/>
              </a:ext>
            </a:extLst>
          </p:cNvPr>
          <p:cNvSpPr/>
          <p:nvPr/>
        </p:nvSpPr>
        <p:spPr>
          <a:xfrm>
            <a:off x="4985228" y="2140386"/>
            <a:ext cx="22797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achine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8DBAAAB-FAAF-6477-5236-0A1B4417D102}"/>
              </a:ext>
            </a:extLst>
          </p:cNvPr>
          <p:cNvSpPr/>
          <p:nvPr/>
        </p:nvSpPr>
        <p:spPr>
          <a:xfrm>
            <a:off x="8562785" y="2140386"/>
            <a:ext cx="2878032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Containers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BC5D65C-31BA-50ED-957C-43B3175911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762ACCF-2974-916C-9E24-BEB37E9AB6CD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9ACFB42-F65C-EA07-A091-D0D394254556}"/>
              </a:ext>
            </a:extLst>
          </p:cNvPr>
          <p:cNvSpPr txBox="1"/>
          <p:nvPr/>
        </p:nvSpPr>
        <p:spPr>
          <a:xfrm>
            <a:off x="1048842" y="3740824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9182E9F-8497-FA48-9632-9624437D7B12}"/>
              </a:ext>
            </a:extLst>
          </p:cNvPr>
          <p:cNvSpPr txBox="1"/>
          <p:nvPr/>
        </p:nvSpPr>
        <p:spPr>
          <a:xfrm>
            <a:off x="4968334" y="2971382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354774F-3149-A20F-EF9C-87BB5F2A75C9}"/>
              </a:ext>
            </a:extLst>
          </p:cNvPr>
          <p:cNvSpPr txBox="1"/>
          <p:nvPr/>
        </p:nvSpPr>
        <p:spPr>
          <a:xfrm>
            <a:off x="8550235" y="2940605"/>
            <a:ext cx="28375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Reorganize on place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lids with towel </a:t>
            </a:r>
          </a:p>
        </p:txBody>
      </p:sp>
    </p:spTree>
    <p:extLst>
      <p:ext uri="{BB962C8B-B14F-4D97-AF65-F5344CB8AC3E}">
        <p14:creationId xmlns:p14="http://schemas.microsoft.com/office/powerpoint/2010/main" val="43316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54B4-9E42-4A9D-DE7D-BBE0D4F81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630B7953-495D-8024-CEAC-7903A325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D50D267A-089B-DC15-616C-340CBB0E5DBD}"/>
              </a:ext>
            </a:extLst>
          </p:cNvPr>
          <p:cNvSpPr/>
          <p:nvPr/>
        </p:nvSpPr>
        <p:spPr>
          <a:xfrm>
            <a:off x="4406479" y="386060"/>
            <a:ext cx="34372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Sourdough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1E317D8-2A87-F92F-4B55-E2D29F750E48}"/>
              </a:ext>
            </a:extLst>
          </p:cNvPr>
          <p:cNvSpPr/>
          <p:nvPr/>
        </p:nvSpPr>
        <p:spPr>
          <a:xfrm>
            <a:off x="1705693" y="2140386"/>
            <a:ext cx="2379819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A0BC6C5-F13D-D6EE-F9E4-F6215A80A994}"/>
              </a:ext>
            </a:extLst>
          </p:cNvPr>
          <p:cNvSpPr/>
          <p:nvPr/>
        </p:nvSpPr>
        <p:spPr>
          <a:xfrm>
            <a:off x="9090718" y="2197000"/>
            <a:ext cx="1650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BF848054-50AC-E8CD-6153-3C5058FBF1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4345F82-56A1-80B6-FABA-8CA38FD45A59}"/>
              </a:ext>
            </a:extLst>
          </p:cNvPr>
          <p:cNvSpPr/>
          <p:nvPr/>
        </p:nvSpPr>
        <p:spPr>
          <a:xfrm>
            <a:off x="-9526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ABBEECA-314A-9F31-A360-562428370DF4}"/>
              </a:ext>
            </a:extLst>
          </p:cNvPr>
          <p:cNvSpPr txBox="1"/>
          <p:nvPr/>
        </p:nvSpPr>
        <p:spPr>
          <a:xfrm>
            <a:off x="1568955" y="3096906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Reorganize product to laybys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8E410AD-ED8A-03FB-33F1-EBC865A6193E}"/>
              </a:ext>
            </a:extLst>
          </p:cNvPr>
          <p:cNvSpPr txBox="1"/>
          <p:nvPr/>
        </p:nvSpPr>
        <p:spPr>
          <a:xfrm>
            <a:off x="8646030" y="2966441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doors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</p:spTree>
    <p:extLst>
      <p:ext uri="{BB962C8B-B14F-4D97-AF65-F5344CB8AC3E}">
        <p14:creationId xmlns:p14="http://schemas.microsoft.com/office/powerpoint/2010/main" val="375471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577A85F2-6771-BAEF-28C0-7E32A2FB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5C0634A-89C9-94B6-3F72-49EF8BD3520D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8F511F3-BA42-1F38-238C-302B63ADEE39}"/>
              </a:ext>
            </a:extLst>
          </p:cNvPr>
          <p:cNvSpPr/>
          <p:nvPr/>
        </p:nvSpPr>
        <p:spPr>
          <a:xfrm>
            <a:off x="1614535" y="2140386"/>
            <a:ext cx="1533433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Walls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3D7E064-0924-E4B8-455B-BF0317C81BAA}"/>
              </a:ext>
            </a:extLst>
          </p:cNvPr>
          <p:cNvSpPr/>
          <p:nvPr/>
        </p:nvSpPr>
        <p:spPr>
          <a:xfrm>
            <a:off x="4985228" y="2140386"/>
            <a:ext cx="22797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achine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7D4826D-F84D-EED5-8BFC-DCD80DBCAB0A}"/>
              </a:ext>
            </a:extLst>
          </p:cNvPr>
          <p:cNvSpPr/>
          <p:nvPr/>
        </p:nvSpPr>
        <p:spPr>
          <a:xfrm>
            <a:off x="7656151" y="2166221"/>
            <a:ext cx="4210049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Mixers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CD42FF6D-D6CC-FB3A-90D5-7505CAD4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2" name="לחצן פעולה: אחורה או הקודם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B76086B-F88E-289E-B5A4-0D222DAE9E6B}"/>
              </a:ext>
            </a:extLst>
          </p:cNvPr>
          <p:cNvSpPr/>
          <p:nvPr/>
        </p:nvSpPr>
        <p:spPr>
          <a:xfrm>
            <a:off x="9525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2227012-3ED8-8A11-06F9-1F35B0223EED}"/>
              </a:ext>
            </a:extLst>
          </p:cNvPr>
          <p:cNvSpPr txBox="1"/>
          <p:nvPr/>
        </p:nvSpPr>
        <p:spPr>
          <a:xfrm>
            <a:off x="1430771" y="3045380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wall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stains with wet towel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3201299-4339-42CB-8CF2-4823A2F72034}"/>
              </a:ext>
            </a:extLst>
          </p:cNvPr>
          <p:cNvSpPr txBox="1"/>
          <p:nvPr/>
        </p:nvSpPr>
        <p:spPr>
          <a:xfrm>
            <a:off x="4968334" y="2971382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6FB027E-6638-F614-7667-207B407239A8}"/>
              </a:ext>
            </a:extLst>
          </p:cNvPr>
          <p:cNvSpPr txBox="1"/>
          <p:nvPr/>
        </p:nvSpPr>
        <p:spPr>
          <a:xfrm>
            <a:off x="8571531" y="2966440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</p:spTree>
    <p:extLst>
      <p:ext uri="{BB962C8B-B14F-4D97-AF65-F5344CB8AC3E}">
        <p14:creationId xmlns:p14="http://schemas.microsoft.com/office/powerpoint/2010/main" val="19057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EF7E2-D447-8AF3-60D5-9A2B339E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10">
            <a:extLst>
              <a:ext uri="{FF2B5EF4-FFF2-40B4-BE49-F238E27FC236}">
                <a16:creationId xmlns:a16="http://schemas.microsoft.com/office/drawing/2014/main" id="{21C38B55-701A-1BAA-A369-56A3A029E8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739136F4-17EC-0C06-ACF0-6A5721656C46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47BCEE8-4A0D-39C4-3164-78A386719A4C}"/>
              </a:ext>
            </a:extLst>
          </p:cNvPr>
          <p:cNvSpPr/>
          <p:nvPr/>
        </p:nvSpPr>
        <p:spPr>
          <a:xfrm>
            <a:off x="1180602" y="2140386"/>
            <a:ext cx="2401299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 wall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E9A9065-275D-9FA8-7374-C7207EA16B8F}"/>
              </a:ext>
            </a:extLst>
          </p:cNvPr>
          <p:cNvSpPr/>
          <p:nvPr/>
        </p:nvSpPr>
        <p:spPr>
          <a:xfrm>
            <a:off x="5587276" y="2140386"/>
            <a:ext cx="1666290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Racks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4D7E5E9-E670-2FF3-6929-A77B64182B39}"/>
              </a:ext>
            </a:extLst>
          </p:cNvPr>
          <p:cNvSpPr/>
          <p:nvPr/>
        </p:nvSpPr>
        <p:spPr>
          <a:xfrm>
            <a:off x="8574274" y="2140385"/>
            <a:ext cx="143981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77FE1332-3373-764A-0A43-F1AB5C46AA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3" name="לחצן פעולה: אחורה או הקודם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1C1AF89-955C-E0F1-7942-8A0B3C28F322}"/>
              </a:ext>
            </a:extLst>
          </p:cNvPr>
          <p:cNvSpPr/>
          <p:nvPr/>
        </p:nvSpPr>
        <p:spPr>
          <a:xfrm>
            <a:off x="9525" y="6248398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4141FB-87F7-53CA-EE06-26CB3EAE6D4A}"/>
              </a:ext>
            </a:extLst>
          </p:cNvPr>
          <p:cNvSpPr txBox="1"/>
          <p:nvPr/>
        </p:nvSpPr>
        <p:spPr>
          <a:xfrm>
            <a:off x="5364351" y="3017549"/>
            <a:ext cx="26176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tubs &amp; lids with wet towel</a:t>
            </a:r>
          </a:p>
          <a:p>
            <a:pPr algn="l" rtl="0"/>
            <a:endParaRPr lang="en-US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27B19FF-0642-B13A-D912-B65327BC8901}"/>
              </a:ext>
            </a:extLst>
          </p:cNvPr>
          <p:cNvSpPr txBox="1"/>
          <p:nvPr/>
        </p:nvSpPr>
        <p:spPr>
          <a:xfrm>
            <a:off x="8583800" y="3181350"/>
            <a:ext cx="26176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algn="l" rtl="0"/>
            <a:endParaRPr lang="en-US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0074604-1B77-53F9-D924-15C68CA56C18}"/>
              </a:ext>
            </a:extLst>
          </p:cNvPr>
          <p:cNvSpPr txBox="1"/>
          <p:nvPr/>
        </p:nvSpPr>
        <p:spPr>
          <a:xfrm>
            <a:off x="1206119" y="3740824"/>
            <a:ext cx="28375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</p:spTree>
    <p:extLst>
      <p:ext uri="{BB962C8B-B14F-4D97-AF65-F5344CB8AC3E}">
        <p14:creationId xmlns:p14="http://schemas.microsoft.com/office/powerpoint/2010/main" val="91136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41F7-5E26-32C5-B4A6-E6E1EE12F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649C5A2B-A9BD-3E16-81FC-677902CD1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6BCC161A-CF52-55E5-7C6E-BA2B9528D8D0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866E6E5-E83F-571D-23AA-43F5DDC05AFF}"/>
              </a:ext>
            </a:extLst>
          </p:cNvPr>
          <p:cNvSpPr/>
          <p:nvPr/>
        </p:nvSpPr>
        <p:spPr>
          <a:xfrm>
            <a:off x="610574" y="2140386"/>
            <a:ext cx="3541355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 Handles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781E1B5-342D-ACE7-951B-1EE7F9713E89}"/>
              </a:ext>
            </a:extLst>
          </p:cNvPr>
          <p:cNvSpPr/>
          <p:nvPr/>
        </p:nvSpPr>
        <p:spPr>
          <a:xfrm>
            <a:off x="5461695" y="2140386"/>
            <a:ext cx="1650708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Doors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CE1DE13-2595-6FA0-8046-2617D633878D}"/>
              </a:ext>
            </a:extLst>
          </p:cNvPr>
          <p:cNvSpPr/>
          <p:nvPr/>
        </p:nvSpPr>
        <p:spPr>
          <a:xfrm>
            <a:off x="9409143" y="2140386"/>
            <a:ext cx="1223413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Sink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לחצן פעולה: אחורה או הקודם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4618E52-C476-9855-2EE0-1D351BE893A4}"/>
              </a:ext>
            </a:extLst>
          </p:cNvPr>
          <p:cNvSpPr/>
          <p:nvPr/>
        </p:nvSpPr>
        <p:spPr>
          <a:xfrm>
            <a:off x="9525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E344CA7-9CC3-1D28-01E1-D0913A49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5A663D7-A59C-4DAA-3BD3-113E0E910945}"/>
              </a:ext>
            </a:extLst>
          </p:cNvPr>
          <p:cNvSpPr txBox="1"/>
          <p:nvPr/>
        </p:nvSpPr>
        <p:spPr>
          <a:xfrm>
            <a:off x="5089933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doors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9AD8704-9E9A-DA89-ACCF-8147F3B93628}"/>
              </a:ext>
            </a:extLst>
          </p:cNvPr>
          <p:cNvSpPr txBox="1"/>
          <p:nvPr/>
        </p:nvSpPr>
        <p:spPr>
          <a:xfrm>
            <a:off x="770723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doors handles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Check for any damages and report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B10DC5E-EB4F-F2CC-EAB4-5AD1228C9DCE}"/>
              </a:ext>
            </a:extLst>
          </p:cNvPr>
          <p:cNvSpPr txBox="1"/>
          <p:nvPr/>
        </p:nvSpPr>
        <p:spPr>
          <a:xfrm>
            <a:off x="8646030" y="2966441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Bleach the sink and let it sits for 5 mins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Drain sink and clean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surface </a:t>
            </a:r>
          </a:p>
        </p:txBody>
      </p:sp>
    </p:spTree>
    <p:extLst>
      <p:ext uri="{BB962C8B-B14F-4D97-AF65-F5344CB8AC3E}">
        <p14:creationId xmlns:p14="http://schemas.microsoft.com/office/powerpoint/2010/main" val="62842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E5BE-0D2F-9E9B-4959-80E60AD0F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952C3C9E-4964-57DF-A280-EF6DAA31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78700D5-E816-6F23-58E8-6668DD8028C9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F4E5D1D-91A4-3F02-ECE3-8B964BA49AA7}"/>
              </a:ext>
            </a:extLst>
          </p:cNvPr>
          <p:cNvSpPr/>
          <p:nvPr/>
        </p:nvSpPr>
        <p:spPr>
          <a:xfrm>
            <a:off x="1340905" y="2140386"/>
            <a:ext cx="2080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Ovens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34B084D-EA3E-2CC7-FC25-9EA21E0009CB}"/>
              </a:ext>
            </a:extLst>
          </p:cNvPr>
          <p:cNvSpPr/>
          <p:nvPr/>
        </p:nvSpPr>
        <p:spPr>
          <a:xfrm>
            <a:off x="4998360" y="1759385"/>
            <a:ext cx="2324098" cy="22775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pallets &amp;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Rac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EAD5424-379B-E966-9605-CF8EAFA10857}"/>
              </a:ext>
            </a:extLst>
          </p:cNvPr>
          <p:cNvSpPr/>
          <p:nvPr/>
        </p:nvSpPr>
        <p:spPr>
          <a:xfrm>
            <a:off x="9285301" y="2140386"/>
            <a:ext cx="1471108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30C6693-F49D-1AF6-C44E-BAD294BC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C5C5AB5-FE00-3A2B-C91E-7F14D9C8D211}"/>
              </a:ext>
            </a:extLst>
          </p:cNvPr>
          <p:cNvSpPr/>
          <p:nvPr/>
        </p:nvSpPr>
        <p:spPr>
          <a:xfrm>
            <a:off x="-9526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D3BDC3C-59E0-FC4A-60C1-A295EC2C5444}"/>
              </a:ext>
            </a:extLst>
          </p:cNvPr>
          <p:cNvSpPr txBox="1"/>
          <p:nvPr/>
        </p:nvSpPr>
        <p:spPr>
          <a:xfrm>
            <a:off x="1340905" y="3055975"/>
            <a:ext cx="283752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Deep clean the machine accordingly manufacture instructions 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Surface clean with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under with broom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49E75EA0-2FCB-0045-BD04-E90FA33D2717}"/>
              </a:ext>
            </a:extLst>
          </p:cNvPr>
          <p:cNvSpPr txBox="1"/>
          <p:nvPr/>
        </p:nvSpPr>
        <p:spPr>
          <a:xfrm>
            <a:off x="4998360" y="3125271"/>
            <a:ext cx="261760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products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tubs &amp; lids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Move products from pallets to racks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racks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44C2E3B-8E4A-6DA6-5E11-FAF32D510EA5}"/>
              </a:ext>
            </a:extLst>
          </p:cNvPr>
          <p:cNvSpPr txBox="1"/>
          <p:nvPr/>
        </p:nvSpPr>
        <p:spPr>
          <a:xfrm>
            <a:off x="8646030" y="2966441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the table and clean with wet towel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Organize second level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tidy and clean</a:t>
            </a:r>
          </a:p>
        </p:txBody>
      </p:sp>
    </p:spTree>
    <p:extLst>
      <p:ext uri="{BB962C8B-B14F-4D97-AF65-F5344CB8AC3E}">
        <p14:creationId xmlns:p14="http://schemas.microsoft.com/office/powerpoint/2010/main" val="315858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79E6A-AFA9-8128-9B70-499FAFA7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C1FE5C6-05C4-760D-5416-9A1A809D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-2"/>
            <a:ext cx="12182475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r="5400000" sy="-100000" algn="bl" rotWithShape="0"/>
          </a:effec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121D20C1-5871-44B6-53BA-A3CECC53B9AF}"/>
              </a:ext>
            </a:extLst>
          </p:cNvPr>
          <p:cNvSpPr/>
          <p:nvPr/>
        </p:nvSpPr>
        <p:spPr>
          <a:xfrm>
            <a:off x="4438651" y="386060"/>
            <a:ext cx="3543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Mixing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2EC2E49-F332-9743-7B26-0D14C8E07F6A}"/>
              </a:ext>
            </a:extLst>
          </p:cNvPr>
          <p:cNvSpPr/>
          <p:nvPr/>
        </p:nvSpPr>
        <p:spPr>
          <a:xfrm>
            <a:off x="1769548" y="2140386"/>
            <a:ext cx="1223413" cy="22775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Sink</a:t>
            </a:r>
          </a:p>
          <a:p>
            <a:pPr algn="ctr"/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735B10B-74BE-3582-B50B-AA41F0D828DB}"/>
              </a:ext>
            </a:extLst>
          </p:cNvPr>
          <p:cNvSpPr/>
          <p:nvPr/>
        </p:nvSpPr>
        <p:spPr>
          <a:xfrm>
            <a:off x="8501854" y="2140386"/>
            <a:ext cx="3038012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Floor space</a:t>
            </a:r>
          </a:p>
          <a:p>
            <a:pPr algn="ctr"/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3AF9A58-DDB4-6218-2CF7-C893E3B8DA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5" y="-2"/>
            <a:ext cx="3690646" cy="752475"/>
          </a:xfrm>
          <a:prstGeom prst="rect">
            <a:avLst/>
          </a:prstGeom>
        </p:spPr>
      </p:pic>
      <p:sp>
        <p:nvSpPr>
          <p:cNvPr id="10" name="לחצן פעולה: אחורה או הקודם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965E372-9292-05C3-989E-501104638473}"/>
              </a:ext>
            </a:extLst>
          </p:cNvPr>
          <p:cNvSpPr/>
          <p:nvPr/>
        </p:nvSpPr>
        <p:spPr>
          <a:xfrm>
            <a:off x="-9526" y="6248400"/>
            <a:ext cx="876300" cy="609600"/>
          </a:xfrm>
          <a:prstGeom prst="actionButtonBackPrevious">
            <a:avLst/>
          </a:prstGeom>
          <a:solidFill>
            <a:srgbClr val="DBDB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0BFAF60-CF0F-4BAF-07BA-BE17D43302E9}"/>
              </a:ext>
            </a:extLst>
          </p:cNvPr>
          <p:cNvSpPr txBox="1"/>
          <p:nvPr/>
        </p:nvSpPr>
        <p:spPr>
          <a:xfrm>
            <a:off x="1454655" y="2940605"/>
            <a:ext cx="283752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Bleach the sink and let it sits for 5 mins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Drain sink and clean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surface 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426BE58-DE6C-5E49-C315-70A5BA6F4506}"/>
              </a:ext>
            </a:extLst>
          </p:cNvPr>
          <p:cNvSpPr txBox="1"/>
          <p:nvPr/>
        </p:nvSpPr>
        <p:spPr>
          <a:xfrm>
            <a:off x="8577380" y="2820413"/>
            <a:ext cx="26176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Sweep floor with broom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with the machine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Clean behind racks &amp; machines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Leave nice and tidy 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241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798</Words>
  <Application>Microsoft Office PowerPoint</Application>
  <PresentationFormat>מסך רחב</PresentationFormat>
  <Paragraphs>232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רותם גולן</dc:creator>
  <cp:lastModifiedBy>רותם גולן</cp:lastModifiedBy>
  <cp:revision>1</cp:revision>
  <dcterms:created xsi:type="dcterms:W3CDTF">2025-04-22T00:13:47Z</dcterms:created>
  <dcterms:modified xsi:type="dcterms:W3CDTF">2025-04-22T02:04:41Z</dcterms:modified>
</cp:coreProperties>
</file>