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83" r:id="rId7"/>
    <p:sldId id="285" r:id="rId8"/>
    <p:sldId id="286" r:id="rId9"/>
    <p:sldId id="262" r:id="rId10"/>
    <p:sldId id="288" r:id="rId11"/>
    <p:sldId id="284" r:id="rId12"/>
    <p:sldId id="291" r:id="rId13"/>
    <p:sldId id="292" r:id="rId14"/>
    <p:sldId id="293" r:id="rId15"/>
    <p:sldId id="297" r:id="rId16"/>
    <p:sldId id="298" r:id="rId17"/>
    <p:sldId id="303" r:id="rId18"/>
    <p:sldId id="304" r:id="rId19"/>
    <p:sldId id="294" r:id="rId20"/>
    <p:sldId id="295" r:id="rId21"/>
    <p:sldId id="305" r:id="rId22"/>
    <p:sldId id="296" r:id="rId23"/>
    <p:sldId id="306" r:id="rId24"/>
    <p:sldId id="290" r:id="rId25"/>
    <p:sldId id="302" r:id="rId26"/>
    <p:sldId id="300" r:id="rId27"/>
    <p:sldId id="289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EAC2-3D55-4E6D-92CD-309A0771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D92E-4AE1-477A-98E8-EDCC79A24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4749-EA21-48D6-A9DA-B6B349E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8968-F35E-41AF-8BBD-F4A67759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D477-ADA0-4AEA-A468-06B36199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7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94B-65A5-4019-BD54-7A4E8896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A8D68-4A59-4394-ACD4-AE4F44A3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E3C9-DCA7-4251-990F-E014B9B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4FBC-68C0-44D7-8CA6-CE7C173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126B-C4A4-4636-8E2B-025910E2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EC486-E6E9-4B58-87E9-83B2096E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C7A4D-48AA-4682-895B-9803E2648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A951-340F-4499-91A9-04CA1266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FAFD-696D-4D36-9421-5A48B591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D35D-117B-4ED0-9C7F-518A9848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5F30-3221-40DC-96EF-312A3D24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F384-C10B-4977-815E-CEF56B2D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D1AA-6915-4D5F-A1F2-BFF33668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92BA-ECEF-43AA-8A13-051F6E0C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2B3D-1443-4DFD-981F-045CFCBD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8586-B362-40C5-AFBA-F536597D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DEEC-187A-41DA-ABA9-6B59C938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D8D8-5FAE-4558-BD95-F8AF0CF5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679A-9DB3-4A30-99D2-522C7501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3671-AFF5-47A1-8F3D-88F366E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42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157C-2B4E-4ED3-9B42-D103E84E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C8CD-D867-4191-A4C1-C0E6867B1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0ED7-18CD-4E9D-A145-6C80725C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C853-3DFC-495B-9245-35CC972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06F3-FB2B-4105-BCA5-627171B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42C5-D8A9-4E37-B271-2D852D8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7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B11-F0C6-46B1-AD2E-38FE7171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4FFE-581B-4B47-A12D-A866CC77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6E827-315D-42BA-8699-A69D6D12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0D9F-F354-4535-981D-793200F8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D831-CBB4-4738-9AF3-77C63DB2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9818C-908B-4F84-968D-FC378456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96F4-95A2-4FD8-8E31-D4A847E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08AA0-B858-4853-AA1E-63F74E7C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7EC1-4D11-47AD-A6EE-A46C7DBF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C8C0-D54C-4779-B001-EDD1E1AF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B412B-AC54-4D00-8F97-CB28CAB2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6DC7D-EAC2-4F8A-92DF-B2AE1FE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81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E4863-8203-46AB-B3BD-B025D7AD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75E3C-4C61-4CF5-9235-A9C786B4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54F38-75B3-45EB-9EF5-AD728A2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60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484-4218-446B-9792-60AA7CBF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F3F4-D98E-4E79-8447-1D2FF42C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40A6-6E95-4567-AECB-AB32142C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BD51-A02B-4C35-9410-DC60D3CF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B8353-4E70-4E16-AA58-6BA73576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15011-0D12-487B-A925-6C03170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874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C50-A7D2-42B2-A92A-19F1F52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3EFE-F00C-4AC8-914D-23E1CAD8C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34D3-FC8C-431F-8DCC-FB208E81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3018-122A-46C5-AE1E-D7BC4504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6CC7-7450-4F49-8DF6-59998A77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C677-F348-4B02-A891-9288EE7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39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DE67-6430-4BA2-8A42-97513B4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464D-1B0E-454C-A045-B096398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BBCD-BCCD-4DAA-A708-87EC690DC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D4BD-98AB-4514-9C83-F780CBEC7266}" type="datetimeFigureOut">
              <a:rPr lang="LID4096" smtClean="0"/>
              <a:t>03/19/2020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88AD-FA2A-4450-B57B-9C1CFCCDD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6242-C7C2-46AF-8641-E773D35E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5A1503-08A7-43F7-96C7-8E2BC86CB9D2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(TBD)</a:t>
            </a:r>
            <a:endParaRPr lang="en-IL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7415-E2ED-46E1-8F7C-C04DD974D3BD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 place</a:t>
            </a:r>
            <a:endParaRPr lang="en-IL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DA75B-DDF0-4023-B214-8C6627DF451D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CE580A4-18CB-4689-B9D7-26DC4B7A2209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Emanuel Ben Hamo, </a:t>
            </a:r>
            <a:r>
              <a:rPr lang="en-US" sz="2000" dirty="0" err="1"/>
              <a:t>Rotem</a:t>
            </a:r>
            <a:r>
              <a:rPr lang="en-US" sz="2000" dirty="0"/>
              <a:t> Carmon, </a:t>
            </a:r>
            <a:r>
              <a:rPr lang="en-US" sz="2000" dirty="0" err="1"/>
              <a:t>Vova</a:t>
            </a:r>
            <a:r>
              <a:rPr lang="en-US" sz="2000" dirty="0"/>
              <a:t> </a:t>
            </a:r>
            <a:r>
              <a:rPr lang="en-US" sz="2000" dirty="0" err="1"/>
              <a:t>Eygel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3458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F65F4-2E24-4667-9EAA-A9DA8DDE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855677"/>
            <a:ext cx="7429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8C7AA7-5284-41C5-806F-007221978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75" y="1442031"/>
            <a:ext cx="7429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B319-2D1F-40B4-ABE3-FBBD2A09C22D}"/>
              </a:ext>
            </a:extLst>
          </p:cNvPr>
          <p:cNvSpPr txBox="1"/>
          <p:nvPr/>
        </p:nvSpPr>
        <p:spPr>
          <a:xfrm>
            <a:off x="4516518" y="427839"/>
            <a:ext cx="342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Campaign Details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3330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D89D4-B96F-4D57-99E1-85D53B52F356}"/>
              </a:ext>
            </a:extLst>
          </p:cNvPr>
          <p:cNvSpPr txBox="1"/>
          <p:nvPr/>
        </p:nvSpPr>
        <p:spPr>
          <a:xfrm>
            <a:off x="638175" y="409575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Special Functionality for Demo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4E0EC-8240-401F-A27B-E217F931CD4F}"/>
              </a:ext>
            </a:extLst>
          </p:cNvPr>
          <p:cNvSpPr txBox="1"/>
          <p:nvPr/>
        </p:nvSpPr>
        <p:spPr>
          <a:xfrm>
            <a:off x="638174" y="1397000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Guest mode auto login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19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76894-B202-4535-B390-7F255989044E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Technical Design</a:t>
            </a:r>
          </a:p>
        </p:txBody>
      </p:sp>
      <p:sp>
        <p:nvSpPr>
          <p:cNvPr id="6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7" name="Picture 2" descr="Image result for Technical Design png">
            <a:extLst>
              <a:ext uri="{FF2B5EF4-FFF2-40B4-BE49-F238E27FC236}">
                <a16:creationId xmlns:a16="http://schemas.microsoft.com/office/drawing/2014/main" id="{5D4A4FB2-2E0F-46C4-9015-DAF2223B4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r="1" b="835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5BB70-0EDF-4063-AECB-72EB4BF869E2}"/>
              </a:ext>
            </a:extLst>
          </p:cNvPr>
          <p:cNvSpPr txBox="1"/>
          <p:nvPr/>
        </p:nvSpPr>
        <p:spPr>
          <a:xfrm>
            <a:off x="3043403" y="2998133"/>
            <a:ext cx="6105194" cy="861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6433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6EBBE6-CE7D-48E2-A26D-C4F6A30011E4}"/>
              </a:ext>
            </a:extLst>
          </p:cNvPr>
          <p:cNvSpPr txBox="1"/>
          <p:nvPr/>
        </p:nvSpPr>
        <p:spPr>
          <a:xfrm>
            <a:off x="632453" y="577355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influencer</a:t>
            </a:r>
            <a:endParaRPr lang="en-IL" sz="3600" u="sng" dirty="0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8A51D-3B08-40C1-B177-9FAB9818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5" y="1579686"/>
            <a:ext cx="5830114" cy="31817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5B8171-32B5-4BF5-B2DB-42D97B804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50" y="1579686"/>
            <a:ext cx="4086795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8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1921E-8F5A-4D10-AF3B-2D1482FE0AC5}"/>
              </a:ext>
            </a:extLst>
          </p:cNvPr>
          <p:cNvSpPr txBox="1"/>
          <p:nvPr/>
        </p:nvSpPr>
        <p:spPr>
          <a:xfrm>
            <a:off x="439506" y="25960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Brand </a:t>
            </a:r>
            <a:endParaRPr lang="en-IL" sz="3600" u="sn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840D1-CB5C-414B-8A2F-474F8E9D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11" y="789138"/>
            <a:ext cx="5304748" cy="56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D7E7E-A558-4DD3-880D-C1B7E25A7901}"/>
              </a:ext>
            </a:extLst>
          </p:cNvPr>
          <p:cNvSpPr txBox="1"/>
          <p:nvPr/>
        </p:nvSpPr>
        <p:spPr>
          <a:xfrm>
            <a:off x="439506" y="25960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solidFill>
                  <a:srgbClr val="1D1C1D"/>
                </a:solidFill>
                <a:latin typeface="Slack-Lato"/>
              </a:rPr>
              <a:t>Campaign</a:t>
            </a:r>
            <a:r>
              <a:rPr lang="en-US" sz="3600" u="sng"/>
              <a:t> </a:t>
            </a:r>
            <a:endParaRPr lang="en-IL" sz="3600" u="sng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BEB58-752B-4665-89E6-50AB6052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37" y="1122027"/>
            <a:ext cx="8214897" cy="52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295DF5-61DD-42B6-AA7C-CB317659112C}"/>
              </a:ext>
            </a:extLst>
          </p:cNvPr>
          <p:cNvSpPr txBox="1"/>
          <p:nvPr/>
        </p:nvSpPr>
        <p:spPr>
          <a:xfrm>
            <a:off x="439506" y="25960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1D1C1D"/>
                </a:solidFill>
                <a:latin typeface="Slack-Lato"/>
              </a:rPr>
              <a:t>offer</a:t>
            </a:r>
            <a:r>
              <a:rPr lang="en-US" sz="3600" u="sng" dirty="0"/>
              <a:t> </a:t>
            </a:r>
            <a:endParaRPr lang="en-IL" sz="3600" u="sng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1543C-8795-4D4B-A997-656DEE47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6" y="1314486"/>
            <a:ext cx="11114955" cy="42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9039E-7E36-4C94-9CF7-6570058A9231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Pages and Components</a:t>
            </a:r>
            <a:endParaRPr lang="en-IL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7813C-CA55-4D2A-AE4A-FE189A8B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5BD03-6C82-4F49-A76C-AFD7325F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8DB6AC-FB2F-4C9A-ACF7-D9A26729E8E7}"/>
              </a:ext>
            </a:extLst>
          </p:cNvPr>
          <p:cNvSpPr txBox="1"/>
          <p:nvPr/>
        </p:nvSpPr>
        <p:spPr>
          <a:xfrm>
            <a:off x="3054515" y="2823004"/>
            <a:ext cx="6105194" cy="9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ages and components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282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E5CC2-AA53-4B62-BD66-9C01E8D4C8F6}"/>
              </a:ext>
            </a:extLst>
          </p:cNvPr>
          <p:cNvSpPr txBox="1"/>
          <p:nvPr/>
        </p:nvSpPr>
        <p:spPr>
          <a:xfrm>
            <a:off x="638173" y="428853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Highlights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DBF7-2954-4C60-BAA9-D13E7A77418A}"/>
              </a:ext>
            </a:extLst>
          </p:cNvPr>
          <p:cNvSpPr txBox="1"/>
          <p:nvPr/>
        </p:nvSpPr>
        <p:spPr>
          <a:xfrm>
            <a:off x="638174" y="1397000"/>
            <a:ext cx="1079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TBD</a:t>
            </a:r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A marketplace for social media influencers and advertising campaigns.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users, influencers, brand managers, Admin.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Offer advertising campaigns by brands, chat between influencers and campaign managers,</a:t>
            </a:r>
          </a:p>
          <a:p>
            <a:r>
              <a:rPr lang="en-US" sz="2000" dirty="0"/>
              <a:t>Show influencers reviews &amp; description.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A guest can browse all current advertising campaigns offered by brands and look at specific influencer details, information &amp; reviews.</a:t>
            </a:r>
          </a:p>
        </p:txBody>
      </p:sp>
    </p:spTree>
    <p:extLst>
      <p:ext uri="{BB962C8B-B14F-4D97-AF65-F5344CB8AC3E}">
        <p14:creationId xmlns:p14="http://schemas.microsoft.com/office/powerpoint/2010/main" val="186381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18887E-1156-4968-86F6-EE6917AF2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99965-B21D-430B-8E3A-293CA6A81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E8D6A-36A1-4256-87C3-E42CA313E4BD}"/>
              </a:ext>
            </a:extLst>
          </p:cNvPr>
          <p:cNvSpPr txBox="1"/>
          <p:nvPr/>
        </p:nvSpPr>
        <p:spPr>
          <a:xfrm>
            <a:off x="3043403" y="2837702"/>
            <a:ext cx="6105194" cy="9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29320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FA7B7-B611-4CFA-B4CE-7DBE6B769260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 - influencer</a:t>
            </a:r>
            <a:endParaRPr lang="en-IL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76C9A-1AD0-4407-8477-076EA0C2A26E}"/>
              </a:ext>
            </a:extLst>
          </p:cNvPr>
          <p:cNvSpPr txBox="1"/>
          <p:nvPr/>
        </p:nvSpPr>
        <p:spPr>
          <a:xfrm>
            <a:off x="638175" y="1694576"/>
            <a:ext cx="29116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dirty="0"/>
              <a:t>:{</a:t>
            </a:r>
          </a:p>
          <a:p>
            <a:r>
              <a:rPr lang="en-US" dirty="0"/>
              <a:t>	Campaigns:[],</a:t>
            </a:r>
          </a:p>
          <a:p>
            <a:r>
              <a:rPr lang="en-US" dirty="0"/>
              <a:t>	</a:t>
            </a:r>
            <a:r>
              <a:rPr lang="en-US" dirty="0" err="1"/>
              <a:t>currInfluencer:null</a:t>
            </a:r>
            <a:r>
              <a:rPr lang="en-US" dirty="0"/>
              <a:t>,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getter:{</a:t>
            </a:r>
          </a:p>
          <a:p>
            <a:r>
              <a:rPr lang="en-US" dirty="0"/>
              <a:t>	campaigns,</a:t>
            </a:r>
          </a:p>
          <a:p>
            <a:r>
              <a:rPr lang="en-US" dirty="0"/>
              <a:t>	</a:t>
            </a:r>
            <a:r>
              <a:rPr lang="en-US" dirty="0" err="1"/>
              <a:t>currInfluencer</a:t>
            </a:r>
            <a:r>
              <a:rPr lang="en-US" dirty="0"/>
              <a:t>,</a:t>
            </a:r>
          </a:p>
          <a:p>
            <a:r>
              <a:rPr lang="en-US" dirty="0"/>
              <a:t>	brands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Actions:{}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012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0E3E9-7708-46DC-B6E7-E99A9EBB5D31}"/>
              </a:ext>
            </a:extLst>
          </p:cNvPr>
          <p:cNvSpPr txBox="1"/>
          <p:nvPr/>
        </p:nvSpPr>
        <p:spPr>
          <a:xfrm>
            <a:off x="233028" y="2846519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Pages and Components</a:t>
            </a:r>
            <a:endParaRPr lang="en-IL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6D683-33C5-4D58-A70F-78116BB18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8A2EF-CD6D-40EE-901E-EEBEE59D8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0F6D0-ED74-45BA-9D4E-00D880FBDE5E}"/>
              </a:ext>
            </a:extLst>
          </p:cNvPr>
          <p:cNvSpPr txBox="1"/>
          <p:nvPr/>
        </p:nvSpPr>
        <p:spPr>
          <a:xfrm>
            <a:off x="3043403" y="2875880"/>
            <a:ext cx="6105194" cy="9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7101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9162F-E0FA-4AE6-A718-EEF6E46FED35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Socket Protocol</a:t>
            </a:r>
            <a:endParaRPr lang="en-IL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B829A-E6FD-4059-BCC4-CC29DF0D1476}"/>
              </a:ext>
            </a:extLst>
          </p:cNvPr>
          <p:cNvSpPr txBox="1"/>
          <p:nvPr/>
        </p:nvSpPr>
        <p:spPr>
          <a:xfrm>
            <a:off x="855677" y="2189526"/>
            <a:ext cx="2214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 </a:t>
            </a:r>
          </a:p>
          <a:p>
            <a:r>
              <a:rPr lang="en-US" dirty="0" err="1"/>
              <a:t>newChatMsg</a:t>
            </a:r>
            <a:r>
              <a:rPr lang="en-US" dirty="0"/>
              <a:t> (msg)</a:t>
            </a:r>
          </a:p>
          <a:p>
            <a:endParaRPr lang="en-US" dirty="0"/>
          </a:p>
          <a:p>
            <a:r>
              <a:rPr lang="en-US" b="1" dirty="0"/>
              <a:t>Emit</a:t>
            </a:r>
          </a:p>
          <a:p>
            <a:r>
              <a:rPr lang="en-US" dirty="0" err="1"/>
              <a:t>sendMsg</a:t>
            </a:r>
            <a:r>
              <a:rPr lang="en-US" dirty="0"/>
              <a:t> (msg)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586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81FBF-438D-4E60-A45E-5D0C020B0507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Pages and Components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154592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A0C72-B58B-45D8-841A-AE4B3C9474B6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Pages</a:t>
            </a:r>
            <a:endParaRPr lang="en-IL" sz="4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64E52-D386-4B9B-97A1-F91928A9CD15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E27F7-D7E8-4398-9807-DFB7B45AA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3136"/>
              </p:ext>
            </p:extLst>
          </p:nvPr>
        </p:nvGraphicFramePr>
        <p:xfrm>
          <a:off x="638174" y="1502375"/>
          <a:ext cx="11098024" cy="481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693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967621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2978710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344224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602393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602393">
                <a:tc>
                  <a:txBody>
                    <a:bodyPr/>
                    <a:lstStyle/>
                    <a:p>
                      <a:r>
                        <a:rPr lang="en-US" dirty="0" err="1"/>
                        <a:t>marketPlace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Renders the relevant list component according to the user type.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/marketplace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59990"/>
                  </a:ext>
                </a:extLst>
              </a:tr>
              <a:tr h="731549">
                <a:tc>
                  <a:txBody>
                    <a:bodyPr/>
                    <a:lstStyle/>
                    <a:p>
                      <a:r>
                        <a:rPr lang="en-US" dirty="0" err="1"/>
                        <a:t>influencerDetails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details about an </a:t>
                      </a:r>
                      <a:r>
                        <a:rPr lang="en-US" dirty="0"/>
                        <a:t>influencer</a:t>
                      </a:r>
                      <a:r>
                        <a:rPr lang="en-US" baseline="0" dirty="0"/>
                        <a:t>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/influencer/:id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52707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brand</a:t>
                      </a:r>
                      <a:r>
                        <a:rPr lang="en-US" dirty="0" err="1"/>
                        <a:t>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details about a </a:t>
                      </a:r>
                      <a:r>
                        <a:rPr lang="en-US" sz="1800" dirty="0"/>
                        <a:t>brand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/brand/:id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07">
                <a:tc>
                  <a:txBody>
                    <a:bodyPr/>
                    <a:lstStyle/>
                    <a:p>
                      <a:r>
                        <a:rPr lang="en-US" dirty="0" err="1"/>
                        <a:t>LoginSignupPage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/ Signup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backOffice</a:t>
                      </a:r>
                      <a:endParaRPr lang="LID4096" sz="1800" dirty="0"/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office page with a router view that renders a component </a:t>
                      </a:r>
                      <a:r>
                        <a:rPr lang="en-US" dirty="0" err="1"/>
                        <a:t>relevent</a:t>
                      </a:r>
                      <a:r>
                        <a:rPr lang="en-US" dirty="0"/>
                        <a:t> to the logged in user type.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/influencer/</a:t>
                      </a:r>
                      <a:r>
                        <a:rPr lang="en-US" sz="1800" dirty="0" err="1"/>
                        <a:t>backOffice</a:t>
                      </a:r>
                      <a:endParaRPr lang="LID4096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/brand/</a:t>
                      </a:r>
                      <a:r>
                        <a:rPr lang="en-US" sz="1800" dirty="0" err="1"/>
                        <a:t>backOffice</a:t>
                      </a:r>
                      <a:endParaRPr lang="LID4096" sz="1800" dirty="0"/>
                    </a:p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78385"/>
                  </a:ext>
                </a:extLst>
              </a:tr>
              <a:tr h="344224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1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40BDF-9965-4FFA-A0CA-8C42348D5287}"/>
              </a:ext>
            </a:extLst>
          </p:cNvPr>
          <p:cNvSpPr txBox="1"/>
          <p:nvPr/>
        </p:nvSpPr>
        <p:spPr>
          <a:xfrm>
            <a:off x="584449" y="258574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Components </a:t>
            </a:r>
            <a:endParaRPr lang="en-IL" sz="4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CD6CE-FE25-43BB-AF95-D93A05F5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70171"/>
              </p:ext>
            </p:extLst>
          </p:nvPr>
        </p:nvGraphicFramePr>
        <p:xfrm>
          <a:off x="584449" y="1242318"/>
          <a:ext cx="1085532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23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24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8291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Influencers/brands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influencerPreview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Influencer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of the influencer with a link to his/her details page.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54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brandPreview</a:t>
                      </a:r>
                      <a:endParaRPr lang="en-I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80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offerPreview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offers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5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18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9A825-29DC-43CF-B00B-0CB88584A7B5}"/>
              </a:ext>
            </a:extLst>
          </p:cNvPr>
          <p:cNvSpPr/>
          <p:nvPr/>
        </p:nvSpPr>
        <p:spPr>
          <a:xfrm>
            <a:off x="3048000" y="134268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influencers and brands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and profile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25992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CEFB0-FADC-4FB1-BAF0-957FE4800C52}"/>
              </a:ext>
            </a:extLst>
          </p:cNvPr>
          <p:cNvSpPr txBox="1"/>
          <p:nvPr/>
        </p:nvSpPr>
        <p:spPr>
          <a:xfrm>
            <a:off x="700087" y="395938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Main Pages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FECC-1A6C-40B3-920D-F62C0657B98D}"/>
              </a:ext>
            </a:extLst>
          </p:cNvPr>
          <p:cNvSpPr txBox="1"/>
          <p:nvPr/>
        </p:nvSpPr>
        <p:spPr>
          <a:xfrm>
            <a:off x="700087" y="1251852"/>
            <a:ext cx="4241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</a:p>
          <a:p>
            <a:r>
              <a:rPr lang="en-US" sz="2000" dirty="0"/>
              <a:t>A short preview of the services available for social media influencers and advertising campaign managers.</a:t>
            </a:r>
            <a:endParaRPr lang="he-IL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FA7C2-ED23-4A3B-B446-3C387A35C022}"/>
              </a:ext>
            </a:extLst>
          </p:cNvPr>
          <p:cNvSpPr/>
          <p:nvPr/>
        </p:nvSpPr>
        <p:spPr>
          <a:xfrm>
            <a:off x="700087" y="3169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list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View all influencers.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56CBD-07C3-4B26-A4F7-91B53B590A2B}"/>
              </a:ext>
            </a:extLst>
          </p:cNvPr>
          <p:cNvSpPr/>
          <p:nvPr/>
        </p:nvSpPr>
        <p:spPr>
          <a:xfrm>
            <a:off x="700087" y="4959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details</a:t>
            </a:r>
          </a:p>
          <a:p>
            <a:r>
              <a:rPr lang="en-US" dirty="0"/>
              <a:t>View the details of a selected influencer.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C1CD8-6B2C-46A1-A591-40F9A0E1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6" y="955731"/>
            <a:ext cx="3032573" cy="191568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545C896-8CDB-468E-AF49-E8D77057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5" y="2995086"/>
            <a:ext cx="3032573" cy="164244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54461-EEE3-4A13-960C-CEF48DA85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4" y="4761209"/>
            <a:ext cx="3032574" cy="16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93BA6-BC7C-4149-8F14-FC8A2653FBF9}"/>
              </a:ext>
            </a:extLst>
          </p:cNvPr>
          <p:cNvSpPr txBox="1"/>
          <p:nvPr/>
        </p:nvSpPr>
        <p:spPr>
          <a:xfrm>
            <a:off x="608989" y="1016776"/>
            <a:ext cx="424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42FB3-2A8D-47D7-B62D-C297D15D08F2}"/>
              </a:ext>
            </a:extLst>
          </p:cNvPr>
          <p:cNvSpPr/>
          <p:nvPr/>
        </p:nvSpPr>
        <p:spPr>
          <a:xfrm>
            <a:off x="4532264" y="3334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390ED-6675-4D82-9ED4-A77450E29D02}"/>
              </a:ext>
            </a:extLst>
          </p:cNvPr>
          <p:cNvSpPr/>
          <p:nvPr/>
        </p:nvSpPr>
        <p:spPr>
          <a:xfrm>
            <a:off x="8662439" y="1065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B41B6-AACC-43BC-8366-C475F81D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" y="1416886"/>
            <a:ext cx="3591929" cy="226902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17AFAA5-1E4E-480F-B3C1-3E2D32988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82" y="3703667"/>
            <a:ext cx="3532884" cy="226902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61E139-1E3A-4EF4-93B3-58AD55C42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20" y="1416886"/>
            <a:ext cx="3032574" cy="2269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FA932-4BE2-40F8-B443-8AD4A264C10C}"/>
              </a:ext>
            </a:extLst>
          </p:cNvPr>
          <p:cNvCxnSpPr>
            <a:cxnSpLocks/>
          </p:cNvCxnSpPr>
          <p:nvPr/>
        </p:nvCxnSpPr>
        <p:spPr>
          <a:xfrm>
            <a:off x="1503813" y="2840375"/>
            <a:ext cx="3107925" cy="153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3BD4E4-1692-4566-A528-8D64CD844C5F}"/>
              </a:ext>
            </a:extLst>
          </p:cNvPr>
          <p:cNvSpPr txBox="1"/>
          <p:nvPr/>
        </p:nvSpPr>
        <p:spPr>
          <a:xfrm>
            <a:off x="787205" y="4076908"/>
            <a:ext cx="317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clicking the “I’m a brand” button the app will redirect to the influencers list.</a:t>
            </a:r>
            <a:endParaRPr lang="en-I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C4166-FA93-4D42-8C0A-9DDE2F2234FB}"/>
              </a:ext>
            </a:extLst>
          </p:cNvPr>
          <p:cNvSpPr txBox="1"/>
          <p:nvPr/>
        </p:nvSpPr>
        <p:spPr>
          <a:xfrm>
            <a:off x="8606607" y="4589592"/>
            <a:ext cx="324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selecting an influencer from the list the app will redirect to the influencer’s details page.</a:t>
            </a:r>
            <a:endParaRPr lang="en-IL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15208-CF3B-4CE0-A5C8-45AE534FADA4}"/>
              </a:ext>
            </a:extLst>
          </p:cNvPr>
          <p:cNvCxnSpPr>
            <a:cxnSpLocks/>
          </p:cNvCxnSpPr>
          <p:nvPr/>
        </p:nvCxnSpPr>
        <p:spPr>
          <a:xfrm flipV="1">
            <a:off x="7655022" y="3742702"/>
            <a:ext cx="1805172" cy="1622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171F18-46F3-4170-821D-7BA0875B0B5B}"/>
              </a:ext>
            </a:extLst>
          </p:cNvPr>
          <p:cNvSpPr txBox="1"/>
          <p:nvPr/>
        </p:nvSpPr>
        <p:spPr>
          <a:xfrm>
            <a:off x="127519" y="6293527"/>
            <a:ext cx="789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*Clicking the “I’m an influencer” button the app will redirect to the campaigns list.</a:t>
            </a:r>
            <a:endParaRPr lang="en-IL" dirty="0"/>
          </a:p>
          <a:p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2E828-3BB8-485E-81AC-CEEC8A764FCF}"/>
              </a:ext>
            </a:extLst>
          </p:cNvPr>
          <p:cNvSpPr txBox="1"/>
          <p:nvPr/>
        </p:nvSpPr>
        <p:spPr>
          <a:xfrm>
            <a:off x="290382" y="17938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Main Flows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32252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199AD-CA55-496D-A8BC-2BC7FB832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43" y="1448047"/>
            <a:ext cx="7400313" cy="444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3F87A-7587-4CA4-84A3-6A8B86FA6118}"/>
              </a:ext>
            </a:extLst>
          </p:cNvPr>
          <p:cNvSpPr txBox="1"/>
          <p:nvPr/>
        </p:nvSpPr>
        <p:spPr>
          <a:xfrm>
            <a:off x="463631" y="48157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Home page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5024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51C50C-9B13-41CE-82C9-204CB48B5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38" y="1648440"/>
            <a:ext cx="5627614" cy="485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07114-C088-4D80-82F8-AC4100B18612}"/>
              </a:ext>
            </a:extLst>
          </p:cNvPr>
          <p:cNvSpPr txBox="1"/>
          <p:nvPr/>
        </p:nvSpPr>
        <p:spPr>
          <a:xfrm>
            <a:off x="353634" y="683458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Influencers/campaigns list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4F13B8-A64D-487B-995E-3CD8511E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87" y="1291633"/>
            <a:ext cx="6770512" cy="464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B22A6-7C5D-4B9C-AFD1-E842A56A1F3B}"/>
              </a:ext>
            </a:extLst>
          </p:cNvPr>
          <p:cNvSpPr txBox="1"/>
          <p:nvPr/>
        </p:nvSpPr>
        <p:spPr>
          <a:xfrm>
            <a:off x="463631" y="48157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Influencers details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929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1CE063-71DF-4DA2-B538-FD563D26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914400"/>
            <a:ext cx="7429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86B3C-780F-473E-BBA7-A0A8A7A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7" y="1589623"/>
            <a:ext cx="8544921" cy="4425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166C4-C9CE-4C4F-B1A8-5A1936D903EC}"/>
              </a:ext>
            </a:extLst>
          </p:cNvPr>
          <p:cNvSpPr txBox="1"/>
          <p:nvPr/>
        </p:nvSpPr>
        <p:spPr>
          <a:xfrm>
            <a:off x="4794191" y="590550"/>
            <a:ext cx="221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Back office</a:t>
            </a:r>
            <a:endParaRPr lang="LID4096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09DA5-3A9E-4A67-A30F-852CB489269A}"/>
              </a:ext>
            </a:extLst>
          </p:cNvPr>
          <p:cNvSpPr/>
          <p:nvPr/>
        </p:nvSpPr>
        <p:spPr>
          <a:xfrm>
            <a:off x="4794191" y="2164359"/>
            <a:ext cx="910323" cy="251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283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424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Rockwell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a</dc:creator>
  <cp:lastModifiedBy>v a</cp:lastModifiedBy>
  <cp:revision>96</cp:revision>
  <dcterms:created xsi:type="dcterms:W3CDTF">2020-03-18T23:11:26Z</dcterms:created>
  <dcterms:modified xsi:type="dcterms:W3CDTF">2020-03-19T10:34:57Z</dcterms:modified>
</cp:coreProperties>
</file>