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34.3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482 6 24575,'0'2'0,"1"0"0,0 1 0,-1-1 0,1 0 0,0 0 0,0 0 0,0 0 0,0 0 0,0-1 0,1 1 0,-1 0 0,1 0 0,-1-1 0,1 1 0,3 2 0,32 23 0,-29-21 0,44 29 0,-2 2 0,62 60 0,-109-93 0,1-1 0,-1 1 0,0 0 0,0 0 0,-1 0 0,1 0 0,-1 0 0,0 0 0,0 1 0,1 5 0,-2-9 0,-1 1 0,0-1 0,0 1 0,0-1 0,0 1 0,0-1 0,0 1 0,0-1 0,-1 1 0,1-1 0,-1 1 0,1-1 0,-1 1 0,1-1 0,-1 0 0,0 1 0,0-1 0,1 0 0,-1 1 0,0-1 0,0 0 0,0 0 0,0 0 0,-1 0 0,1 0 0,0 0 0,0 0 0,-1-1 0,1 1 0,0 0 0,-1-1 0,1 1 0,-1-1 0,-1 1 0,-19 5 0,-1-2 0,1-1 0,-1 0 0,0-2 0,1 0 0,-1-2 0,-32-4 0,-18 0 0,-137 3 0,196 1 0,0 0 0,0-1 0,0-1 0,1 0 0,-1 0 0,1-2 0,0 0 0,0 0 0,0-1 0,1-1 0,0 0 0,0-1 0,1 0 0,0-1 0,0 0 0,1 0 0,0-1 0,1-1 0,-10-12 0,17 19 0,-1-1 0,1 1 0,0 0 0,1-1 0,-1 1 0,1-1 0,0 1 0,0-1 0,0 0 0,1 0 0,0 1 0,0-1 0,0 0 0,0 0 0,1 1 0,-1-1 0,1 0 0,1 1 0,-1-1 0,0 1 0,1-1 0,0 1 0,0 0 0,1 0 0,-1 0 0,1 0 0,0 0 0,0 0 0,0 1 0,7-7 0,-3 4 0,1-1 0,-1 2 0,1-1 0,1 1 0,-1 0 0,1 1 0,-1 0 0,1 0 0,1 1 0,-1 0 0,0 1 0,1 0 0,-1 0 0,15 0 0,32 4-1365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6:05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6:12.5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399 153 24575,'-4'3'0,"0"0"0,0 0 0,-1 0 0,0 0 0,1-1 0,-1 0 0,0 0 0,0 0 0,0 0 0,0-1 0,0 0 0,-10 1 0,-70 1 0,62-3 0,7 0 0,-1-1 0,1 0 0,0-1 0,0-1 0,-18-6 0,26 7 0,1-1 0,0 1 0,-1-2 0,2 1 0,-1-1 0,0 0 0,1-1 0,-1 0 0,1 0 0,1 0 0,-1 0 0,-7-11 0,12 15 0,-1-1 0,1 0 0,0 1 0,0-1 0,0 0 0,0 0 0,0 0 0,1 0 0,-1 0 0,0 0 0,1 0 0,0 0 0,-1 0 0,1 0 0,0 0 0,0 0 0,0 0 0,0 0 0,1 0 0,-1 0 0,0 0 0,1 0 0,0 0 0,-1 0 0,1 0 0,0 0 0,0 0 0,0 1 0,0-1 0,0 0 0,0 1 0,1-1 0,-1 0 0,1 1 0,2-3 0,1 0 0,0 1 0,0-1 0,0 1 0,0 0 0,1 0 0,0 1 0,-1 0 0,1 0 0,0 0 0,0 1 0,7-2 0,50-1 22,76 4 0,-50 1-1431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6:14.2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374 225 24575,'-22'0'0,"-1"-1"0,1 0 0,-34-8 0,46 6 0,0 0 0,0 0 0,1-1 0,-1 0 0,1-1 0,0 0 0,0-1 0,1 0 0,-16-13 0,-106-94 0,129 113 0,0-1 0,0 0 0,1 1 0,-1-1 0,0 0 0,0 0 0,0 0 0,1 1 0,-1-1 0,0 0 0,1 0 0,-1 0 0,1 0 0,-1 0 0,1-1 0,-1 1 0,1 0 0,0 0 0,0 0 0,0 0 0,-1 0 0,1-3 0,1 4 0,0-1 0,-1 0 0,1 0 0,0 1 0,-1-1 0,1 0 0,0 1 0,0-1 0,-1 0 0,1 1 0,0-1 0,0 1 0,0 0 0,0-1 0,0 1 0,0 0 0,0-1 0,0 1 0,0 0 0,1 0 0,65-1 0,-56 2 0,19 0-455,1-2 0,56-8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6:17.4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200 125 24575,'-10'0'0,"1"-1"0,0 0 0,0 0 0,0-1 0,0 0 0,0-1 0,0 0 0,0-1 0,-10-5 0,-2-4 0,-1-1 0,-20-18 0,41 32 0,0 0 0,1-1 0,-1 1 0,0 0 0,0-1 0,1 1 0,-1-1 0,0 1 0,1-1 0,-1 0 0,1 1 0,-1-1 0,0 0 0,1 1 0,0-1 0,-1 0 0,1 1 0,-1-1 0,1 0 0,0 0 0,-1 0 0,1 1 0,0-1 0,0 0 0,0 0 0,0 0 0,0 0 0,0 0 0,0 1 0,0-1 0,0 0 0,0-2 0,2 2 0,-1 0 0,1 0 0,-1 0 0,1 0 0,0 0 0,-1 0 0,1 0 0,0 0 0,0 1 0,0-1 0,0 1 0,-1-1 0,1 1 0,2-1 0,85-3 0,-78 4 0,73 1 0,-1 4 0,1 3 0,125 29 0,-201-35 0,1 1 0,-1 0 0,-1 0 0,1 1 0,0 0 0,-1 1 0,0 0 0,0 0 0,0 0 0,-1 1 0,1 0 0,8 11 0,2 1 0,-10-13 0,0 1 0,1-1 0,0 0 0,-1-1 0,1 1 0,1-2 0,-1 1 0,0-1 0,1-1 0,0 1 0,0-1 0,16 1 0,3-1 0,0-1 0,52-4 0,-61 1 0,0-1 0,-1-1 0,20-5 0,-34 8 0,-1 0 0,1 0 0,-1 0 0,0 0 0,1-1 0,-1 1 0,0-1 0,0 0 0,0 0 0,0 0 0,0 0 0,-1-1 0,1 1 0,-1-1 0,1 1 0,-1-1 0,0 0 0,0 0 0,0 0 0,0 0 0,-1 0 0,1-1 0,1-5 0,-3 7 0,0 0 0,-1 0 0,1 1 0,0-1 0,-1 0 0,1 0 0,-1 1 0,0-1 0,1 0 0,-1 1 0,0-1 0,0 1 0,0-1 0,0 1 0,-1-1 0,1 1 0,0-1 0,0 1 0,-1 0 0,1 0 0,-1 0 0,1 0 0,-1 0 0,0 0 0,1 0 0,-1 1 0,0-1 0,1 0 0,-1 1 0,0 0 0,0-1 0,0 1 0,-1 0 0,-12-3 0,1 1 0,-29-1 0,35 3 0,-11-1 0,-33-1 0,0 2 0,-71 8 0,115-6 0,1 1 0,0-1 0,0 1 0,-1 0 0,2 1 0,-12 7 0,10-7 0,1 1 0,-1-1 0,1-1 0,-1 1 0,-9 2 0,-8-2-1365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6:18.1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24575,'5'0'0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47.2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2652 0 24575,'-6'1'0,"0"1"0,0-1 0,1 1 0,-1 0 0,0 1 0,1-1 0,0 1 0,-1 0 0,-6 6 0,-31 13 0,-78 6 0,57-15 0,64-13 0,-1 0 0,1 0 0,0 0 0,0 0 0,0 0 0,-1 0 0,1 0 0,0 0 0,0 0 0,0 0 0,-1 0 0,1 0 0,0 0 0,0 0 0,-1 0 0,1 0 0,0 0 0,0 0 0,0 0 0,-1 0 0,1 0 0,0 0 0,0 1 0,0-1 0,0 0 0,-1 0 0,1 0 0,0 0 0,0 0 0,0 1 0,0-1 0,0 0 0,0 0 0,-1 0 0,1 1 0,0-1 0,0 0 0,0 0 0,0 0 0,0 1 0,0-1 0,0 0 0,0 0 0,0 0 0,0 1 0,0-1 0,0 0 0,0 0 0,0 0 0,0 1 0,13 5 0,22 3 0,1-7 0,0-1 0,1-1 0,-1-3 0,0 0 0,0-3 0,0 0 0,47-17 0,-71 18 0,-1 0 0,0 0 0,18-13 0,28-14 0,-54 31 0,1 0 0,-1 0 0,0 0 0,0 0 0,1 0 0,-1 0 0,1 1 0,-1 0 0,0 0 0,1 0 0,-1 0 0,1 0 0,-1 1 0,6 0 0,-9 0 0,0-1 0,1 0 0,-1 0 0,0 0 0,0 0 0,1 1 0,-1-1 0,0 0 0,0 0 0,1 1 0,-1-1 0,0 0 0,0 1 0,1-1 0,-1 0 0,0 0 0,0 1 0,0-1 0,0 0 0,0 1 0,1-1 0,-1 0 0,0 1 0,0-1 0,0 1 0,0-1 0,0 0 0,0 1 0,0-1 0,0 0 0,0 1 0,0-1 0,-1 0 0,1 1 0,0-1 0,0 0 0,0 1 0,0-1 0,0 0 0,-1 1 0,1-1 0,0 0 0,0 0 0,-1 1 0,1-1 0,0 0 0,0 0 0,-1 1 0,1-1 0,0 0 0,0 0 0,-1 0 0,1 1 0,-1-1 0,-17 14 0,18-14 0,-106 61 0,71-44 0,-52 36 0,62-35 0,-1-2 0,-1-1 0,0-1 0,-1-1 0,0-2 0,-1-1 0,-1-1 0,-44 8 0,-34 2 0,-2-5 0,-136 0 0,-232-16 0,459 1 0,0-2 0,0 0 0,1 0 0,-1-2 0,-27-10 0,27 8 0,-1 0 0,0 2 0,-1 0 0,-29-2 0,-339 6 0,181 4 0,195-4 0,-1-1 0,1 0 0,0-1 0,0 0 0,0-1 0,0 0 0,-18-9 0,13 5 0,-1 1 0,-29-8 0,34 13 0,0 1 0,0 0 0,0 1 0,0 0 0,-1 1 0,-16 4 0,-89 23 0,39-8 0,43-16 0,50-14 0,53-17 0,-60 25-151,0 0-1,1 0 0,-2-1 0,1 1 1,0-1-1,0 0 0,-1-1 1,7-5-1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47.5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24575,'5'0'0,"7"0"0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47.9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48.5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24575,'5'0'0,"-4"0"0,4 0 0,-5 0 0,4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50.4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0 156 24575,'35'-2'0,"-1"0"0,0-3 0,48-11 0,-80 15 0,1 0 0,0 0 0,0 0 0,-1-1 0,1 1 0,-1-1 0,1 0 0,-1 1 0,0-1 0,0 0 0,0 0 0,0 0 0,0-1 0,0 1 0,3-5 0,-4 4 0,0 1 0,1 0 0,0 0 0,-1-1 0,1 1 0,0 0 0,0 0 0,0 1 0,1-1 0,-1 0 0,0 1 0,1-1 0,-1 1 0,1 0 0,-1 0 0,1 0 0,0 0 0,-1 0 0,6 0 0,170-38 0,-125 29 0,1 2 0,0 3 0,0 1 0,80 7 0,-59-2 0,-61 0 0,0 0 0,0 1 0,0 1 0,0 0 0,0 1 0,-1 0 0,17 8 0,87 52 0,-9-5 0,-76-44 0,-13-6 0,1 0 0,0-1 0,0-1 0,1-1 0,22 4 0,-23-6 0,0 0 0,36 14 0,-38-11 0,1-1 0,0 0 0,25 2 0,-7-4 0,-3 0 0,0 1 0,37 9 0,-69-13 0,-1 0 0,0-1 0,0 1 0,1-1 0,-1 1 0,0-1 0,1 0 0,-1 1 0,0-1 0,1 0 0,-1 0 0,1 0 0,-1 0 0,0 0 0,1 0 0,-1-1 0,0 1 0,1 0 0,-1-1 0,0 1 0,3-2 0,-3 1 0,-1 0 0,0-1 0,0 1 0,0-1 0,0 1 0,0 0 0,0-1 0,0 1 0,0 0 0,-1-1 0,1 1 0,-1 0 0,1 0 0,-1-1 0,0 0 0,0-1 0,0-1 0,0 1 0,0 0 0,0 0 0,1 0 0,-1 0 0,1 0 0,0-1 0,0 1 0,0-4 0,0 6 0,1 0 0,-1 0 0,0 0 0,0 0 0,1 0 0,-1 0 0,0 0 0,1 0 0,-1 0 0,1 0 0,-1 0 0,1 0 0,0 1 0,-1-1 0,1 0 0,0 0 0,-1 1 0,1-1 0,0 0 0,0 1 0,0-1 0,0 1 0,0-1 0,0 1 0,-1-1 0,1 1 0,0 0 0,0-1 0,0 1 0,0 0 0,0 0 0,1 0 0,-1 0 0,0 0 0,0 0 0,0 0 0,0 0 0,0 0 0,0 0 0,0 1 0,0-1 0,0 0 0,0 1 0,0-1 0,-1 1 0,1-1 0,0 1 0,0-1 0,0 1 0,0 0 0,-1-1 0,1 1 0,0 0 0,0 0 0,-1-1 0,1 1 0,-1 0 0,1 0 0,-1 0 0,1 0 0,-1 0 0,1 0 0,-1 0 0,0 0 0,0 0 0,1 0 0,-1 0 0,0 1 0,2 23-1365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36.2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24575,'6'0'0,"1"10"0,9 14 0,3 8 0,-2 3 0,-5 7 0,-3 1 0,-4-2 0,3-8 0,-1-4 0,5-7 0,15 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6:21.2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149 222 24575,'-20'0'0,"-7"-11"0,-9-2 0,1-5 0,12 0 0,16 4 0,8-1 0,4-3 0,1-9 0,0-10 0,-17-14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6:23.7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1 24575,'-5'0'0,"3"0"0,8 0 0,2 5 0,10 2 0,13-1 0,-5 0 0,-1 8 0,5 2 0,9-2 0,6 8 0,8-1 0,-12-4 0,-28-4 0,-26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6:25.8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6:58.6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1 24575,'-5'0'0,"4"0"0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38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24575,'0'11'0,"0"7"0,5 18 0,7 6 0,6 13 0,11 6 0,0 4 0,6-10 0,-4-8 0,-6-8 0,-3-10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39.3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 24575,'0'-5'0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39.9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24575,'5'0'0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40.4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24575,'11'0'0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43.2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 24575,'86'1'0,"95"-3"0,-126-9 0,-46 8 0,0 1 0,0 0 0,0 1 0,0-1 0,1 2 0,10 0 0,37 7 0,109 30 0,-75-14 0,2-3 0,-32-9 0,1 4 0,-2 2 0,0 2 0,59 29 0,-54-14 0,98 46 0,-140-71 0,1-1 0,-1 0 0,2-2 0,-1-1 0,31 2 0,-5-3 0,225 25 0,-211-18 0,218 33 0,-221-37 0,1-4 0,103-7 0,-46-6 0,233-53 0,-95 4 0,-221 54 0,-1 2 0,0 1 0,1 2 0,-1 1 0,52 9 0,-47-3 0,0-3 0,0-1 0,0-2 0,0-2 0,1-1 0,50-10 0,-47 4 0,298-40 0,-280 40 0,107-29 0,-98 19 0,164-46 0,-166 43 0,-9 2 0,-43 12 0,1 1 0,-1 1 0,2 1 0,-1 0 0,0 1 0,1 1 0,23 0 0,12 8 0,0 2 0,63 19 0,-46-10 0,27 11 0,-2 4 0,96 46 0,-110-43 0,-80-34 0,0 0 0,0-1 0,0 1 0,0 0 0,0-1 0,0 1 0,0-1 0,1 0 0,-1 0 0,0 0 0,0 0 0,0 0 0,0 0 0,0 0 0,0-1 0,0 1 0,0-1 0,0 0 0,0 1 0,0-1 0,0 0 0,0 0 0,0 0 0,-1 0 0,1-1 0,0 1 0,-1 0 0,4-4 0,-2 2 0,0 1 0,0-1 0,0 1 0,1 0 0,-1 0 0,1 0 0,0 0 0,3 0 0,16-3 0,0 2 0,-1 1 0,1 1 0,0 0 0,0 2 0,23 4 0,21-1 0,156-9 0,-134 1 0,128 9 0,116 49 0,-221-32 0,-72-16 0,0-2 0,1-1 0,61-5 0,120-23 0,-42 4 0,12 5 0,50-3 0,247-52 0,-336 25 0,-108 30 0,72-15 0,-42 21-94,0 4 0,137 6-1,-130 2-987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5:54.9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1490 398 24575,'-56'20'0,"35"-11"0,-1-1 0,0-1 0,-45 7 0,45-10 0,1 1 0,-1 0 0,-21 10 0,22-8 0,-1 0 0,-43 7 0,-7-9 0,-98-5 0,18-2 0,143 2 0,0 0 0,1 0 0,-1 0 0,1-1 0,-1-1 0,-11-3 0,17 5 0,1-1 0,0 0 0,0 0 0,0 0 0,0-1 0,0 1 0,1 0 0,-1-1 0,0 1 0,0-1 0,1 0 0,-1 1 0,1-1 0,0 0 0,-1 0 0,1 0 0,0 0 0,0 0 0,0 0 0,1 0 0,-1-1 0,0 1 0,1 0 0,-1 0 0,1-1 0,0 1 0,0 0 0,0-1 0,0-2 0,1-2 0,0 0 0,1 0 0,-1 0 0,1 1 0,1-1 0,-1 1 0,1 0 0,0 0 0,1 0 0,-1 0 0,1 0 0,7-7 0,9-10 0,35-30 0,-42 40 0,8-5 0,2 1 0,33-19 0,-33 22 0,-1-1 0,0-1 0,20-19 0,-29 23 0,0 0 0,1 1 0,0 1 0,1 1 0,0 0 0,0 1 0,1 0 0,0 1 0,1 1 0,-1 1 0,26-6 0,-1 5 0,0 1 0,0 3 0,67 3 0,-336 3 0,211-3 0,0 1 0,0 1 0,0 0 0,0 1 0,1 1 0,-1 1 0,2 0 0,-28 15 0,39-18 0,3-1 0,-1-1 0,1 0 0,0 0 0,0-1 0,-1 1 0,1 0 0,0 0 0,-1 0 0,1-1 0,-1 1 0,1-1 0,-1 1 0,1-1 0,-1 0 0,1 1 0,-1-1 0,1 0 0,-1 0 0,1 0 0,-1 0 0,0-1 0,1 1 0,-1 0 0,-1-1 0,2 1 0,-14-1 0,-1 1 0,1 1 0,-1 0 0,1 1 0,-1 1 0,1 0 0,0 1 0,-20 9 0,-12 2 0,27-11 0,0 0 0,0-2 0,0 0 0,-25-1 0,-45 4 0,88-4 0,0-1 0,-1 1 0,1-1 0,0 1 0,0 0 0,0 0 0,0 0 0,0 0 0,0 0 0,1 0 0,-1 0 0,0 1 0,0-1 0,1 1 0,-1-1 0,1 1 0,0 0 0,-1 0 0,-1 2 0,-5 7 0,5-9 0,0-1 0,0 1 0,0-1 0,-1 0 0,1 0 0,0 0 0,-1 0 0,1-1 0,0 1 0,-1-1 0,1 0 0,-1 0 0,1 0 0,-1-1 0,1 1 0,0-1 0,-5-1 0,-4 1 0,2-1 0,1 1 0,0 1 0,1-1 0,-1 1 0,-14 2 0,21-1 0,-1-1 0,0 1 0,0 0 0,1 0 0,-1 0 0,1 1 0,-1-1 0,1 0 0,-1 1 0,1 0 0,0-1 0,0 1 0,0 0 0,0 0 0,0 0 0,0 1 0,1-1 0,-1 0 0,-1 3 0,-121 199 0,101-168 0,2 1 0,-27 66 0,22-44 0,23-53 0,1-1 0,0 1 0,1-1 0,0 1 0,0 0 0,0 0 0,0 0 0,1 0 0,0-1 0,0 1 0,1 0 0,-1 0 0,1 0 0,0 0 0,1-1 0,0 1 0,0-1 0,0 1 0,0-1 0,1 0 0,0 0 0,0 0 0,0 0 0,5 5 0,10 11 0,1-1 0,0-1 0,44 33 0,-17-14 0,-39-33 0,-1 1 0,1 0 0,-2 0 0,1 0 0,-1 1 0,0-1 0,0 1 0,0 1 0,-1-1 0,-1 1 0,1-1 0,-1 1 0,0 0 0,-1 0 0,0 1 0,0-1 0,-1 0 0,0 1 0,0-1 0,-1 1 0,0-1 0,-2 12 0,1-16 0,0 1 0,0 0 0,1-1 0,-1 1 0,1 0 0,0 0 0,0 0 0,0-1 0,1 1 0,0 0 0,0-1 0,0 1 0,0 0 0,1-1 0,0 1 0,0-1 0,0 0 0,0 0 0,1 0 0,5 8 0,-2-3 0,-1 0 0,0 0 0,0 0 0,-1 1 0,0 0 0,-1 0 0,0 0 0,-1 0 0,2 19 0,-1-14 0,0-1 0,0 1 0,11 26 0,19 11 0,-27-44 0,-1-1 0,1 1 0,-2 0 0,1 1 0,-1-1 0,0 1 0,4 16 0,17 199 0,-24-218 0,-1 1 0,-1 1 0,1-1 0,-1 0 0,0 0 0,-1 0 0,0 0 0,0 0 0,-1 0 0,1-1 0,-6 10 0,-44 64 0,24-39 0,18-25-113,2-1-44,-2 0 1,1-1-1,-1 0 1,-1-1-1,-1 0 1,0-1-1,-19 16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8T12:36:00.4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1326 0 24575,'-5'2'0,"-1"0"0,1 1 0,0-1 0,0 1 0,0 0 0,0 0 0,-6 6 0,-7 3 0,3-3 0,-1 1 0,0 0 0,-1-1 0,0-1 0,0-1 0,-1 0 0,1-1 0,-36 6 0,-35-9 0,70-4 0,0 1 0,1 1 0,-1 0 0,0 2 0,-31 7 0,48-9 0,-1-1 0,0 1 0,0 0 0,1 0 0,-1 0 0,0 0 0,1 1 0,-1-1 0,1 0 0,0 1 0,-1-1 0,1 0 0,0 1 0,0 0 0,0-1 0,0 1 0,0 0 0,0-1 0,0 1 0,1 0 0,-1 0 0,1 0 0,-1 0 0,1 0 0,0-1 0,0 1 0,0 0 0,0 0 0,0 0 0,0 0 0,0 0 0,0 0 0,1 0 0,-1 0 0,2 3 0,-1-2 0,0 0 0,-1 0 0,1 0 0,-1 0 0,0 0 0,0 0 0,0 1 0,-1-1 0,1 0 0,-1 0 0,1 0 0,-1 0 0,0 0 0,0 0 0,-1 0 0,-2 4 0,3-6 0,-1 1 0,0-1 0,0 0 0,1 0 0,-1 1 0,0-1 0,0-1 0,0 1 0,-1 0 0,1 0 0,0-1 0,0 1 0,0-1 0,0 0 0,-1 0 0,1 0 0,0 0 0,-3 0 0,-48-6 0,34 3 0,-25-3 0,-78-24 0,80 19 0,12 34 0,8-17 0,0-2 0,0-1 0,-1 0 0,1-2 0,-1 0 0,-35-5 0,-1 2 0,-9 4 0,39 0 0,-1-2 0,-52-5 0,79 1 0,13-1 0,20-3 0,125-4 0,-110 11 0,-1-2 0,0-2 0,0-1 0,71-21 0,-28-14 0,-63 28 0,0 1 0,34-10 0,-51 19 0,1 1 0,-1 1 0,0-1 0,1 1 0,-1 1 0,1-1 0,0 1 0,-1 1 0,1-1 0,-1 1 0,1 1 0,11 3 0,-18-5 0,0 0 0,0 0 0,0 1 0,1-1 0,-1 0 0,0 1 0,0-1 0,0 1 0,0-1 0,0 1 0,0 0 0,0-1 0,0 1 0,0 0 0,-1 0 0,1 0 0,0 0 0,0-1 0,-1 1 0,1 0 0,-1 0 0,1 0 0,0 0 0,-1 1 0,0-1 0,1 0 0,-1 0 0,0 0 0,1 0 0,-1 0 0,0 1 0,0-1 0,0 0 0,0 0 0,0 0 0,0 0 0,-1 1 0,1-1 0,0 0 0,-1 0 0,1 0 0,0 0 0,-1 0 0,1 0 0,-1 0 0,0 0 0,1 0 0,-1 0 0,0 0 0,0 0 0,1 0 0,-1-1 0,0 1 0,-1 1 0,-2 2 0,1-1 0,-1 1 0,0-1 0,0 0 0,-1 0 0,1 0 0,0 0 0,-1-1 0,0 0 0,0 0 0,-7 2 0,-3-3 2,0 0 0,-1-1-1,1-1 1,-26-5 0,0 1-1376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9FEC-997C-4E51-9203-243C1B21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4D88A-F155-B5D0-AA27-7B2CBE03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CAE8-9AD7-ACB7-4C2A-0D55527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DD986-823F-2925-CA94-A88F4080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304B-6E23-1558-C9E3-3B1766D0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1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D997-1728-F232-C78F-DB26BF6D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43063-679C-56D9-E163-9769CA92B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B865A-1466-E785-D7DD-BC54408D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4021-E1C6-B1E3-BA2B-CF52F154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79CC-BAC9-E656-CDEA-EAEA797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50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77BA0-70D0-2535-4C3E-9DC38AB9A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140EA-EAE4-529B-3A38-2CCAB0BC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F47E-BD4B-16E4-CF99-9CE5C956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5DA2-BDD4-D715-6A15-F8C2DCC7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47F1-E42C-DB51-B808-79C07E39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3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51CA-C7C3-A6A0-9379-8FA547DB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1FF0-9F1E-99DB-421B-8891AA38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C629-03FD-0AA8-B69A-C7CBB5AC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BB40-F57D-635D-62F7-B4553285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F189-D9D6-564B-5857-C7F53FF3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91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7D63-BC55-CB55-53EE-1B8221B3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B4AC4-A964-36D7-6D45-0CD2EF954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A6DF-1002-F23B-FE1D-73B49C15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5641-3B48-E86B-2E69-625BDAE0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A1D2-57F4-0FC4-1493-E17471FD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178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5BAA-DFA2-5935-D9EA-53591CED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B7D2-E359-4CF1-E033-E218E5EA0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68342-E9E1-6CB1-F8DC-70D5CA0B7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FED7D-D169-436D-6420-1DC1FB3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09E02-5F11-A03D-D2A7-DAB32D28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88188-697D-B1E9-C210-C4C5148D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79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1CB2-BD24-8DF4-4080-4CF4BB4A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BFC57-3142-1F4D-6FC4-CF48EBDD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BD374-C164-AB26-D1F7-19B8FB9D8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37F08-7DC9-EA35-96A8-7E8DB56A2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8023D-C5F0-11DF-0AE6-A7FF1E046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EC0FD-AF6E-0C6F-D981-2494B440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5BB76-A081-F66C-060B-072B1C3A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51179-1623-A625-6206-EBE9C78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142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96F-5ED8-BA7E-CE58-F1BBDFE2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65CAF-8DB7-FACF-0B00-C2133F2A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14384-ED6A-68B9-F6C7-2DEA536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129E1-2BC6-6A64-595E-E68D3DDC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82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3E033-8003-2B1D-F7A4-5ADC0413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59E62-C31A-D893-1CDC-D6B30DBC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D9153-43DA-2923-3294-4F31FF84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83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6CCA-6D7C-D177-3628-D5C271B9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F252-B4E6-91D3-D31C-5E4B5871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5E8DF-DCD7-561D-A1AD-BBC1D7EA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560F0-2185-3B3F-1237-BC8F688E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96EB-0BA0-367D-F4CD-916CE2E2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D0A77-D2C6-D808-EE78-5E43A0B3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82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C505-E9F8-F141-798A-43D62978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AB829-1A61-3325-BFDD-9A4EAABD7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7667-0AFB-960F-646B-17064600A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B7342-06D2-9ACE-507D-C3191309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FEB2-BEFF-A51D-11DF-826E85AF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DDB5B-9600-E635-0B69-F1036AE1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75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7B681-87DD-1294-EE34-47AAF05C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C0BB-75C9-DF2E-816E-43001364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42503-4BCB-2D55-7814-4772D3698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DFB5-4C0B-4229-B715-F43AC5C93FB6}" type="datetimeFigureOut">
              <a:rPr lang="he-IL" smtClean="0"/>
              <a:t>כ"א/אב/תשפ"ג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C333-57AE-3EE5-9F1B-B48FE24CB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E1C4-13CF-267C-5BC5-0CC5B087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B2C1-8211-463F-91A7-58931AB298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customXml" Target="../ink/ink18.xml"/><Relationship Id="rId40" Type="http://schemas.openxmlformats.org/officeDocument/2006/relationships/customXml" Target="../ink/ink20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1.png"/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CFF-FF45-AF4D-D126-C174F5CFF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Whale Spotting 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8C7C9-F275-DA14-16E7-C933A4277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שחזור פרק 6</a:t>
            </a:r>
          </a:p>
          <a:p>
            <a:r>
              <a:rPr lang="he-IL" dirty="0"/>
              <a:t>מרצה: ד"ר בני סולומון </a:t>
            </a:r>
          </a:p>
          <a:p>
            <a:r>
              <a:rPr lang="he-IL" dirty="0"/>
              <a:t>מגיש: רותם צלישר</a:t>
            </a:r>
          </a:p>
        </p:txBody>
      </p:sp>
    </p:spTree>
    <p:extLst>
      <p:ext uri="{BB962C8B-B14F-4D97-AF65-F5344CB8AC3E}">
        <p14:creationId xmlns:p14="http://schemas.microsoft.com/office/powerpoint/2010/main" val="101209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1277-C09A-28E3-E9B4-9DC7477B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הפרש זמנים באות הנקלט – אלגוריתם </a:t>
            </a:r>
            <a:r>
              <a:rPr lang="en-US" dirty="0">
                <a:cs typeface="+mn-cs"/>
              </a:rPr>
              <a:t>LMS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D3B5-BD3F-1E0D-79C9-6E477CDF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של שיערוך </a:t>
            </a:r>
            <a:r>
              <a:rPr lang="en-US" dirty="0"/>
              <a:t>TDOA</a:t>
            </a:r>
            <a:r>
              <a:rPr lang="he-IL" dirty="0"/>
              <a:t> אדפטיבי, הוצע ב</a:t>
            </a:r>
            <a:r>
              <a:rPr lang="en-US" dirty="0" err="1"/>
              <a:t>Benesty</a:t>
            </a:r>
            <a:r>
              <a:rPr lang="en-US" dirty="0"/>
              <a:t> 2000</a:t>
            </a:r>
            <a:endParaRPr lang="he-IL" dirty="0"/>
          </a:p>
          <a:p>
            <a:pPr algn="r" rtl="1"/>
            <a:r>
              <a:rPr lang="he-IL" dirty="0"/>
              <a:t>האלגוריתם מבוסס על שיערוך תגובת ההלם של התווך בין האות למקלט</a:t>
            </a:r>
          </a:p>
          <a:p>
            <a:pPr algn="r" rtl="1"/>
            <a:r>
              <a:rPr lang="he-IL" dirty="0"/>
              <a:t>ניתן להראות כי מתקיים:                     (</a:t>
            </a:r>
            <a:r>
              <a:rPr lang="en-US" dirty="0"/>
              <a:t>x</a:t>
            </a:r>
            <a:r>
              <a:rPr lang="he-IL" dirty="0"/>
              <a:t> הוא האות המתקבל במקלט, </a:t>
            </a:r>
            <a:r>
              <a:rPr lang="en-US" dirty="0"/>
              <a:t>h</a:t>
            </a:r>
            <a:r>
              <a:rPr lang="he-IL" dirty="0"/>
              <a:t> הוא התגובה של התווך בין מחולל האות למקלט).</a:t>
            </a:r>
          </a:p>
          <a:p>
            <a:pPr algn="r" rtl="1"/>
            <a:r>
              <a:rPr lang="he-IL" dirty="0"/>
              <a:t>עוד מתקיים:          , כאשר </a:t>
            </a:r>
            <a:r>
              <a:rPr lang="en-US" dirty="0"/>
              <a:t>R</a:t>
            </a:r>
            <a:r>
              <a:rPr lang="he-IL" dirty="0"/>
              <a:t> היא מטריצת הקווריאנס של </a:t>
            </a:r>
            <a:r>
              <a:rPr lang="en-US" dirty="0"/>
              <a:t>x</a:t>
            </a:r>
            <a:r>
              <a:rPr lang="he-IL" dirty="0"/>
              <a:t> ו</a:t>
            </a:r>
            <a:r>
              <a:rPr lang="en-US" dirty="0"/>
              <a:t>u</a:t>
            </a:r>
            <a:r>
              <a:rPr lang="he-IL" dirty="0"/>
              <a:t> הוא הוקטור </a:t>
            </a:r>
          </a:p>
          <a:p>
            <a:pPr marL="0" indent="0" algn="r" rtl="1">
              <a:buNone/>
            </a:pPr>
            <a:r>
              <a:rPr lang="he-IL" dirty="0"/>
              <a:t>              </a:t>
            </a:r>
          </a:p>
          <a:p>
            <a:pPr marL="0" indent="0" algn="r" rtl="1">
              <a:buNone/>
            </a:pPr>
            <a:r>
              <a:rPr lang="he-IL" dirty="0"/>
              <a:t>       </a:t>
            </a:r>
          </a:p>
          <a:p>
            <a:pPr marL="0" indent="0" algn="r" rtl="1">
              <a:buNone/>
            </a:pPr>
            <a:r>
              <a:rPr lang="he-IL" dirty="0"/>
              <a:t>ניתן בשיטות נומריות להוכיח כי הדרך הטובה ביותר לשערך את </a:t>
            </a:r>
            <a:r>
              <a:rPr lang="en-US" dirty="0"/>
              <a:t>u</a:t>
            </a:r>
            <a:r>
              <a:rPr lang="he-IL" dirty="0"/>
              <a:t> היא איטרטיבית לממש את המשוואה: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A7519-049D-C8E8-DE3B-CB172F40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50" y="2877200"/>
            <a:ext cx="1914792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93EA8-4C60-B97F-9ADE-3EC583E1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34" y="3875314"/>
            <a:ext cx="849091" cy="250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0A8137-7BF4-53A2-EDE3-3A32D0524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170" y="4340627"/>
            <a:ext cx="1019317" cy="724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E03DA-6C3D-CCC6-E423-192641B15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268" y="5644848"/>
            <a:ext cx="466790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59FC0E-D871-76EB-26C8-02500EC9D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472" y="5759164"/>
            <a:ext cx="146705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8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1277-C09A-28E3-E9B4-9DC7477B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הפרש זמנים באות הנקלט – אלגוריתם </a:t>
            </a:r>
            <a:r>
              <a:rPr lang="en-US" dirty="0">
                <a:cs typeface="+mn-cs"/>
              </a:rPr>
              <a:t>LMS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D3B5-BD3F-1E0D-79C9-6E477CDF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אם נניח שמתקיים בקירוב טוב             , וננרמל את החישוב, נקבל את המשוואה: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בבחירה נכונה של הערך </a:t>
            </a:r>
            <a:r>
              <a:rPr lang="en-US" dirty="0" err="1"/>
              <a:t>mue</a:t>
            </a:r>
            <a:r>
              <a:rPr lang="he-IL" dirty="0"/>
              <a:t>, נקבל אלגוריתם יציב המתכנס לערכים טובים מאוד של </a:t>
            </a:r>
            <a:r>
              <a:rPr lang="en-US" dirty="0"/>
              <a:t>TDOA</a:t>
            </a:r>
            <a:r>
              <a:rPr lang="he-IL" dirty="0"/>
              <a:t>. נבחן זאת בשלב ה</a:t>
            </a:r>
            <a:r>
              <a:rPr lang="en-US" dirty="0"/>
              <a:t>POC</a:t>
            </a:r>
            <a:r>
              <a:rPr lang="he-IL" dirty="0"/>
              <a:t> מאוחר יותר.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5CCD0-A1AC-5CF4-C839-EDA40256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45" y="1936277"/>
            <a:ext cx="1057423" cy="285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F0080-5B73-DC00-2F01-E7F87BCB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768" y="2222067"/>
            <a:ext cx="289600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1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1277-C09A-28E3-E9B4-9DC7477B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חישוב מיקום הלוויתן </a:t>
            </a:r>
            <a:r>
              <a:rPr lang="he-IL" sz="1400" dirty="0">
                <a:cs typeface="+mn-cs"/>
              </a:rPr>
              <a:t>(הוכחה מובאת בספר, מתוך חישובים גיאומטריים של היפרבולה):</a:t>
            </a:r>
            <a:endParaRPr lang="he-IL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D3B5-BD3F-1E0D-79C9-6E477CDF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בהינתן מיקומם של שלושה הידרופונים, וערך </a:t>
            </a:r>
            <a:r>
              <a:rPr lang="en-US" dirty="0"/>
              <a:t>TDOA</a:t>
            </a:r>
            <a:r>
              <a:rPr lang="he-IL" dirty="0"/>
              <a:t>, נוכל בעזרת גיאומטריה פשוטה לחשב את המיקום הדו מימדי של הלוויתן: 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קיבלנו משוואה אחת בשני נעלמים משני הידרופונים, הידרופון נוסף ייתן עוד משוואה וכך נפתור למיקום דו מימדי.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51E49-A090-2466-DB49-8B9E8717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2677842"/>
            <a:ext cx="561100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9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1277-C09A-28E3-E9B4-9DC7477B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תוצאות חשובות (מתוך הרצת מטלב):</a:t>
            </a:r>
            <a:endParaRPr lang="he-IL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D3B5-BD3F-1E0D-79C9-6E477CDF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קרוס קורולציה בשיטה הראשונה שהוצגה</a:t>
            </a:r>
            <a:r>
              <a:rPr lang="en-US" dirty="0"/>
              <a:t> </a:t>
            </a:r>
            <a:r>
              <a:rPr lang="he-IL" dirty="0"/>
              <a:t>(מציאת מקסימום):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7F3154-A62B-3F60-3BD9-F6366C48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61" y="2530004"/>
            <a:ext cx="738290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1277-C09A-28E3-E9B4-9DC7477B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תוצאות חשובות (מתוך הרצת מטלב):</a:t>
            </a:r>
            <a:endParaRPr lang="he-IL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D3B5-BD3F-1E0D-79C9-6E477CDF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קרוס קורולציה – </a:t>
            </a:r>
            <a:r>
              <a:rPr lang="en-US" dirty="0"/>
              <a:t>PHASE TRANSFORM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2A2F9-1B10-266C-D111-E1076B5B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32" y="2399375"/>
            <a:ext cx="738290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3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1277-C09A-28E3-E9B4-9DC7477B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תוצאות חשובות (מתוך הרצת מטלב):</a:t>
            </a:r>
            <a:endParaRPr lang="he-IL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D3B5-BD3F-1E0D-79C9-6E477CDF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קרוס קורולציה – </a:t>
            </a:r>
            <a:r>
              <a:rPr lang="en-US" dirty="0"/>
              <a:t>PHASE TRANSFORM</a:t>
            </a:r>
          </a:p>
          <a:p>
            <a:pPr algn="r" rtl="1"/>
            <a:r>
              <a:rPr lang="he-IL" dirty="0"/>
              <a:t>כעת ממומש על סיגנל אמיתי: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44126-ACC8-ED73-ECE8-B3CF484F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21" y="3034817"/>
            <a:ext cx="771632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1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1277-C09A-28E3-E9B4-9DC7477B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תוצאות חשובות (מתוך הרצת מטלב):</a:t>
            </a:r>
            <a:endParaRPr lang="he-IL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D3B5-BD3F-1E0D-79C9-6E477CDF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תוצאת האלגוריתם </a:t>
            </a:r>
          </a:p>
          <a:p>
            <a:pPr marL="0" indent="0" algn="r" rtl="1">
              <a:buNone/>
            </a:pPr>
            <a:r>
              <a:rPr lang="he-IL" dirty="0"/>
              <a:t>הכללי (חישוב מרחק </a:t>
            </a:r>
          </a:p>
          <a:p>
            <a:pPr marL="0" indent="0" algn="r" rtl="1">
              <a:buNone/>
            </a:pPr>
            <a:r>
              <a:rPr lang="he-IL" dirty="0"/>
              <a:t>בפועל):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17A09-2CFD-2660-C40D-FC09B828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2" y="1615394"/>
            <a:ext cx="7220958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1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88-BB87-7A4A-D2A5-37D2321A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cs typeface="+mn-cs"/>
              </a:rPr>
              <a:t>רקע - איתור לוויתנים: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7FEE-0C3A-3D57-275F-1AA207B7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בעשרות השנים האחרונות, נושא היכולת לאתר לוויתנים בים מעסיק את העולם המדעי.</a:t>
            </a:r>
          </a:p>
          <a:p>
            <a:pPr algn="r" rtl="1"/>
            <a:r>
              <a:rPr lang="he-IL" dirty="0"/>
              <a:t>ליכולת זו חשיבות רבה, במגוון אספקטים. לדוגמא: </a:t>
            </a:r>
          </a:p>
          <a:p>
            <a:pPr algn="r" rtl="1"/>
            <a:r>
              <a:rPr lang="he-IL" dirty="0"/>
              <a:t>חשיבות מדעית: איתור ותצפיות על לוויתנים מאפשר לנו לשערך מדד לריבוי האוכלוסין שלהם.</a:t>
            </a:r>
          </a:p>
          <a:p>
            <a:pPr algn="r" rtl="1"/>
            <a:r>
              <a:rPr lang="he-IL" dirty="0"/>
              <a:t>חשיבות בטיחותית: יכולת לזהות מיקום של לוויתן בזמן אמת, תאפשר ניווט תת ימי טוב יותר ותוכל לעזור למנוע תאונות תת ימיות מסוג זה.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707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8709-F8C8-1BD8-BEE5-5BE6C024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שימוש בסיגנלים תת ימיים: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7BA9-1378-3587-ABC3-D249CF3F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כאשר הלוויתנים אינם עולים מעל לפני המים – קיימת דרך נוספת לאתר את מיקומם בזמן אמת. דרך זו מתבססת על קליטת אותות שמע תת ימיים מהלוויתנים עצמם.</a:t>
            </a:r>
          </a:p>
          <a:p>
            <a:pPr algn="r" rtl="1"/>
            <a:r>
              <a:rPr lang="he-IL" dirty="0"/>
              <a:t>את האותות התת ימיים אנו קולטים בעזרת מיקרופונים תת ימיים הנקראים הידרופונים. </a:t>
            </a:r>
          </a:p>
          <a:p>
            <a:pPr algn="r" rtl="1"/>
            <a:r>
              <a:rPr lang="he-IL" dirty="0"/>
              <a:t>אותות אלו מעובדים בשיטות סונריות (</a:t>
            </a:r>
            <a:r>
              <a:rPr lang="en-US" dirty="0"/>
              <a:t>SOUND NAVIGATION AND RANGING)</a:t>
            </a:r>
          </a:p>
          <a:p>
            <a:pPr algn="r" rtl="1"/>
            <a:r>
              <a:rPr lang="he-IL" dirty="0"/>
              <a:t>נצלול (</a:t>
            </a:r>
            <a:r>
              <a:rPr lang="en-US" dirty="0"/>
              <a:t>no pun intended</a:t>
            </a:r>
            <a:r>
              <a:rPr lang="he-IL" dirty="0"/>
              <a:t>) אל תוך שיטות עיבוד האותות, כאשר המטרה היא, לבסוף, להגיע למיפוי מיקום האובייקטים (מחוללי האות!) התת ימיים {ובמקרה שלנו, הלוויתנים}.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4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EDDB-0A8D-F64B-BBF6-8D43D20C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he-IL" dirty="0">
                <a:cs typeface="+mn-cs"/>
              </a:rPr>
              <a:t>מיקום האובייקטים: שתי בעיות מרכזיות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4A8C-B17E-CA63-4CE7-C98A2212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באותות הנקלטים במקלטים התת ימיים, נקלט גם רעש (נצלול לתוך מקורות הרעש בהמשך). יחס רעש-אות מהווה מכשול בניסיון לעבד את האותות ולהגיע למיפוי מרחבי.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בשני מקלטים שונים, ייקלטו שני האותות במרווחי זמן מסויימים (קטנים ככל שיהיו). גם עובדה זו מהווה מכשול בניסיון לעבד את האותות לכדי הגעה למיפוי מרחבי.</a:t>
            </a:r>
          </a:p>
          <a:p>
            <a:pPr algn="r" rtl="1"/>
            <a:endParaRPr lang="he-IL" dirty="0"/>
          </a:p>
          <a:p>
            <a:pPr marL="0" indent="0" algn="r" rtl="1">
              <a:buNone/>
            </a:pPr>
            <a:r>
              <a:rPr lang="he-IL" dirty="0"/>
              <a:t>נבחן אופרטור בשם טיגר-קאיזר, שיעזור לנו להתגבר על מכשול יחס אות-רעש. </a:t>
            </a:r>
          </a:p>
          <a:p>
            <a:pPr marL="0" indent="0" algn="r" rtl="1">
              <a:buNone/>
            </a:pPr>
            <a:r>
              <a:rPr lang="he-IL" dirty="0"/>
              <a:t>נבחן גם את היכולת שלנו להתגבר על הפרשי הזמנים בהגעת האותות למקלטים השונים. תוך הנחת העבודה שאנו יודעים את מיקום המקלטים (אנו מיקמנו אותם).</a:t>
            </a:r>
          </a:p>
        </p:txBody>
      </p:sp>
    </p:spTree>
    <p:extLst>
      <p:ext uri="{BB962C8B-B14F-4D97-AF65-F5344CB8AC3E}">
        <p14:creationId xmlns:p14="http://schemas.microsoft.com/office/powerpoint/2010/main" val="412442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3C88-517D-83C0-6D1B-1F297ADB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"קליק" – הסאונד שהלוויתן עושה מתחת למים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205A-41D2-0636-3FDD-40A32DE5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716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סאונד זה, המופק ע"י הלוויתן, מתאפיין בתכונות שניתן לחקור, ובעזרתן לממש את שיטות עיבוד האותות הרצויות לנו. לדוגמא:</a:t>
            </a:r>
          </a:p>
          <a:p>
            <a:pPr algn="r" rtl="1"/>
            <a:r>
              <a:rPr lang="he-IL" dirty="0"/>
              <a:t>הקליק מאופיין כסאונד בעל מבנה מולטי-פולסי (מספר פולסים לאיתות)</a:t>
            </a:r>
          </a:p>
          <a:p>
            <a:pPr algn="r" rtl="1"/>
            <a:r>
              <a:rPr lang="he-IL" dirty="0"/>
              <a:t>מאופיין במרווח בין קליק (</a:t>
            </a:r>
            <a:r>
              <a:rPr lang="en-US" dirty="0"/>
              <a:t>ICI</a:t>
            </a:r>
            <a:r>
              <a:rPr lang="he-IL" dirty="0"/>
              <a:t>) של כחצי שניה עד שניה.</a:t>
            </a:r>
          </a:p>
          <a:p>
            <a:pPr algn="r" rtl="1"/>
            <a:r>
              <a:rPr lang="he-IL" dirty="0"/>
              <a:t>נחשב כסאונד בעל עוצמה חזקה מאוד (235 דיבי </a:t>
            </a:r>
            <a:r>
              <a:rPr lang="en-US" dirty="0"/>
              <a:t>RMS</a:t>
            </a:r>
            <a:r>
              <a:rPr lang="he-IL" dirty="0"/>
              <a:t> במישור ייחוס של אחד מיקרו פסקל)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170B1E-27FD-2CD4-BD81-CF6285DF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4171093"/>
            <a:ext cx="3258005" cy="2543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88118-465B-4E19-CB3A-AF5E5B8E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11" y="5152305"/>
            <a:ext cx="6649378" cy="58110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3E18800-1A34-C04B-DCB1-BBD65167B088}"/>
              </a:ext>
            </a:extLst>
          </p:cNvPr>
          <p:cNvGrpSpPr/>
          <p:nvPr/>
        </p:nvGrpSpPr>
        <p:grpSpPr>
          <a:xfrm>
            <a:off x="6204223" y="5518937"/>
            <a:ext cx="4015800" cy="304920"/>
            <a:chOff x="6204223" y="5518937"/>
            <a:chExt cx="401580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8B6AB6-19FB-D9E4-5FD6-231AD55F7F9B}"/>
                    </a:ext>
                  </a:extLst>
                </p14:cNvPr>
                <p14:cNvContentPartPr/>
                <p14:nvPr/>
              </p14:nvContentPartPr>
              <p14:xfrm>
                <a:off x="6618943" y="5538737"/>
                <a:ext cx="285840" cy="12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8B6AB6-19FB-D9E4-5FD6-231AD55F7F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6303" y="5475737"/>
                  <a:ext cx="4114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B5E1C43-1A1D-541E-6174-45D7794D0F99}"/>
                    </a:ext>
                  </a:extLst>
                </p14:cNvPr>
                <p14:cNvContentPartPr/>
                <p14:nvPr/>
              </p14:nvContentPartPr>
              <p14:xfrm>
                <a:off x="6531103" y="5551337"/>
                <a:ext cx="52560" cy="12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B5E1C43-1A1D-541E-6174-45D7794D0F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68103" y="5488697"/>
                  <a:ext cx="178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7BF4DE-5C05-840F-D4D5-FDFAA230264A}"/>
                    </a:ext>
                  </a:extLst>
                </p14:cNvPr>
                <p14:cNvContentPartPr/>
                <p14:nvPr/>
              </p14:nvContentPartPr>
              <p14:xfrm>
                <a:off x="6400783" y="5518937"/>
                <a:ext cx="74520" cy="164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7BF4DE-5C05-840F-D4D5-FDFAA230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7783" y="5455937"/>
                  <a:ext cx="2001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68B843-9662-0616-9478-2441B7349CA1}"/>
                    </a:ext>
                  </a:extLst>
                </p14:cNvPr>
                <p14:cNvContentPartPr/>
                <p14:nvPr/>
              </p14:nvContentPartPr>
              <p14:xfrm>
                <a:off x="6280903" y="5669417"/>
                <a:ext cx="360" cy="2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68B843-9662-0616-9478-2441B7349C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17903" y="5606417"/>
                  <a:ext cx="126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88663-1BD7-F148-80DD-3B2F0B91B0DC}"/>
                    </a:ext>
                  </a:extLst>
                </p14:cNvPr>
                <p14:cNvContentPartPr/>
                <p14:nvPr/>
              </p14:nvContentPartPr>
              <p14:xfrm>
                <a:off x="6204223" y="5736737"/>
                <a:ext cx="21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88663-1BD7-F148-80DD-3B2F0B91B0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41583" y="5673737"/>
                  <a:ext cx="12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2B560D-76FE-FD97-C494-FB761AEBAB3F}"/>
                    </a:ext>
                  </a:extLst>
                </p14:cNvPr>
                <p14:cNvContentPartPr/>
                <p14:nvPr/>
              </p14:nvContentPartPr>
              <p14:xfrm>
                <a:off x="6335263" y="5823497"/>
                <a:ext cx="39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2B560D-76FE-FD97-C494-FB761AEBAB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72263" y="5760497"/>
                  <a:ext cx="129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93A213-3792-AED8-D6FD-556435442C11}"/>
                    </a:ext>
                  </a:extLst>
                </p14:cNvPr>
                <p14:cNvContentPartPr/>
                <p14:nvPr/>
              </p14:nvContentPartPr>
              <p14:xfrm>
                <a:off x="6814063" y="5586977"/>
                <a:ext cx="3405960" cy="163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93A213-3792-AED8-D6FD-556435442C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1423" y="5524337"/>
                  <a:ext cx="353160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4D9394F-129B-F937-EABF-A5969D3600AC}"/>
                  </a:ext>
                </a:extLst>
              </p14:cNvPr>
              <p14:cNvContentPartPr/>
              <p14:nvPr/>
            </p14:nvContentPartPr>
            <p14:xfrm>
              <a:off x="8629183" y="5495537"/>
              <a:ext cx="536400" cy="767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4D9394F-129B-F937-EABF-A5969D3600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66543" y="5432897"/>
                <a:ext cx="66204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B3DBDC-FA71-93C4-3BDC-216916CA7D3E}"/>
                  </a:ext>
                </a:extLst>
              </p14:cNvPr>
              <p14:cNvContentPartPr/>
              <p14:nvPr/>
            </p14:nvContentPartPr>
            <p14:xfrm>
              <a:off x="8045983" y="5518937"/>
              <a:ext cx="477360" cy="95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B3DBDC-FA71-93C4-3BDC-216916CA7D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83343" y="5455937"/>
                <a:ext cx="6030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2FBE3D-3986-FAF2-E7B3-912601B6FF99}"/>
                  </a:ext>
                </a:extLst>
              </p14:cNvPr>
              <p14:cNvContentPartPr/>
              <p14:nvPr/>
            </p14:nvContentPartPr>
            <p14:xfrm>
              <a:off x="8120503" y="5518937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2FBE3D-3986-FAF2-E7B3-912601B6FF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7503" y="545593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C3D37C1-1598-57E4-2AA0-516928ECB09A}"/>
              </a:ext>
            </a:extLst>
          </p:cNvPr>
          <p:cNvGrpSpPr/>
          <p:nvPr/>
        </p:nvGrpSpPr>
        <p:grpSpPr>
          <a:xfrm>
            <a:off x="7158583" y="5557817"/>
            <a:ext cx="882360" cy="103320"/>
            <a:chOff x="7158583" y="5557817"/>
            <a:chExt cx="882360" cy="1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42D7D3-CD6F-E8E9-C151-917E17E765F9}"/>
                    </a:ext>
                  </a:extLst>
                </p14:cNvPr>
                <p14:cNvContentPartPr/>
                <p14:nvPr/>
              </p14:nvContentPartPr>
              <p14:xfrm>
                <a:off x="7432543" y="5594537"/>
                <a:ext cx="144000" cy="66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42D7D3-CD6F-E8E9-C151-917E17E765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69543" y="5531897"/>
                  <a:ext cx="269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E584A8-79EA-6160-6F29-D83293005AD8}"/>
                    </a:ext>
                  </a:extLst>
                </p14:cNvPr>
                <p14:cNvContentPartPr/>
                <p14:nvPr/>
              </p14:nvContentPartPr>
              <p14:xfrm>
                <a:off x="7158583" y="5557817"/>
                <a:ext cx="134640" cy="81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E584A8-79EA-6160-6F29-D83293005A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95583" y="5494817"/>
                  <a:ext cx="260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3A0C182-75EB-1081-8888-7E5E2B8B740D}"/>
                    </a:ext>
                  </a:extLst>
                </p14:cNvPr>
                <p14:cNvContentPartPr/>
                <p14:nvPr/>
              </p14:nvContentPartPr>
              <p14:xfrm>
                <a:off x="7635223" y="5571857"/>
                <a:ext cx="405720" cy="68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3A0C182-75EB-1081-8888-7E5E2B8B74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72583" y="5508857"/>
                  <a:ext cx="531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5EC5E1-3BC8-7299-5A18-2EC722B71AF0}"/>
                    </a:ext>
                  </a:extLst>
                </p14:cNvPr>
                <p14:cNvContentPartPr/>
                <p14:nvPr/>
              </p14:nvContentPartPr>
              <p14:xfrm>
                <a:off x="7869943" y="5562137"/>
                <a:ext cx="21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5EC5E1-3BC8-7299-5A18-2EC722B71A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06943" y="5499137"/>
                  <a:ext cx="1278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35CAB9-A50C-4370-CE91-25CC0B34DCAB}"/>
              </a:ext>
            </a:extLst>
          </p:cNvPr>
          <p:cNvGrpSpPr/>
          <p:nvPr/>
        </p:nvGrpSpPr>
        <p:grpSpPr>
          <a:xfrm>
            <a:off x="8729983" y="5495537"/>
            <a:ext cx="1522800" cy="266040"/>
            <a:chOff x="8729983" y="5495537"/>
            <a:chExt cx="152280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690832-E3DE-CAA6-9237-81A39B82B9FC}"/>
                    </a:ext>
                  </a:extLst>
                </p14:cNvPr>
                <p14:cNvContentPartPr/>
                <p14:nvPr/>
              </p14:nvContentPartPr>
              <p14:xfrm>
                <a:off x="9103663" y="5562137"/>
                <a:ext cx="1050840" cy="120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690832-E3DE-CAA6-9237-81A39B82B9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41023" y="5499137"/>
                  <a:ext cx="1176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1C3F23-7531-5153-5468-FC107A5CCE7A}"/>
                    </a:ext>
                  </a:extLst>
                </p14:cNvPr>
                <p14:cNvContentPartPr/>
                <p14:nvPr/>
              </p14:nvContentPartPr>
              <p14:xfrm>
                <a:off x="9154783" y="5616857"/>
                <a:ext cx="648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1C3F23-7531-5153-5468-FC107A5CCE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1783" y="5553857"/>
                  <a:ext cx="132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BE1F48-CD4A-C566-A0C8-0911006E622D}"/>
                    </a:ext>
                  </a:extLst>
                </p14:cNvPr>
                <p14:cNvContentPartPr/>
                <p14:nvPr/>
              </p14:nvContentPartPr>
              <p14:xfrm>
                <a:off x="9187183" y="5551337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BE1F48-CD4A-C566-A0C8-0911006E62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24543" y="548869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C021BB-9441-AB76-2BBF-72A5AFC6BC16}"/>
                    </a:ext>
                  </a:extLst>
                </p14:cNvPr>
                <p14:cNvContentPartPr/>
                <p14:nvPr/>
              </p14:nvContentPartPr>
              <p14:xfrm>
                <a:off x="9187183" y="5551337"/>
                <a:ext cx="57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C021BB-9441-AB76-2BBF-72A5AFC6BC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24543" y="5488697"/>
                  <a:ext cx="131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1FE628-99FA-6267-C1ED-F81C4ACE9945}"/>
                    </a:ext>
                  </a:extLst>
                </p14:cNvPr>
                <p14:cNvContentPartPr/>
                <p14:nvPr/>
              </p14:nvContentPartPr>
              <p14:xfrm>
                <a:off x="9252703" y="5495537"/>
                <a:ext cx="665280" cy="11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1FE628-99FA-6267-C1ED-F81C4ACE99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89703" y="5432537"/>
                  <a:ext cx="790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1AFE09-F1D3-EFBB-4270-BF947EFF57C6}"/>
                    </a:ext>
                  </a:extLst>
                </p14:cNvPr>
                <p14:cNvContentPartPr/>
                <p14:nvPr/>
              </p14:nvContentPartPr>
              <p14:xfrm>
                <a:off x="10025983" y="5569697"/>
                <a:ext cx="54000" cy="80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1AFE09-F1D3-EFBB-4270-BF947EFF57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63343" y="5506697"/>
                  <a:ext cx="179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9A2251-C5F7-A77D-E161-7A0F63CABAE4}"/>
                    </a:ext>
                  </a:extLst>
                </p14:cNvPr>
                <p14:cNvContentPartPr/>
                <p14:nvPr/>
              </p14:nvContentPartPr>
              <p14:xfrm>
                <a:off x="10131823" y="5703617"/>
                <a:ext cx="120960" cy="57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9A2251-C5F7-A77D-E161-7A0F63CABA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68823" y="5640977"/>
                  <a:ext cx="246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089ABB-607A-E243-7C7A-6B633E4A779F}"/>
                    </a:ext>
                  </a:extLst>
                </p14:cNvPr>
                <p14:cNvContentPartPr/>
                <p14:nvPr/>
              </p14:nvContentPartPr>
              <p14:xfrm>
                <a:off x="8729983" y="5725577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089ABB-607A-E243-7C7A-6B633E4A77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67343" y="566257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862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E0C3-D09F-76DA-B169-0B76C1B6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אופרטור טיגר-קאיזר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61B0-2F7C-9D3F-F633-7B1FEF5E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נתבונן בהגדרות האופרטור הבדיד והרציף: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ניתן להסתכל על האופרטור כמקרה פרטי של משפחת פילטרים הנקראים </a:t>
            </a:r>
            <a:r>
              <a:rPr lang="en-US" dirty="0"/>
              <a:t>quadratic filter</a:t>
            </a:r>
            <a:r>
              <a:rPr lang="he-IL" dirty="0"/>
              <a:t> (פילטרים המבוססים על מיצוע של סביבת הדגימה).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לצרכינו שלנו, נתעמק בהשפעת האופרטור על יחס אות-רעש של האות הנכנס, ושיפורו עבור אות המוצא.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כמה תובנות מתמטיות חשובות עבור האופרטור שישמשו אותנו בהמשך מובאות בשקופית הבאה</a:t>
            </a:r>
          </a:p>
          <a:p>
            <a:pPr marL="0" indent="0" algn="r" rtl="1">
              <a:buNone/>
            </a:pPr>
            <a:endParaRPr lang="he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4809C3-5DED-6B56-CB5A-2352FF76F95C}"/>
                  </a:ext>
                </a:extLst>
              </p14:cNvPr>
              <p14:cNvContentPartPr/>
              <p14:nvPr/>
            </p14:nvContentPartPr>
            <p14:xfrm>
              <a:off x="6444378" y="2752142"/>
              <a:ext cx="252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4809C3-5DED-6B56-CB5A-2352FF76F9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1738" y="2689502"/>
                <a:ext cx="12816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1CBA7B3-CBC7-C88F-3588-93B62B7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505" y="1637579"/>
            <a:ext cx="2505425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378BE-483C-9A93-1A04-A06852BA2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76" y="2075790"/>
            <a:ext cx="3315163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5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C72D-1F04-1DFB-3AE4-436665AA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אופרטור טיגר-קאיזר 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10F2-0F74-869F-884A-CE22B169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62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אם נוכל להזניח את רעש הרקע הנקלט במקלט, ולבחון אות כניסה המורכב כך:</a:t>
            </a:r>
          </a:p>
          <a:p>
            <a:pPr marL="0" indent="0" algn="ctr" rtl="1">
              <a:buNone/>
            </a:pPr>
            <a:r>
              <a:rPr lang="en-US" sz="2400" dirty="0" err="1"/>
              <a:t>impulsive_clics</a:t>
            </a:r>
            <a:r>
              <a:rPr lang="en-US" sz="2400" dirty="0"/>
              <a:t>[n] + </a:t>
            </a:r>
            <a:r>
              <a:rPr lang="en-US" sz="2400" dirty="0" err="1"/>
              <a:t>i</a:t>
            </a:r>
            <a:r>
              <a:rPr lang="en-US" sz="2400" dirty="0"/>
              <a:t>[n]</a:t>
            </a:r>
            <a:r>
              <a:rPr lang="he-IL" sz="2400" dirty="0"/>
              <a:t> </a:t>
            </a:r>
            <a:r>
              <a:rPr lang="en-US" sz="2400" dirty="0"/>
              <a:t>x[n] = s[n] + </a:t>
            </a:r>
            <a:r>
              <a:rPr lang="en-US" sz="2400" dirty="0" err="1"/>
              <a:t>i</a:t>
            </a:r>
            <a:r>
              <a:rPr lang="en-US" sz="2400" dirty="0"/>
              <a:t>[n] = </a:t>
            </a:r>
            <a:endParaRPr lang="he-IL" sz="2400" dirty="0"/>
          </a:p>
          <a:p>
            <a:pPr marL="0" indent="0" algn="r" rtl="1">
              <a:buNone/>
            </a:pPr>
            <a:r>
              <a:rPr lang="he-IL" sz="2400" dirty="0"/>
              <a:t>(כאשר הסדרה </a:t>
            </a:r>
            <a:r>
              <a:rPr lang="en-US" sz="2400" dirty="0"/>
              <a:t>impulsive clicks</a:t>
            </a:r>
            <a:r>
              <a:rPr lang="he-IL" sz="2400" dirty="0"/>
              <a:t> היא סדרה המייצגת את ה"קליקים" שהלוויתן מייצר, כפי שהובא במצגות קודמות, </a:t>
            </a:r>
            <a:r>
              <a:rPr lang="en-US" sz="2400" dirty="0" err="1"/>
              <a:t>i</a:t>
            </a:r>
            <a:r>
              <a:rPr lang="he-IL" sz="2400" dirty="0"/>
              <a:t> היא הפרעה בתדר נמוך הנקלטת במקלט)</a:t>
            </a:r>
          </a:p>
          <a:p>
            <a:pPr marL="0" indent="0" algn="r" rtl="1">
              <a:buNone/>
            </a:pPr>
            <a:r>
              <a:rPr lang="he-IL" sz="2400" dirty="0"/>
              <a:t>ובנוסף, אם נוכל להתייחס להפרעה </a:t>
            </a:r>
            <a:r>
              <a:rPr lang="en-US" sz="2400" dirty="0" err="1"/>
              <a:t>i</a:t>
            </a:r>
            <a:r>
              <a:rPr lang="he-IL" sz="2400" dirty="0"/>
              <a:t> כהפרעה כלשהי בעלת תדר נמוך, ונוכל להניח כי לסדרה </a:t>
            </a:r>
            <a:r>
              <a:rPr lang="en-US" sz="2400" dirty="0" err="1"/>
              <a:t>impulsive_clicks</a:t>
            </a:r>
            <a:r>
              <a:rPr lang="he-IL" sz="2400" dirty="0"/>
              <a:t> יש יחס </a:t>
            </a:r>
            <a:r>
              <a:rPr lang="en-US" sz="2400" dirty="0"/>
              <a:t>SNR</a:t>
            </a:r>
            <a:r>
              <a:rPr lang="he-IL" sz="2400" dirty="0"/>
              <a:t> מספק:</a:t>
            </a:r>
          </a:p>
          <a:p>
            <a:pPr marL="0" indent="0" algn="ctr" rtl="1">
              <a:buNone/>
            </a:pPr>
            <a:r>
              <a:rPr lang="he-IL" sz="2400" dirty="0"/>
              <a:t> אז נקבל במוצא את התכונה של האופרטור שבה נשתמש בניסוי זה:</a:t>
            </a:r>
          </a:p>
          <a:p>
            <a:pPr marL="0" indent="0" algn="ctr" rtl="1">
              <a:buNone/>
            </a:pPr>
            <a:r>
              <a:rPr lang="he-IL" sz="2400" dirty="0"/>
              <a:t>מוצא האופרטור כאילו "מתעלם" מההפרעה בתדר נמוך, ומשפר את ה</a:t>
            </a:r>
            <a:r>
              <a:rPr lang="en-US" sz="2400" dirty="0"/>
              <a:t>SNR</a:t>
            </a:r>
            <a:r>
              <a:rPr lang="he-IL" sz="2400" dirty="0"/>
              <a:t> של האות (ראה איור מצורף)</a:t>
            </a:r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C1A8F-C4B2-33A2-9023-2803B343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77" y="5067188"/>
            <a:ext cx="4124901" cy="1600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2E397-08EA-9C0F-5E6A-AC0C2726C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734" y="5378294"/>
            <a:ext cx="672558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86D575-BD3E-9574-0E80-9D8E56A9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4805330"/>
            <a:ext cx="3572374" cy="695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9B8C5-B997-4D59-9EB0-E0DC8F5D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הפרש זמנים באות הנקלט – קרוס קורולציה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07B2-B556-6867-6EDA-21149C73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נניח כי אות </a:t>
            </a:r>
            <a:r>
              <a:rPr lang="en-US" dirty="0"/>
              <a:t>xi</a:t>
            </a:r>
            <a:r>
              <a:rPr lang="he-IL" dirty="0"/>
              <a:t> כלשהו נקלט במקלט תת ימיף בהינתן ששודר האות </a:t>
            </a:r>
            <a:r>
              <a:rPr lang="en-US" dirty="0"/>
              <a:t>s</a:t>
            </a:r>
            <a:r>
              <a:rPr lang="he-IL" dirty="0"/>
              <a:t>, נתאר את האות הנקלט: </a:t>
            </a:r>
          </a:p>
          <a:p>
            <a:pPr algn="r" rtl="1"/>
            <a:r>
              <a:rPr lang="he-IL" dirty="0"/>
              <a:t>כאשר </a:t>
            </a:r>
            <a:r>
              <a:rPr lang="en-US" dirty="0"/>
              <a:t>b</a:t>
            </a:r>
            <a:r>
              <a:rPr lang="he-IL" dirty="0"/>
              <a:t> הוא תהליך אקראי, סטציונרי, בעל ממוצע אפס, חסר קורולציה עם עצמו ועם </a:t>
            </a:r>
            <a:r>
              <a:rPr lang="en-US" dirty="0"/>
              <a:t>s</a:t>
            </a:r>
            <a:endParaRPr lang="he-IL" dirty="0"/>
          </a:p>
          <a:p>
            <a:pPr algn="r" rtl="1"/>
            <a:r>
              <a:rPr lang="he-IL" dirty="0"/>
              <a:t>ניתן להראות כי מתקבלת פונקצית קרוס </a:t>
            </a:r>
            <a:r>
              <a:rPr lang="en-US" dirty="0"/>
              <a:t>PSD</a:t>
            </a:r>
            <a:r>
              <a:rPr lang="he-IL" dirty="0"/>
              <a:t>:                             (כאשר </a:t>
            </a:r>
            <a:r>
              <a:rPr lang="en-US" dirty="0" err="1"/>
              <a:t>Sss</a:t>
            </a:r>
            <a:r>
              <a:rPr lang="en-US" dirty="0"/>
              <a:t>(f)</a:t>
            </a:r>
            <a:r>
              <a:rPr lang="he-IL" dirty="0"/>
              <a:t> היא ה</a:t>
            </a:r>
            <a:r>
              <a:rPr lang="en-US" dirty="0"/>
              <a:t>PSD</a:t>
            </a:r>
            <a:r>
              <a:rPr lang="he-IL" dirty="0"/>
              <a:t> של </a:t>
            </a:r>
            <a:r>
              <a:rPr lang="en-US" dirty="0"/>
              <a:t>s(t)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ניתן לקבל את הפרש הזמנים ע"י מציאת ערך טאו עבורו מתקבל המקסימום של פונקציית הקרוס קורולציה המוכללת: 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C7232-19B9-3F28-5A2B-6FB79D6B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18" y="2287127"/>
            <a:ext cx="2391109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89CD4-B7D0-7097-2E79-487210BEC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51" y="3586119"/>
            <a:ext cx="914528" cy="485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5A28B-CF4F-BC73-38CE-D61752348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475" y="3643278"/>
            <a:ext cx="173379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0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CC7A64-91DF-7D0E-D71C-E2AEFE8C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80" y="3815530"/>
            <a:ext cx="3591426" cy="7190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71ABB-B104-3AA6-29C2-2FFF2490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הפרש זמנים באות הנקלט – קרוס קורולציה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B047-1E4C-1C8E-75EB-ABE2CFF8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בהנחה כי לא מתקיימת קרוס קורולציה בתהליך </a:t>
            </a:r>
            <a:r>
              <a:rPr lang="en-US" dirty="0"/>
              <a:t>b</a:t>
            </a:r>
            <a:r>
              <a:rPr lang="he-IL" dirty="0"/>
              <a:t>, ואם נבחר את פונקציית המשקל להיות שווה לאחד, נקבל את הביטוי: </a:t>
            </a:r>
          </a:p>
          <a:p>
            <a:pPr algn="r" rtl="1"/>
            <a:r>
              <a:rPr lang="he-IL" dirty="0"/>
              <a:t>בעיה נוצרת כאשר ישנה קרוס קורולציה בתהליך </a:t>
            </a:r>
            <a:r>
              <a:rPr lang="en-US" dirty="0"/>
              <a:t>b</a:t>
            </a:r>
            <a:r>
              <a:rPr lang="he-IL" dirty="0"/>
              <a:t>. ניתן להתגבר על כך, אם </a:t>
            </a:r>
            <a:r>
              <a:rPr lang="en-US" dirty="0"/>
              <a:t>b</a:t>
            </a:r>
            <a:r>
              <a:rPr lang="he-IL" dirty="0"/>
              <a:t> מכיל רכיבים סינוסיים באותו התדר. אם נבחר את פונקציית המשקל באופן הבא:            . נקבל את מה שנקרא </a:t>
            </a:r>
            <a:r>
              <a:rPr lang="en-US" dirty="0"/>
              <a:t>“Phase Transform”</a:t>
            </a:r>
            <a:r>
              <a:rPr lang="he-IL" dirty="0"/>
              <a:t> שמקיים את המשוואה הבאה:                                      (חלוקה באמפליטודת ההתמרה הותירה רכיבי פאזה בלבד.</a:t>
            </a:r>
          </a:p>
          <a:p>
            <a:pPr algn="r" rtl="1"/>
            <a:r>
              <a:rPr lang="he-IL" dirty="0"/>
              <a:t>נבצע התמרה הפוכה, ונקבל דלתה במיקום הפרש זמני המופע של האות:</a:t>
            </a:r>
          </a:p>
          <a:p>
            <a:pPr marL="0" indent="0" algn="r" rtl="1">
              <a:buNone/>
            </a:pPr>
            <a:r>
              <a:rPr lang="he-IL" dirty="0"/>
              <a:t>                      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863F6-CF41-6209-A277-9F1A05941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68" y="2286838"/>
            <a:ext cx="2486372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A285C-4E87-33DC-9375-EFA04EF2A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206" y="3629767"/>
            <a:ext cx="1028844" cy="37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0E78BC-7786-E516-6A93-E3E7F6AA5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942" y="5271962"/>
            <a:ext cx="206721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7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972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Whale Spotting </vt:lpstr>
      <vt:lpstr>רקע - איתור לוויתנים:</vt:lpstr>
      <vt:lpstr>שימוש בסיגנלים תת ימיים:  </vt:lpstr>
      <vt:lpstr>מיקום האובייקטים: שתי בעיות מרכזיות </vt:lpstr>
      <vt:lpstr>"קליק" – הסאונד שהלוויתן עושה מתחת למים </vt:lpstr>
      <vt:lpstr>אופרטור טיגר-קאיזר  </vt:lpstr>
      <vt:lpstr>אופרטור טיגר-קאיזר  </vt:lpstr>
      <vt:lpstr>הפרש זמנים באות הנקלט – קרוס קורולציה</vt:lpstr>
      <vt:lpstr>הפרש זמנים באות הנקלט – קרוס קורולציה</vt:lpstr>
      <vt:lpstr>הפרש זמנים באות הנקלט – אלגוריתם LMS</vt:lpstr>
      <vt:lpstr>הפרש זמנים באות הנקלט – אלגוריתם LMS</vt:lpstr>
      <vt:lpstr>חישוב מיקום הלוויתן (הוכחה מובאת בספר, מתוך חישובים גיאומטריים של היפרבולה):</vt:lpstr>
      <vt:lpstr>תוצאות חשובות (מתוך הרצת מטלב):</vt:lpstr>
      <vt:lpstr>תוצאות חשובות (מתוך הרצת מטלב):</vt:lpstr>
      <vt:lpstr>תוצאות חשובות (מתוך הרצת מטלב):</vt:lpstr>
      <vt:lpstr>תוצאות חשובות (מתוך הרצת מטלב):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Whale Spotting </dc:title>
  <dc:creator>רותם צלישר</dc:creator>
  <cp:lastModifiedBy>רותם צלישר</cp:lastModifiedBy>
  <cp:revision>7</cp:revision>
  <dcterms:created xsi:type="dcterms:W3CDTF">2023-08-08T12:04:09Z</dcterms:created>
  <dcterms:modified xsi:type="dcterms:W3CDTF">2023-08-08T15:36:43Z</dcterms:modified>
</cp:coreProperties>
</file>