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1D3C3-37EC-0C4A-9981-6C5F1B75181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570EF-7F58-E043-A74A-DB4EC93A4F80}">
      <dgm:prSet phldrT="[Text]"/>
      <dgm:spPr/>
      <dgm:t>
        <a:bodyPr/>
        <a:lstStyle/>
        <a:p>
          <a:r>
            <a:rPr lang="en-US" dirty="0" err="1" smtClean="0"/>
            <a:t>Hvad</a:t>
          </a:r>
          <a:r>
            <a:rPr lang="en-US" dirty="0" smtClean="0"/>
            <a:t> </a:t>
          </a:r>
          <a:r>
            <a:rPr lang="en-US" dirty="0" err="1" smtClean="0"/>
            <a:t>er</a:t>
          </a:r>
          <a:r>
            <a:rPr lang="en-US" dirty="0" smtClean="0"/>
            <a:t> </a:t>
          </a:r>
          <a:r>
            <a:rPr lang="en-US" dirty="0" err="1" smtClean="0"/>
            <a:t>datalogi</a:t>
          </a:r>
          <a:r>
            <a:rPr lang="en-US" dirty="0" smtClean="0"/>
            <a:t> </a:t>
          </a:r>
          <a:r>
            <a:rPr lang="en-US" dirty="0" err="1" smtClean="0"/>
            <a:t>på</a:t>
          </a:r>
          <a:r>
            <a:rPr lang="en-US" dirty="0" smtClean="0"/>
            <a:t> KU </a:t>
          </a:r>
          <a:r>
            <a:rPr lang="en-US" dirty="0" err="1" smtClean="0"/>
            <a:t>og</a:t>
          </a:r>
          <a:r>
            <a:rPr lang="en-US" dirty="0" smtClean="0"/>
            <a:t> </a:t>
          </a:r>
          <a:r>
            <a:rPr lang="en-US" dirty="0" err="1" smtClean="0"/>
            <a:t>hvilke</a:t>
          </a:r>
          <a:r>
            <a:rPr lang="en-US" dirty="0" smtClean="0"/>
            <a:t> fag </a:t>
          </a:r>
          <a:r>
            <a:rPr lang="en-US" dirty="0" err="1" smtClean="0"/>
            <a:t>har</a:t>
          </a:r>
          <a:r>
            <a:rPr lang="en-US" dirty="0" smtClean="0"/>
            <a:t> man? </a:t>
          </a:r>
          <a:r>
            <a:rPr lang="en-US" dirty="0" err="1" smtClean="0"/>
            <a:t>Opgaver</a:t>
          </a:r>
          <a:r>
            <a:rPr lang="en-US" dirty="0" smtClean="0"/>
            <a:t>/</a:t>
          </a:r>
          <a:r>
            <a:rPr lang="en-US" dirty="0" err="1" smtClean="0"/>
            <a:t>simuleringer</a:t>
          </a:r>
          <a:r>
            <a:rPr lang="en-US" dirty="0" smtClean="0"/>
            <a:t>. </a:t>
          </a:r>
          <a:endParaRPr lang="en-US" dirty="0"/>
        </a:p>
      </dgm:t>
    </dgm:pt>
    <dgm:pt modelId="{1503DD3D-6895-4149-A405-D86F285B4EBF}" type="parTrans" cxnId="{70D7DFDA-C8D8-C441-8A4A-4B15F465A358}">
      <dgm:prSet/>
      <dgm:spPr/>
      <dgm:t>
        <a:bodyPr/>
        <a:lstStyle/>
        <a:p>
          <a:endParaRPr lang="en-US"/>
        </a:p>
      </dgm:t>
    </dgm:pt>
    <dgm:pt modelId="{36C70776-B5F0-4A46-AD69-DA86551C3622}" type="sibTrans" cxnId="{70D7DFDA-C8D8-C441-8A4A-4B15F465A358}">
      <dgm:prSet/>
      <dgm:spPr/>
      <dgm:t>
        <a:bodyPr/>
        <a:lstStyle/>
        <a:p>
          <a:endParaRPr lang="en-US"/>
        </a:p>
      </dgm:t>
    </dgm:pt>
    <dgm:pt modelId="{17B3B26C-1924-6B41-9955-F6F3BD91E83C}">
      <dgm:prSet phldrT="[Text]"/>
      <dgm:spPr/>
      <dgm:t>
        <a:bodyPr/>
        <a:lstStyle/>
        <a:p>
          <a:r>
            <a:rPr lang="en-US" dirty="0" err="1" smtClean="0"/>
            <a:t>Hvem</a:t>
          </a:r>
          <a:r>
            <a:rPr lang="en-US" dirty="0" smtClean="0"/>
            <a:t> </a:t>
          </a:r>
          <a:r>
            <a:rPr lang="en-US" dirty="0" err="1" smtClean="0"/>
            <a:t>er</a:t>
          </a:r>
          <a:r>
            <a:rPr lang="en-US" dirty="0" smtClean="0"/>
            <a:t> vi?</a:t>
          </a:r>
          <a:endParaRPr lang="en-US" dirty="0"/>
        </a:p>
      </dgm:t>
    </dgm:pt>
    <dgm:pt modelId="{1892F122-6BD5-404B-BA22-A816A4E1D770}" type="parTrans" cxnId="{3C29C4F9-8987-8D4B-8273-E8F561C034D8}">
      <dgm:prSet/>
      <dgm:spPr/>
      <dgm:t>
        <a:bodyPr/>
        <a:lstStyle/>
        <a:p>
          <a:endParaRPr lang="en-US"/>
        </a:p>
      </dgm:t>
    </dgm:pt>
    <dgm:pt modelId="{E686590C-4C45-874E-A33F-A07B856794E3}" type="sibTrans" cxnId="{3C29C4F9-8987-8D4B-8273-E8F561C034D8}">
      <dgm:prSet/>
      <dgm:spPr/>
      <dgm:t>
        <a:bodyPr/>
        <a:lstStyle/>
        <a:p>
          <a:endParaRPr lang="en-US"/>
        </a:p>
      </dgm:t>
    </dgm:pt>
    <dgm:pt modelId="{49E01217-5181-9A4A-953C-7D83429B53A3}">
      <dgm:prSet phldrT="[Text]"/>
      <dgm:spPr/>
      <dgm:t>
        <a:bodyPr/>
        <a:lstStyle/>
        <a:p>
          <a:r>
            <a:rPr lang="en-US" dirty="0" smtClean="0"/>
            <a:t>At </a:t>
          </a:r>
          <a:r>
            <a:rPr lang="en-US" dirty="0" err="1" smtClean="0"/>
            <a:t>læse</a:t>
          </a:r>
          <a:r>
            <a:rPr lang="en-US" dirty="0" smtClean="0"/>
            <a:t> </a:t>
          </a:r>
          <a:r>
            <a:rPr lang="en-US" dirty="0" err="1" smtClean="0"/>
            <a:t>på</a:t>
          </a:r>
          <a:r>
            <a:rPr lang="en-US" dirty="0" smtClean="0"/>
            <a:t> </a:t>
          </a:r>
          <a:r>
            <a:rPr lang="en-US" dirty="0" err="1" smtClean="0"/>
            <a:t>universitetet</a:t>
          </a:r>
          <a:r>
            <a:rPr lang="en-US" dirty="0" smtClean="0"/>
            <a:t> (</a:t>
          </a:r>
          <a:r>
            <a:rPr lang="en-US" dirty="0" err="1" smtClean="0"/>
            <a:t>socialt</a:t>
          </a:r>
          <a:r>
            <a:rPr lang="en-US" dirty="0" smtClean="0"/>
            <a:t> mm)</a:t>
          </a:r>
          <a:endParaRPr lang="en-US" dirty="0"/>
        </a:p>
      </dgm:t>
    </dgm:pt>
    <dgm:pt modelId="{9DA20F89-C128-AD4B-9EC6-586FA719F4D4}" type="parTrans" cxnId="{68AD7AAD-4167-0C44-B9A4-4EF5EC78BFA2}">
      <dgm:prSet/>
      <dgm:spPr/>
      <dgm:t>
        <a:bodyPr/>
        <a:lstStyle/>
        <a:p>
          <a:endParaRPr lang="en-US"/>
        </a:p>
      </dgm:t>
    </dgm:pt>
    <dgm:pt modelId="{83EBA346-432A-EF4B-9907-56186C725C97}" type="sibTrans" cxnId="{68AD7AAD-4167-0C44-B9A4-4EF5EC78BFA2}">
      <dgm:prSet/>
      <dgm:spPr/>
      <dgm:t>
        <a:bodyPr/>
        <a:lstStyle/>
        <a:p>
          <a:endParaRPr lang="en-US"/>
        </a:p>
      </dgm:t>
    </dgm:pt>
    <dgm:pt modelId="{A1291CF7-BEB3-0747-9C34-A47861D11532}">
      <dgm:prSet phldrT="[Text]"/>
      <dgm:spPr/>
      <dgm:t>
        <a:bodyPr/>
        <a:lstStyle/>
        <a:p>
          <a:r>
            <a:rPr lang="en-US" dirty="0" err="1" smtClean="0"/>
            <a:t>Forelæsninger</a:t>
          </a:r>
          <a:r>
            <a:rPr lang="en-US" dirty="0" smtClean="0"/>
            <a:t>/</a:t>
          </a:r>
          <a:r>
            <a:rPr lang="en-US" dirty="0" err="1" smtClean="0"/>
            <a:t>regnetimer</a:t>
          </a:r>
          <a:r>
            <a:rPr lang="en-US" dirty="0" smtClean="0"/>
            <a:t>/</a:t>
          </a:r>
          <a:r>
            <a:rPr lang="en-US" dirty="0" err="1" smtClean="0"/>
            <a:t>studiegrupper</a:t>
          </a:r>
          <a:endParaRPr lang="en-US" dirty="0"/>
        </a:p>
      </dgm:t>
    </dgm:pt>
    <dgm:pt modelId="{F5F88605-98B4-544F-9CB4-65FA136E5520}" type="parTrans" cxnId="{3F52B4DE-39EE-9A44-881D-7D60691D3BAE}">
      <dgm:prSet/>
      <dgm:spPr/>
      <dgm:t>
        <a:bodyPr/>
        <a:lstStyle/>
        <a:p>
          <a:endParaRPr lang="en-US"/>
        </a:p>
      </dgm:t>
    </dgm:pt>
    <dgm:pt modelId="{3F41A6CC-FAC2-694D-AB5D-A8D915B09D63}" type="sibTrans" cxnId="{3F52B4DE-39EE-9A44-881D-7D60691D3BAE}">
      <dgm:prSet/>
      <dgm:spPr/>
      <dgm:t>
        <a:bodyPr/>
        <a:lstStyle/>
        <a:p>
          <a:endParaRPr lang="en-US"/>
        </a:p>
      </dgm:t>
    </dgm:pt>
    <dgm:pt modelId="{26D1A1F2-472A-2B44-A4A6-084A6C9D0AE0}">
      <dgm:prSet phldrT="[Text]"/>
      <dgm:spPr/>
      <dgm:t>
        <a:bodyPr/>
        <a:lstStyle/>
        <a:p>
          <a:r>
            <a:rPr lang="en-US" dirty="0" err="1" smtClean="0"/>
            <a:t>Hvad</a:t>
          </a:r>
          <a:r>
            <a:rPr lang="en-US" dirty="0" smtClean="0"/>
            <a:t> </a:t>
          </a:r>
          <a:r>
            <a:rPr lang="en-US" dirty="0" err="1" smtClean="0"/>
            <a:t>kan</a:t>
          </a:r>
          <a:r>
            <a:rPr lang="en-US" dirty="0" smtClean="0"/>
            <a:t> man </a:t>
          </a:r>
          <a:r>
            <a:rPr lang="en-US" dirty="0" err="1" smtClean="0"/>
            <a:t>blive</a:t>
          </a:r>
          <a:r>
            <a:rPr lang="en-US" dirty="0" smtClean="0"/>
            <a:t>?</a:t>
          </a:r>
          <a:endParaRPr lang="en-US" dirty="0"/>
        </a:p>
      </dgm:t>
    </dgm:pt>
    <dgm:pt modelId="{1090C143-E3C2-9A42-994B-82CD965EEE21}" type="parTrans" cxnId="{DB2E4B2E-81D4-1442-9B28-3D24D0ECC6BF}">
      <dgm:prSet/>
      <dgm:spPr/>
      <dgm:t>
        <a:bodyPr/>
        <a:lstStyle/>
        <a:p>
          <a:endParaRPr lang="en-US"/>
        </a:p>
      </dgm:t>
    </dgm:pt>
    <dgm:pt modelId="{F816CDEB-B74E-0F44-8136-42BD22EEA3BE}" type="sibTrans" cxnId="{DB2E4B2E-81D4-1442-9B28-3D24D0ECC6BF}">
      <dgm:prSet/>
      <dgm:spPr/>
      <dgm:t>
        <a:bodyPr/>
        <a:lstStyle/>
        <a:p>
          <a:endParaRPr lang="en-US"/>
        </a:p>
      </dgm:t>
    </dgm:pt>
    <dgm:pt modelId="{A3584E02-ECE9-EB41-A74F-C2CCFEE1F13D}">
      <dgm:prSet phldrT="[Text]"/>
      <dgm:spPr/>
      <dgm:t>
        <a:bodyPr/>
        <a:lstStyle/>
        <a:p>
          <a:r>
            <a:rPr lang="en-US" dirty="0" err="1" smtClean="0"/>
            <a:t>Hvor</a:t>
          </a:r>
          <a:r>
            <a:rPr lang="en-US" dirty="0" smtClean="0"/>
            <a:t> </a:t>
          </a:r>
          <a:r>
            <a:rPr lang="en-US" dirty="0" err="1" smtClean="0"/>
            <a:t>er</a:t>
          </a:r>
          <a:r>
            <a:rPr lang="en-US" dirty="0" smtClean="0"/>
            <a:t> </a:t>
          </a:r>
          <a:r>
            <a:rPr lang="en-US" dirty="0" err="1" smtClean="0"/>
            <a:t>forskningen</a:t>
          </a:r>
          <a:r>
            <a:rPr lang="en-US" dirty="0" smtClean="0"/>
            <a:t> nu?</a:t>
          </a:r>
          <a:endParaRPr lang="en-US" dirty="0"/>
        </a:p>
      </dgm:t>
    </dgm:pt>
    <dgm:pt modelId="{9DABD9E2-9F3B-FB4E-A885-472B1879E939}" type="parTrans" cxnId="{218340AE-BC1F-5342-8106-153A78954A6F}">
      <dgm:prSet/>
      <dgm:spPr/>
      <dgm:t>
        <a:bodyPr/>
        <a:lstStyle/>
        <a:p>
          <a:endParaRPr lang="en-US"/>
        </a:p>
      </dgm:t>
    </dgm:pt>
    <dgm:pt modelId="{698C9640-E007-7349-821C-F3A6C2ED6D60}" type="sibTrans" cxnId="{218340AE-BC1F-5342-8106-153A78954A6F}">
      <dgm:prSet/>
      <dgm:spPr/>
      <dgm:t>
        <a:bodyPr/>
        <a:lstStyle/>
        <a:p>
          <a:endParaRPr lang="en-US"/>
        </a:p>
      </dgm:t>
    </dgm:pt>
    <dgm:pt modelId="{F92FC343-9D86-6A45-85AF-2E5C337E518A}" type="pres">
      <dgm:prSet presAssocID="{33C1D3C3-37EC-0C4A-9981-6C5F1B75181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85B60F-F604-6042-B46F-F8237DC97060}" type="pres">
      <dgm:prSet presAssocID="{E8D570EF-7F58-E043-A74A-DB4EC93A4F80}" presName="centerShape" presStyleLbl="node0" presStyleIdx="0" presStyleCnt="1"/>
      <dgm:spPr/>
      <dgm:t>
        <a:bodyPr/>
        <a:lstStyle/>
        <a:p>
          <a:endParaRPr lang="en-US"/>
        </a:p>
      </dgm:t>
    </dgm:pt>
    <dgm:pt modelId="{5625BB72-A452-274C-9AE2-6F0419922BF9}" type="pres">
      <dgm:prSet presAssocID="{17B3B26C-1924-6B41-9955-F6F3BD91E83C}" presName="node" presStyleLbl="node1" presStyleIdx="0" presStyleCnt="5">
        <dgm:presLayoutVars>
          <dgm:bulletEnabled val="1"/>
        </dgm:presLayoutVars>
      </dgm:prSet>
      <dgm:spPr/>
    </dgm:pt>
    <dgm:pt modelId="{AA3E6FFF-84C8-AD4D-9E88-14BB0FEC6B6A}" type="pres">
      <dgm:prSet presAssocID="{17B3B26C-1924-6B41-9955-F6F3BD91E83C}" presName="dummy" presStyleCnt="0"/>
      <dgm:spPr/>
    </dgm:pt>
    <dgm:pt modelId="{9654A7E0-97F3-5B40-97C7-9CDC1ACEBEE4}" type="pres">
      <dgm:prSet presAssocID="{E686590C-4C45-874E-A33F-A07B856794E3}" presName="sibTrans" presStyleLbl="sibTrans2D1" presStyleIdx="0" presStyleCnt="5"/>
      <dgm:spPr/>
    </dgm:pt>
    <dgm:pt modelId="{B4F40917-C120-0543-870B-FB31A9146FE6}" type="pres">
      <dgm:prSet presAssocID="{49E01217-5181-9A4A-953C-7D83429B53A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C8A18-4F75-2A42-9444-D8471FF18AA8}" type="pres">
      <dgm:prSet presAssocID="{49E01217-5181-9A4A-953C-7D83429B53A3}" presName="dummy" presStyleCnt="0"/>
      <dgm:spPr/>
    </dgm:pt>
    <dgm:pt modelId="{60655E96-A348-3D41-B820-C15385E52951}" type="pres">
      <dgm:prSet presAssocID="{83EBA346-432A-EF4B-9907-56186C725C97}" presName="sibTrans" presStyleLbl="sibTrans2D1" presStyleIdx="1" presStyleCnt="5"/>
      <dgm:spPr/>
    </dgm:pt>
    <dgm:pt modelId="{38F9CAA2-6F6C-C848-A94D-5B530960E1CE}" type="pres">
      <dgm:prSet presAssocID="{A1291CF7-BEB3-0747-9C34-A47861D115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6CB6C-BDA8-D449-A899-AD0338DFFEE7}" type="pres">
      <dgm:prSet presAssocID="{A1291CF7-BEB3-0747-9C34-A47861D11532}" presName="dummy" presStyleCnt="0"/>
      <dgm:spPr/>
    </dgm:pt>
    <dgm:pt modelId="{5FA15618-2E57-374B-898F-6251A9FBDE5C}" type="pres">
      <dgm:prSet presAssocID="{3F41A6CC-FAC2-694D-AB5D-A8D915B09D63}" presName="sibTrans" presStyleLbl="sibTrans2D1" presStyleIdx="2" presStyleCnt="5"/>
      <dgm:spPr/>
    </dgm:pt>
    <dgm:pt modelId="{BF3BD4E2-0A62-CE4E-84F5-780FCA4A9469}" type="pres">
      <dgm:prSet presAssocID="{26D1A1F2-472A-2B44-A4A6-084A6C9D0AE0}" presName="node" presStyleLbl="node1" presStyleIdx="3" presStyleCnt="5">
        <dgm:presLayoutVars>
          <dgm:bulletEnabled val="1"/>
        </dgm:presLayoutVars>
      </dgm:prSet>
      <dgm:spPr/>
    </dgm:pt>
    <dgm:pt modelId="{91F22E51-D0D7-774E-8C50-9090FF97C0B8}" type="pres">
      <dgm:prSet presAssocID="{26D1A1F2-472A-2B44-A4A6-084A6C9D0AE0}" presName="dummy" presStyleCnt="0"/>
      <dgm:spPr/>
    </dgm:pt>
    <dgm:pt modelId="{C7D0945D-B647-2240-879A-388AAF592332}" type="pres">
      <dgm:prSet presAssocID="{F816CDEB-B74E-0F44-8136-42BD22EEA3BE}" presName="sibTrans" presStyleLbl="sibTrans2D1" presStyleIdx="3" presStyleCnt="5"/>
      <dgm:spPr/>
    </dgm:pt>
    <dgm:pt modelId="{FF652EB9-30C2-224B-9458-309905505499}" type="pres">
      <dgm:prSet presAssocID="{A3584E02-ECE9-EB41-A74F-C2CCFEE1F1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5947E-92C9-F84F-9968-8222F20C8BE5}" type="pres">
      <dgm:prSet presAssocID="{A3584E02-ECE9-EB41-A74F-C2CCFEE1F13D}" presName="dummy" presStyleCnt="0"/>
      <dgm:spPr/>
    </dgm:pt>
    <dgm:pt modelId="{4308AD3B-0B9C-6243-BCE9-C824BD4C7D93}" type="pres">
      <dgm:prSet presAssocID="{698C9640-E007-7349-821C-F3A6C2ED6D60}" presName="sibTrans" presStyleLbl="sibTrans2D1" presStyleIdx="4" presStyleCnt="5"/>
      <dgm:spPr/>
    </dgm:pt>
  </dgm:ptLst>
  <dgm:cxnLst>
    <dgm:cxn modelId="{37A83607-91A4-534F-A630-84E4026F0A06}" type="presOf" srcId="{26D1A1F2-472A-2B44-A4A6-084A6C9D0AE0}" destId="{BF3BD4E2-0A62-CE4E-84F5-780FCA4A9469}" srcOrd="0" destOrd="0" presId="urn:microsoft.com/office/officeart/2005/8/layout/radial6"/>
    <dgm:cxn modelId="{C0F359E5-27E3-F44A-A5EC-98144B7DD6E3}" type="presOf" srcId="{E686590C-4C45-874E-A33F-A07B856794E3}" destId="{9654A7E0-97F3-5B40-97C7-9CDC1ACEBEE4}" srcOrd="0" destOrd="0" presId="urn:microsoft.com/office/officeart/2005/8/layout/radial6"/>
    <dgm:cxn modelId="{F894392F-5931-5545-9FDF-D74EC623B22F}" type="presOf" srcId="{17B3B26C-1924-6B41-9955-F6F3BD91E83C}" destId="{5625BB72-A452-274C-9AE2-6F0419922BF9}" srcOrd="0" destOrd="0" presId="urn:microsoft.com/office/officeart/2005/8/layout/radial6"/>
    <dgm:cxn modelId="{68AD7AAD-4167-0C44-B9A4-4EF5EC78BFA2}" srcId="{E8D570EF-7F58-E043-A74A-DB4EC93A4F80}" destId="{49E01217-5181-9A4A-953C-7D83429B53A3}" srcOrd="1" destOrd="0" parTransId="{9DA20F89-C128-AD4B-9EC6-586FA719F4D4}" sibTransId="{83EBA346-432A-EF4B-9907-56186C725C97}"/>
    <dgm:cxn modelId="{DB2E4B2E-81D4-1442-9B28-3D24D0ECC6BF}" srcId="{E8D570EF-7F58-E043-A74A-DB4EC93A4F80}" destId="{26D1A1F2-472A-2B44-A4A6-084A6C9D0AE0}" srcOrd="3" destOrd="0" parTransId="{1090C143-E3C2-9A42-994B-82CD965EEE21}" sibTransId="{F816CDEB-B74E-0F44-8136-42BD22EEA3BE}"/>
    <dgm:cxn modelId="{218340AE-BC1F-5342-8106-153A78954A6F}" srcId="{E8D570EF-7F58-E043-A74A-DB4EC93A4F80}" destId="{A3584E02-ECE9-EB41-A74F-C2CCFEE1F13D}" srcOrd="4" destOrd="0" parTransId="{9DABD9E2-9F3B-FB4E-A885-472B1879E939}" sibTransId="{698C9640-E007-7349-821C-F3A6C2ED6D60}"/>
    <dgm:cxn modelId="{CC85C62A-81B3-F44B-8D12-2EFB094C4822}" type="presOf" srcId="{3F41A6CC-FAC2-694D-AB5D-A8D915B09D63}" destId="{5FA15618-2E57-374B-898F-6251A9FBDE5C}" srcOrd="0" destOrd="0" presId="urn:microsoft.com/office/officeart/2005/8/layout/radial6"/>
    <dgm:cxn modelId="{F38F1F99-D16F-9840-B62A-8A4AD750EB42}" type="presOf" srcId="{83EBA346-432A-EF4B-9907-56186C725C97}" destId="{60655E96-A348-3D41-B820-C15385E52951}" srcOrd="0" destOrd="0" presId="urn:microsoft.com/office/officeart/2005/8/layout/radial6"/>
    <dgm:cxn modelId="{694F6BEB-4EF7-4C4D-B326-EBB4BFB8F91C}" type="presOf" srcId="{E8D570EF-7F58-E043-A74A-DB4EC93A4F80}" destId="{3F85B60F-F604-6042-B46F-F8237DC97060}" srcOrd="0" destOrd="0" presId="urn:microsoft.com/office/officeart/2005/8/layout/radial6"/>
    <dgm:cxn modelId="{3C29C4F9-8987-8D4B-8273-E8F561C034D8}" srcId="{E8D570EF-7F58-E043-A74A-DB4EC93A4F80}" destId="{17B3B26C-1924-6B41-9955-F6F3BD91E83C}" srcOrd="0" destOrd="0" parTransId="{1892F122-6BD5-404B-BA22-A816A4E1D770}" sibTransId="{E686590C-4C45-874E-A33F-A07B856794E3}"/>
    <dgm:cxn modelId="{6E1AE7DC-CDA2-CF42-A119-0C2EDBA3A0A6}" type="presOf" srcId="{F816CDEB-B74E-0F44-8136-42BD22EEA3BE}" destId="{C7D0945D-B647-2240-879A-388AAF592332}" srcOrd="0" destOrd="0" presId="urn:microsoft.com/office/officeart/2005/8/layout/radial6"/>
    <dgm:cxn modelId="{42B8D310-0E33-B54D-8B96-6A9E0F2DA23D}" type="presOf" srcId="{33C1D3C3-37EC-0C4A-9981-6C5F1B75181A}" destId="{F92FC343-9D86-6A45-85AF-2E5C337E518A}" srcOrd="0" destOrd="0" presId="urn:microsoft.com/office/officeart/2005/8/layout/radial6"/>
    <dgm:cxn modelId="{3E697DAD-3CDF-B24A-88CD-B42F2A981B8B}" type="presOf" srcId="{698C9640-E007-7349-821C-F3A6C2ED6D60}" destId="{4308AD3B-0B9C-6243-BCE9-C824BD4C7D93}" srcOrd="0" destOrd="0" presId="urn:microsoft.com/office/officeart/2005/8/layout/radial6"/>
    <dgm:cxn modelId="{92C5C13F-16F6-1643-A178-75EDD8639BFD}" type="presOf" srcId="{A3584E02-ECE9-EB41-A74F-C2CCFEE1F13D}" destId="{FF652EB9-30C2-224B-9458-309905505499}" srcOrd="0" destOrd="0" presId="urn:microsoft.com/office/officeart/2005/8/layout/radial6"/>
    <dgm:cxn modelId="{3F52B4DE-39EE-9A44-881D-7D60691D3BAE}" srcId="{E8D570EF-7F58-E043-A74A-DB4EC93A4F80}" destId="{A1291CF7-BEB3-0747-9C34-A47861D11532}" srcOrd="2" destOrd="0" parTransId="{F5F88605-98B4-544F-9CB4-65FA136E5520}" sibTransId="{3F41A6CC-FAC2-694D-AB5D-A8D915B09D63}"/>
    <dgm:cxn modelId="{CAAFD582-2F10-9C4A-9B43-0463C3145C3D}" type="presOf" srcId="{A1291CF7-BEB3-0747-9C34-A47861D11532}" destId="{38F9CAA2-6F6C-C848-A94D-5B530960E1CE}" srcOrd="0" destOrd="0" presId="urn:microsoft.com/office/officeart/2005/8/layout/radial6"/>
    <dgm:cxn modelId="{70D7DFDA-C8D8-C441-8A4A-4B15F465A358}" srcId="{33C1D3C3-37EC-0C4A-9981-6C5F1B75181A}" destId="{E8D570EF-7F58-E043-A74A-DB4EC93A4F80}" srcOrd="0" destOrd="0" parTransId="{1503DD3D-6895-4149-A405-D86F285B4EBF}" sibTransId="{36C70776-B5F0-4A46-AD69-DA86551C3622}"/>
    <dgm:cxn modelId="{5C203848-029B-E648-BED3-463A530FCF53}" type="presOf" srcId="{49E01217-5181-9A4A-953C-7D83429B53A3}" destId="{B4F40917-C120-0543-870B-FB31A9146FE6}" srcOrd="0" destOrd="0" presId="urn:microsoft.com/office/officeart/2005/8/layout/radial6"/>
    <dgm:cxn modelId="{87DC6205-72A9-BB49-8F0A-A51590BD48C4}" type="presParOf" srcId="{F92FC343-9D86-6A45-85AF-2E5C337E518A}" destId="{3F85B60F-F604-6042-B46F-F8237DC97060}" srcOrd="0" destOrd="0" presId="urn:microsoft.com/office/officeart/2005/8/layout/radial6"/>
    <dgm:cxn modelId="{7482E4EE-3C2F-5A44-A252-0B5D4511B94C}" type="presParOf" srcId="{F92FC343-9D86-6A45-85AF-2E5C337E518A}" destId="{5625BB72-A452-274C-9AE2-6F0419922BF9}" srcOrd="1" destOrd="0" presId="urn:microsoft.com/office/officeart/2005/8/layout/radial6"/>
    <dgm:cxn modelId="{8E67C198-A89D-DD40-8D12-C1D2CB393054}" type="presParOf" srcId="{F92FC343-9D86-6A45-85AF-2E5C337E518A}" destId="{AA3E6FFF-84C8-AD4D-9E88-14BB0FEC6B6A}" srcOrd="2" destOrd="0" presId="urn:microsoft.com/office/officeart/2005/8/layout/radial6"/>
    <dgm:cxn modelId="{9FFC3C40-2B1C-A047-B874-1710DE314D11}" type="presParOf" srcId="{F92FC343-9D86-6A45-85AF-2E5C337E518A}" destId="{9654A7E0-97F3-5B40-97C7-9CDC1ACEBEE4}" srcOrd="3" destOrd="0" presId="urn:microsoft.com/office/officeart/2005/8/layout/radial6"/>
    <dgm:cxn modelId="{B65D1273-F99F-944B-AABD-6F9146408FDE}" type="presParOf" srcId="{F92FC343-9D86-6A45-85AF-2E5C337E518A}" destId="{B4F40917-C120-0543-870B-FB31A9146FE6}" srcOrd="4" destOrd="0" presId="urn:microsoft.com/office/officeart/2005/8/layout/radial6"/>
    <dgm:cxn modelId="{FEB6FAA1-567D-4F43-83F8-C108585817D6}" type="presParOf" srcId="{F92FC343-9D86-6A45-85AF-2E5C337E518A}" destId="{29DC8A18-4F75-2A42-9444-D8471FF18AA8}" srcOrd="5" destOrd="0" presId="urn:microsoft.com/office/officeart/2005/8/layout/radial6"/>
    <dgm:cxn modelId="{539416C1-F3F2-A340-8181-BD2F30793FBA}" type="presParOf" srcId="{F92FC343-9D86-6A45-85AF-2E5C337E518A}" destId="{60655E96-A348-3D41-B820-C15385E52951}" srcOrd="6" destOrd="0" presId="urn:microsoft.com/office/officeart/2005/8/layout/radial6"/>
    <dgm:cxn modelId="{B7DE17E2-CCFE-6444-A3EA-D1EAE1340051}" type="presParOf" srcId="{F92FC343-9D86-6A45-85AF-2E5C337E518A}" destId="{38F9CAA2-6F6C-C848-A94D-5B530960E1CE}" srcOrd="7" destOrd="0" presId="urn:microsoft.com/office/officeart/2005/8/layout/radial6"/>
    <dgm:cxn modelId="{660120AB-C7DD-F442-9AF4-61B47CE6E48F}" type="presParOf" srcId="{F92FC343-9D86-6A45-85AF-2E5C337E518A}" destId="{4366CB6C-BDA8-D449-A899-AD0338DFFEE7}" srcOrd="8" destOrd="0" presId="urn:microsoft.com/office/officeart/2005/8/layout/radial6"/>
    <dgm:cxn modelId="{79B6C116-8C40-F940-A9EE-90BADDDC083A}" type="presParOf" srcId="{F92FC343-9D86-6A45-85AF-2E5C337E518A}" destId="{5FA15618-2E57-374B-898F-6251A9FBDE5C}" srcOrd="9" destOrd="0" presId="urn:microsoft.com/office/officeart/2005/8/layout/radial6"/>
    <dgm:cxn modelId="{0814C6EE-F973-964F-A989-F163EBA71102}" type="presParOf" srcId="{F92FC343-9D86-6A45-85AF-2E5C337E518A}" destId="{BF3BD4E2-0A62-CE4E-84F5-780FCA4A9469}" srcOrd="10" destOrd="0" presId="urn:microsoft.com/office/officeart/2005/8/layout/radial6"/>
    <dgm:cxn modelId="{8E0399F2-85D4-834F-9A68-B7CE8E9A090A}" type="presParOf" srcId="{F92FC343-9D86-6A45-85AF-2E5C337E518A}" destId="{91F22E51-D0D7-774E-8C50-9090FF97C0B8}" srcOrd="11" destOrd="0" presId="urn:microsoft.com/office/officeart/2005/8/layout/radial6"/>
    <dgm:cxn modelId="{1D436D14-F2BF-8F48-B63B-13CAE8081ADC}" type="presParOf" srcId="{F92FC343-9D86-6A45-85AF-2E5C337E518A}" destId="{C7D0945D-B647-2240-879A-388AAF592332}" srcOrd="12" destOrd="0" presId="urn:microsoft.com/office/officeart/2005/8/layout/radial6"/>
    <dgm:cxn modelId="{08450A21-8265-5E46-A929-C68A3A6B1EE3}" type="presParOf" srcId="{F92FC343-9D86-6A45-85AF-2E5C337E518A}" destId="{FF652EB9-30C2-224B-9458-309905505499}" srcOrd="13" destOrd="0" presId="urn:microsoft.com/office/officeart/2005/8/layout/radial6"/>
    <dgm:cxn modelId="{E2DF5C29-2466-1D45-BB71-C02429BE725E}" type="presParOf" srcId="{F92FC343-9D86-6A45-85AF-2E5C337E518A}" destId="{6935947E-92C9-F84F-9968-8222F20C8BE5}" srcOrd="14" destOrd="0" presId="urn:microsoft.com/office/officeart/2005/8/layout/radial6"/>
    <dgm:cxn modelId="{9369D913-EF21-D84B-B658-DDF29FB40323}" type="presParOf" srcId="{F92FC343-9D86-6A45-85AF-2E5C337E518A}" destId="{4308AD3B-0B9C-6243-BCE9-C824BD4C7D9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F2554-582E-CF40-A287-5565A3368943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9A6A2-697E-9C48-8CDF-ACCCA1A96ACD}">
      <dgm:prSet phldrT="[Text]"/>
      <dgm:spPr/>
      <dgm:t>
        <a:bodyPr/>
        <a:lstStyle/>
        <a:p>
          <a:r>
            <a:rPr lang="en-US" dirty="0" err="1" smtClean="0"/>
            <a:t>Hvad</a:t>
          </a:r>
          <a:r>
            <a:rPr lang="en-US" dirty="0" smtClean="0"/>
            <a:t> </a:t>
          </a:r>
          <a:r>
            <a:rPr lang="en-US" dirty="0" err="1" smtClean="0"/>
            <a:t>er</a:t>
          </a:r>
          <a:r>
            <a:rPr lang="en-US" dirty="0" smtClean="0"/>
            <a:t> </a:t>
          </a:r>
          <a:r>
            <a:rPr lang="en-US" dirty="0" err="1" smtClean="0"/>
            <a:t>deres</a:t>
          </a:r>
          <a:r>
            <a:rPr lang="en-US" dirty="0" smtClean="0"/>
            <a:t> </a:t>
          </a:r>
          <a:r>
            <a:rPr lang="en-US" dirty="0" err="1" smtClean="0"/>
            <a:t>behov</a:t>
          </a:r>
          <a:r>
            <a:rPr lang="en-US" dirty="0" smtClean="0"/>
            <a:t>?</a:t>
          </a:r>
          <a:endParaRPr lang="en-US" dirty="0"/>
        </a:p>
      </dgm:t>
    </dgm:pt>
    <dgm:pt modelId="{186CC3D1-E183-9C44-9E83-C49F2B806595}" type="parTrans" cxnId="{1833713E-3A79-5F46-B67B-B1814CF7387B}">
      <dgm:prSet/>
      <dgm:spPr/>
      <dgm:t>
        <a:bodyPr/>
        <a:lstStyle/>
        <a:p>
          <a:endParaRPr lang="en-US"/>
        </a:p>
      </dgm:t>
    </dgm:pt>
    <dgm:pt modelId="{70522A7C-A5E5-6542-B69C-CE95C4000643}" type="sibTrans" cxnId="{1833713E-3A79-5F46-B67B-B1814CF7387B}">
      <dgm:prSet/>
      <dgm:spPr/>
      <dgm:t>
        <a:bodyPr/>
        <a:lstStyle/>
        <a:p>
          <a:endParaRPr lang="en-US"/>
        </a:p>
      </dgm:t>
    </dgm:pt>
    <dgm:pt modelId="{42A7DADE-FF58-854A-82F0-F1AD5DBE5314}">
      <dgm:prSet phldrT="[Text]"/>
      <dgm:spPr/>
      <dgm:t>
        <a:bodyPr/>
        <a:lstStyle/>
        <a:p>
          <a:r>
            <a:rPr lang="en-US" dirty="0" smtClean="0"/>
            <a:t>SPR </a:t>
          </a:r>
          <a:r>
            <a:rPr lang="en-US" dirty="0" err="1" smtClean="0"/>
            <a:t>i</a:t>
          </a:r>
          <a:r>
            <a:rPr lang="en-US" dirty="0" smtClean="0"/>
            <a:t> 2.g. Deadline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september</a:t>
          </a:r>
          <a:endParaRPr lang="en-US" dirty="0"/>
        </a:p>
      </dgm:t>
    </dgm:pt>
    <dgm:pt modelId="{A1EC6650-C37D-6A43-B8B5-D6A49F1DE1DD}" type="parTrans" cxnId="{37545736-F7CE-F14C-9ED3-23DDB628331C}">
      <dgm:prSet/>
      <dgm:spPr/>
      <dgm:t>
        <a:bodyPr/>
        <a:lstStyle/>
        <a:p>
          <a:endParaRPr lang="en-US"/>
        </a:p>
      </dgm:t>
    </dgm:pt>
    <dgm:pt modelId="{10DEF980-B990-5549-847E-A8C9E4E35692}" type="sibTrans" cxnId="{37545736-F7CE-F14C-9ED3-23DDB628331C}">
      <dgm:prSet/>
      <dgm:spPr/>
      <dgm:t>
        <a:bodyPr/>
        <a:lstStyle/>
        <a:p>
          <a:endParaRPr lang="en-US"/>
        </a:p>
      </dgm:t>
    </dgm:pt>
    <dgm:pt modelId="{189FEC8F-AE14-7A4F-93AC-8327B05A76FB}">
      <dgm:prSet phldrT="[Text]"/>
      <dgm:spPr/>
      <dgm:t>
        <a:bodyPr/>
        <a:lstStyle/>
        <a:p>
          <a:r>
            <a:rPr lang="en-US" dirty="0" err="1" smtClean="0"/>
            <a:t>Vibenhus</a:t>
          </a:r>
          <a:r>
            <a:rPr lang="en-US" dirty="0" smtClean="0"/>
            <a:t>/</a:t>
          </a:r>
          <a:r>
            <a:rPr lang="en-US" dirty="0" err="1" smtClean="0"/>
            <a:t>Sukkertoppen</a:t>
          </a:r>
          <a:r>
            <a:rPr lang="en-US" dirty="0" smtClean="0"/>
            <a:t>/</a:t>
          </a:r>
          <a:r>
            <a:rPr lang="en-US" dirty="0" err="1" smtClean="0"/>
            <a:t>andre</a:t>
          </a:r>
          <a:r>
            <a:rPr lang="en-US" dirty="0" smtClean="0"/>
            <a:t> </a:t>
          </a:r>
          <a:r>
            <a:rPr lang="en-US" dirty="0" err="1" smtClean="0"/>
            <a:t>HTX’er</a:t>
          </a:r>
          <a:r>
            <a:rPr lang="en-US" dirty="0" smtClean="0"/>
            <a:t> med </a:t>
          </a:r>
          <a:r>
            <a:rPr lang="en-US" dirty="0" err="1" smtClean="0"/>
            <a:t>nye</a:t>
          </a:r>
          <a:r>
            <a:rPr lang="en-US" dirty="0" smtClean="0"/>
            <a:t> “it-</a:t>
          </a:r>
          <a:r>
            <a:rPr lang="en-US" dirty="0" err="1" smtClean="0"/>
            <a:t>klasser</a:t>
          </a:r>
          <a:r>
            <a:rPr lang="en-US" dirty="0" smtClean="0"/>
            <a:t>”</a:t>
          </a:r>
          <a:endParaRPr lang="en-US" dirty="0"/>
        </a:p>
      </dgm:t>
    </dgm:pt>
    <dgm:pt modelId="{908FE88C-2C01-014B-992D-8F76F2C1D6FF}" type="parTrans" cxnId="{A873F148-BFEB-5E45-A645-5F3767845768}">
      <dgm:prSet/>
      <dgm:spPr/>
      <dgm:t>
        <a:bodyPr/>
        <a:lstStyle/>
        <a:p>
          <a:endParaRPr lang="en-US"/>
        </a:p>
      </dgm:t>
    </dgm:pt>
    <dgm:pt modelId="{E3DA9C7E-BAE4-914A-867B-0B6D91E6C9C4}" type="sibTrans" cxnId="{A873F148-BFEB-5E45-A645-5F3767845768}">
      <dgm:prSet/>
      <dgm:spPr/>
      <dgm:t>
        <a:bodyPr/>
        <a:lstStyle/>
        <a:p>
          <a:endParaRPr lang="en-US"/>
        </a:p>
      </dgm:t>
    </dgm:pt>
    <dgm:pt modelId="{FFB69FE7-1102-A64B-963C-B6D076DBD8F4}">
      <dgm:prSet phldrT="[Text]"/>
      <dgm:spPr/>
      <dgm:t>
        <a:bodyPr/>
        <a:lstStyle/>
        <a:p>
          <a:r>
            <a:rPr lang="en-US" dirty="0" smtClean="0"/>
            <a:t>STX</a:t>
          </a:r>
          <a:endParaRPr lang="en-US" dirty="0"/>
        </a:p>
      </dgm:t>
    </dgm:pt>
    <dgm:pt modelId="{94476913-BD72-0448-A7DA-324FF4BA955A}" type="parTrans" cxnId="{398CAB52-0A27-D845-B5AE-04382F0E3577}">
      <dgm:prSet/>
      <dgm:spPr/>
      <dgm:t>
        <a:bodyPr/>
        <a:lstStyle/>
        <a:p>
          <a:endParaRPr lang="en-US"/>
        </a:p>
      </dgm:t>
    </dgm:pt>
    <dgm:pt modelId="{8EB5DCE5-93C6-6446-A627-1E338D354D3B}" type="sibTrans" cxnId="{398CAB52-0A27-D845-B5AE-04382F0E3577}">
      <dgm:prSet/>
      <dgm:spPr/>
      <dgm:t>
        <a:bodyPr/>
        <a:lstStyle/>
        <a:p>
          <a:endParaRPr lang="en-US"/>
        </a:p>
      </dgm:t>
    </dgm:pt>
    <dgm:pt modelId="{4C294208-51C3-D24E-8922-94A6657CFA57}">
      <dgm:prSet phldrT="[Text]"/>
      <dgm:spPr/>
      <dgm:t>
        <a:bodyPr/>
        <a:lstStyle/>
        <a:p>
          <a:r>
            <a:rPr lang="en-US" dirty="0" err="1" smtClean="0"/>
            <a:t>Andet</a:t>
          </a:r>
          <a:r>
            <a:rPr lang="en-US" dirty="0" smtClean="0"/>
            <a:t>?</a:t>
          </a:r>
          <a:endParaRPr lang="en-US" dirty="0"/>
        </a:p>
      </dgm:t>
    </dgm:pt>
    <dgm:pt modelId="{7E446C16-1944-7146-8450-410E0B590978}" type="parTrans" cxnId="{249C0FE2-53ED-1E4B-A7C7-E635C42A3552}">
      <dgm:prSet/>
      <dgm:spPr/>
      <dgm:t>
        <a:bodyPr/>
        <a:lstStyle/>
        <a:p>
          <a:endParaRPr lang="en-US"/>
        </a:p>
      </dgm:t>
    </dgm:pt>
    <dgm:pt modelId="{66610DD6-A0E1-6B41-A9E8-D0E87E648A2A}" type="sibTrans" cxnId="{249C0FE2-53ED-1E4B-A7C7-E635C42A3552}">
      <dgm:prSet/>
      <dgm:spPr/>
      <dgm:t>
        <a:bodyPr/>
        <a:lstStyle/>
        <a:p>
          <a:endParaRPr lang="en-US"/>
        </a:p>
      </dgm:t>
    </dgm:pt>
    <dgm:pt modelId="{F7BA388C-17D8-F84B-9B21-EA30FF9A449A}" type="pres">
      <dgm:prSet presAssocID="{BBBF2554-582E-CF40-A287-5565A336894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15F01F-24B8-6C4C-B25B-FFB991837A40}" type="pres">
      <dgm:prSet presAssocID="{17E9A6A2-697E-9C48-8CDF-ACCCA1A96ACD}" presName="centerShape" presStyleLbl="node0" presStyleIdx="0" presStyleCnt="1"/>
      <dgm:spPr/>
      <dgm:t>
        <a:bodyPr/>
        <a:lstStyle/>
        <a:p>
          <a:endParaRPr lang="en-US"/>
        </a:p>
      </dgm:t>
    </dgm:pt>
    <dgm:pt modelId="{E706EEF4-EF7B-B445-A8B8-CBBA359748DE}" type="pres">
      <dgm:prSet presAssocID="{A1EC6650-C37D-6A43-B8B5-D6A49F1DE1DD}" presName="parTrans" presStyleLbl="bgSibTrans2D1" presStyleIdx="0" presStyleCnt="4"/>
      <dgm:spPr/>
    </dgm:pt>
    <dgm:pt modelId="{EB547F2F-F16B-E84D-AF2A-C79574BDC1AC}" type="pres">
      <dgm:prSet presAssocID="{42A7DADE-FF58-854A-82F0-F1AD5DBE53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D3B3-0FBC-C04D-88E8-2BA9C0968D5E}" type="pres">
      <dgm:prSet presAssocID="{908FE88C-2C01-014B-992D-8F76F2C1D6FF}" presName="parTrans" presStyleLbl="bgSibTrans2D1" presStyleIdx="1" presStyleCnt="4"/>
      <dgm:spPr/>
    </dgm:pt>
    <dgm:pt modelId="{44345419-0FB2-5047-8D76-8AA5F463AC8A}" type="pres">
      <dgm:prSet presAssocID="{189FEC8F-AE14-7A4F-93AC-8327B05A76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FE571-0EB8-E144-A78C-D826DECF34EA}" type="pres">
      <dgm:prSet presAssocID="{94476913-BD72-0448-A7DA-324FF4BA955A}" presName="parTrans" presStyleLbl="bgSibTrans2D1" presStyleIdx="2" presStyleCnt="4"/>
      <dgm:spPr/>
    </dgm:pt>
    <dgm:pt modelId="{2834B903-831E-1C48-8889-F41386558078}" type="pres">
      <dgm:prSet presAssocID="{FFB69FE7-1102-A64B-963C-B6D076DBD8F4}" presName="node" presStyleLbl="node1" presStyleIdx="2" presStyleCnt="4">
        <dgm:presLayoutVars>
          <dgm:bulletEnabled val="1"/>
        </dgm:presLayoutVars>
      </dgm:prSet>
      <dgm:spPr/>
    </dgm:pt>
    <dgm:pt modelId="{AFF6E469-BD47-7E40-9119-0B5E4BD973FB}" type="pres">
      <dgm:prSet presAssocID="{7E446C16-1944-7146-8450-410E0B590978}" presName="parTrans" presStyleLbl="bgSibTrans2D1" presStyleIdx="3" presStyleCnt="4"/>
      <dgm:spPr/>
    </dgm:pt>
    <dgm:pt modelId="{0867E41B-9FC8-AE4F-A6F6-0144AF2A8CDB}" type="pres">
      <dgm:prSet presAssocID="{4C294208-51C3-D24E-8922-94A6657CFA57}" presName="node" presStyleLbl="node1" presStyleIdx="3" presStyleCnt="4">
        <dgm:presLayoutVars>
          <dgm:bulletEnabled val="1"/>
        </dgm:presLayoutVars>
      </dgm:prSet>
      <dgm:spPr/>
    </dgm:pt>
  </dgm:ptLst>
  <dgm:cxnLst>
    <dgm:cxn modelId="{48D21CDE-1162-9E4E-823F-CB1D048683AE}" type="presOf" srcId="{BBBF2554-582E-CF40-A287-5565A3368943}" destId="{F7BA388C-17D8-F84B-9B21-EA30FF9A449A}" srcOrd="0" destOrd="0" presId="urn:microsoft.com/office/officeart/2005/8/layout/radial4"/>
    <dgm:cxn modelId="{37545736-F7CE-F14C-9ED3-23DDB628331C}" srcId="{17E9A6A2-697E-9C48-8CDF-ACCCA1A96ACD}" destId="{42A7DADE-FF58-854A-82F0-F1AD5DBE5314}" srcOrd="0" destOrd="0" parTransId="{A1EC6650-C37D-6A43-B8B5-D6A49F1DE1DD}" sibTransId="{10DEF980-B990-5549-847E-A8C9E4E35692}"/>
    <dgm:cxn modelId="{5FF59A57-F677-A645-9BC8-3D75E8CE3367}" type="presOf" srcId="{42A7DADE-FF58-854A-82F0-F1AD5DBE5314}" destId="{EB547F2F-F16B-E84D-AF2A-C79574BDC1AC}" srcOrd="0" destOrd="0" presId="urn:microsoft.com/office/officeart/2005/8/layout/radial4"/>
    <dgm:cxn modelId="{D85003BA-9E66-D449-900D-F6DCC16C5308}" type="presOf" srcId="{189FEC8F-AE14-7A4F-93AC-8327B05A76FB}" destId="{44345419-0FB2-5047-8D76-8AA5F463AC8A}" srcOrd="0" destOrd="0" presId="urn:microsoft.com/office/officeart/2005/8/layout/radial4"/>
    <dgm:cxn modelId="{7D858146-9537-6B4C-87F6-799A683F63B4}" type="presOf" srcId="{17E9A6A2-697E-9C48-8CDF-ACCCA1A96ACD}" destId="{5315F01F-24B8-6C4C-B25B-FFB991837A40}" srcOrd="0" destOrd="0" presId="urn:microsoft.com/office/officeart/2005/8/layout/radial4"/>
    <dgm:cxn modelId="{A873F148-BFEB-5E45-A645-5F3767845768}" srcId="{17E9A6A2-697E-9C48-8CDF-ACCCA1A96ACD}" destId="{189FEC8F-AE14-7A4F-93AC-8327B05A76FB}" srcOrd="1" destOrd="0" parTransId="{908FE88C-2C01-014B-992D-8F76F2C1D6FF}" sibTransId="{E3DA9C7E-BAE4-914A-867B-0B6D91E6C9C4}"/>
    <dgm:cxn modelId="{398CAB52-0A27-D845-B5AE-04382F0E3577}" srcId="{17E9A6A2-697E-9C48-8CDF-ACCCA1A96ACD}" destId="{FFB69FE7-1102-A64B-963C-B6D076DBD8F4}" srcOrd="2" destOrd="0" parTransId="{94476913-BD72-0448-A7DA-324FF4BA955A}" sibTransId="{8EB5DCE5-93C6-6446-A627-1E338D354D3B}"/>
    <dgm:cxn modelId="{54EA8DA9-1F08-5642-93BD-1C6B1A03D315}" type="presOf" srcId="{FFB69FE7-1102-A64B-963C-B6D076DBD8F4}" destId="{2834B903-831E-1C48-8889-F41386558078}" srcOrd="0" destOrd="0" presId="urn:microsoft.com/office/officeart/2005/8/layout/radial4"/>
    <dgm:cxn modelId="{A19B8DD8-2A9C-9743-82DF-2F8E4362B442}" type="presOf" srcId="{94476913-BD72-0448-A7DA-324FF4BA955A}" destId="{E6EFE571-0EB8-E144-A78C-D826DECF34EA}" srcOrd="0" destOrd="0" presId="urn:microsoft.com/office/officeart/2005/8/layout/radial4"/>
    <dgm:cxn modelId="{96D142FA-0033-004C-B65B-F033F62BE0AD}" type="presOf" srcId="{908FE88C-2C01-014B-992D-8F76F2C1D6FF}" destId="{F575D3B3-0FBC-C04D-88E8-2BA9C0968D5E}" srcOrd="0" destOrd="0" presId="urn:microsoft.com/office/officeart/2005/8/layout/radial4"/>
    <dgm:cxn modelId="{1833713E-3A79-5F46-B67B-B1814CF7387B}" srcId="{BBBF2554-582E-CF40-A287-5565A3368943}" destId="{17E9A6A2-697E-9C48-8CDF-ACCCA1A96ACD}" srcOrd="0" destOrd="0" parTransId="{186CC3D1-E183-9C44-9E83-C49F2B806595}" sibTransId="{70522A7C-A5E5-6542-B69C-CE95C4000643}"/>
    <dgm:cxn modelId="{3DAA1B23-F608-1149-BB57-1604A5BCB0E6}" type="presOf" srcId="{4C294208-51C3-D24E-8922-94A6657CFA57}" destId="{0867E41B-9FC8-AE4F-A6F6-0144AF2A8CDB}" srcOrd="0" destOrd="0" presId="urn:microsoft.com/office/officeart/2005/8/layout/radial4"/>
    <dgm:cxn modelId="{3F1C45B3-4D6B-0B41-B79A-E0D217A1DFF0}" type="presOf" srcId="{7E446C16-1944-7146-8450-410E0B590978}" destId="{AFF6E469-BD47-7E40-9119-0B5E4BD973FB}" srcOrd="0" destOrd="0" presId="urn:microsoft.com/office/officeart/2005/8/layout/radial4"/>
    <dgm:cxn modelId="{616FF432-FB36-934E-8E35-DEB34B63BDEF}" type="presOf" srcId="{A1EC6650-C37D-6A43-B8B5-D6A49F1DE1DD}" destId="{E706EEF4-EF7B-B445-A8B8-CBBA359748DE}" srcOrd="0" destOrd="0" presId="urn:microsoft.com/office/officeart/2005/8/layout/radial4"/>
    <dgm:cxn modelId="{249C0FE2-53ED-1E4B-A7C7-E635C42A3552}" srcId="{17E9A6A2-697E-9C48-8CDF-ACCCA1A96ACD}" destId="{4C294208-51C3-D24E-8922-94A6657CFA57}" srcOrd="3" destOrd="0" parTransId="{7E446C16-1944-7146-8450-410E0B590978}" sibTransId="{66610DD6-A0E1-6B41-A9E8-D0E87E648A2A}"/>
    <dgm:cxn modelId="{414EE804-E4EB-914C-9E1B-7B4A2D059429}" type="presParOf" srcId="{F7BA388C-17D8-F84B-9B21-EA30FF9A449A}" destId="{5315F01F-24B8-6C4C-B25B-FFB991837A40}" srcOrd="0" destOrd="0" presId="urn:microsoft.com/office/officeart/2005/8/layout/radial4"/>
    <dgm:cxn modelId="{0ED44739-7E6A-0D4D-A400-1FE344B2DABD}" type="presParOf" srcId="{F7BA388C-17D8-F84B-9B21-EA30FF9A449A}" destId="{E706EEF4-EF7B-B445-A8B8-CBBA359748DE}" srcOrd="1" destOrd="0" presId="urn:microsoft.com/office/officeart/2005/8/layout/radial4"/>
    <dgm:cxn modelId="{9926BD9F-D7F8-184F-B063-7F068DA9D116}" type="presParOf" srcId="{F7BA388C-17D8-F84B-9B21-EA30FF9A449A}" destId="{EB547F2F-F16B-E84D-AF2A-C79574BDC1AC}" srcOrd="2" destOrd="0" presId="urn:microsoft.com/office/officeart/2005/8/layout/radial4"/>
    <dgm:cxn modelId="{A02C28A7-5024-1346-8ACB-10AF7DF566C4}" type="presParOf" srcId="{F7BA388C-17D8-F84B-9B21-EA30FF9A449A}" destId="{F575D3B3-0FBC-C04D-88E8-2BA9C0968D5E}" srcOrd="3" destOrd="0" presId="urn:microsoft.com/office/officeart/2005/8/layout/radial4"/>
    <dgm:cxn modelId="{E3454300-0E1F-7A49-9B5D-98BA2DCDECDC}" type="presParOf" srcId="{F7BA388C-17D8-F84B-9B21-EA30FF9A449A}" destId="{44345419-0FB2-5047-8D76-8AA5F463AC8A}" srcOrd="4" destOrd="0" presId="urn:microsoft.com/office/officeart/2005/8/layout/radial4"/>
    <dgm:cxn modelId="{70AB91C0-BD09-DA4C-95F6-D68B9A88BA10}" type="presParOf" srcId="{F7BA388C-17D8-F84B-9B21-EA30FF9A449A}" destId="{E6EFE571-0EB8-E144-A78C-D826DECF34EA}" srcOrd="5" destOrd="0" presId="urn:microsoft.com/office/officeart/2005/8/layout/radial4"/>
    <dgm:cxn modelId="{EAC08536-592B-7342-A3F3-233BE1D4FD83}" type="presParOf" srcId="{F7BA388C-17D8-F84B-9B21-EA30FF9A449A}" destId="{2834B903-831E-1C48-8889-F41386558078}" srcOrd="6" destOrd="0" presId="urn:microsoft.com/office/officeart/2005/8/layout/radial4"/>
    <dgm:cxn modelId="{39DB7A23-7948-5F4C-90D3-53D5E63C051E}" type="presParOf" srcId="{F7BA388C-17D8-F84B-9B21-EA30FF9A449A}" destId="{AFF6E469-BD47-7E40-9119-0B5E4BD973FB}" srcOrd="7" destOrd="0" presId="urn:microsoft.com/office/officeart/2005/8/layout/radial4"/>
    <dgm:cxn modelId="{B26587DD-70F4-DA4C-BA70-23E3F2394B2D}" type="presParOf" srcId="{F7BA388C-17D8-F84B-9B21-EA30FF9A449A}" destId="{0867E41B-9FC8-AE4F-A6F6-0144AF2A8CD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4F2D8-2EEB-E944-9826-860FD60259A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06CE901-7E21-E345-B9E9-99139752D8FF}">
      <dgm:prSet phldrT="[Text]"/>
      <dgm:spPr/>
      <dgm:t>
        <a:bodyPr/>
        <a:lstStyle/>
        <a:p>
          <a:r>
            <a:rPr lang="en-US" dirty="0" smtClean="0"/>
            <a:t>HTX</a:t>
          </a:r>
          <a:endParaRPr lang="en-US" dirty="0"/>
        </a:p>
      </dgm:t>
    </dgm:pt>
    <dgm:pt modelId="{56D0CC37-FCCB-4040-9A33-81B7A87F5A93}" type="parTrans" cxnId="{141C57F8-8D5C-EC46-986D-4F6E01A0D755}">
      <dgm:prSet/>
      <dgm:spPr/>
      <dgm:t>
        <a:bodyPr/>
        <a:lstStyle/>
        <a:p>
          <a:endParaRPr lang="en-US"/>
        </a:p>
      </dgm:t>
    </dgm:pt>
    <dgm:pt modelId="{84E3A644-9A61-DB42-8FD5-F36C192D94A4}" type="sibTrans" cxnId="{141C57F8-8D5C-EC46-986D-4F6E01A0D755}">
      <dgm:prSet/>
      <dgm:spPr/>
      <dgm:t>
        <a:bodyPr/>
        <a:lstStyle/>
        <a:p>
          <a:endParaRPr lang="en-US"/>
        </a:p>
      </dgm:t>
    </dgm:pt>
    <dgm:pt modelId="{C73753CF-28E3-CF45-AFD2-D48363A8B207}">
      <dgm:prSet phldrT="[Text]"/>
      <dgm:spPr/>
      <dgm:t>
        <a:bodyPr/>
        <a:lstStyle/>
        <a:p>
          <a:r>
            <a:rPr lang="en-US" dirty="0" smtClean="0"/>
            <a:t>SRP</a:t>
          </a:r>
          <a:endParaRPr lang="en-US" dirty="0"/>
        </a:p>
      </dgm:t>
    </dgm:pt>
    <dgm:pt modelId="{DF0F05CF-54FB-124C-84D9-C86ECEE25C46}" type="parTrans" cxnId="{BE57B99E-B30A-AA4E-98CE-CB3ED3FAA6F0}">
      <dgm:prSet/>
      <dgm:spPr/>
      <dgm:t>
        <a:bodyPr/>
        <a:lstStyle/>
        <a:p>
          <a:endParaRPr lang="en-US"/>
        </a:p>
      </dgm:t>
    </dgm:pt>
    <dgm:pt modelId="{FA22CFB7-6E4A-8444-B7F5-67871BAFE109}" type="sibTrans" cxnId="{BE57B99E-B30A-AA4E-98CE-CB3ED3FAA6F0}">
      <dgm:prSet/>
      <dgm:spPr/>
      <dgm:t>
        <a:bodyPr/>
        <a:lstStyle/>
        <a:p>
          <a:endParaRPr lang="en-US"/>
        </a:p>
      </dgm:t>
    </dgm:pt>
    <dgm:pt modelId="{36543C14-3DF3-1F4A-8E38-3F111D244B79}">
      <dgm:prSet phldrT="[Text]"/>
      <dgm:spPr/>
      <dgm:t>
        <a:bodyPr/>
        <a:lstStyle/>
        <a:p>
          <a:r>
            <a:rPr lang="en-US" dirty="0" smtClean="0"/>
            <a:t>STX</a:t>
          </a:r>
          <a:endParaRPr lang="en-US" dirty="0"/>
        </a:p>
      </dgm:t>
    </dgm:pt>
    <dgm:pt modelId="{E2909392-1DB6-3A49-A050-550439545E9F}" type="parTrans" cxnId="{A24EFB17-F2B9-E145-B543-484A61FC24BD}">
      <dgm:prSet/>
      <dgm:spPr/>
      <dgm:t>
        <a:bodyPr/>
        <a:lstStyle/>
        <a:p>
          <a:endParaRPr lang="en-US"/>
        </a:p>
      </dgm:t>
    </dgm:pt>
    <dgm:pt modelId="{EFCBC47E-9613-9941-BAC4-FEC1D2D1A7E6}" type="sibTrans" cxnId="{A24EFB17-F2B9-E145-B543-484A61FC24BD}">
      <dgm:prSet/>
      <dgm:spPr/>
      <dgm:t>
        <a:bodyPr/>
        <a:lstStyle/>
        <a:p>
          <a:endParaRPr lang="en-US"/>
        </a:p>
      </dgm:t>
    </dgm:pt>
    <dgm:pt modelId="{449133E6-3AB1-F24E-B375-D43AAE91277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5DC8B05-7A39-5F43-96DF-DA154495EBC4}" type="parTrans" cxnId="{743E1A11-511A-184A-8AD6-4A8C70954E71}">
      <dgm:prSet/>
      <dgm:spPr/>
      <dgm:t>
        <a:bodyPr/>
        <a:lstStyle/>
        <a:p>
          <a:endParaRPr lang="en-US"/>
        </a:p>
      </dgm:t>
    </dgm:pt>
    <dgm:pt modelId="{FB0F8C11-F1D2-404A-8850-FBDD2B50266A}" type="sibTrans" cxnId="{743E1A11-511A-184A-8AD6-4A8C70954E71}">
      <dgm:prSet/>
      <dgm:spPr/>
      <dgm:t>
        <a:bodyPr/>
        <a:lstStyle/>
        <a:p>
          <a:endParaRPr lang="en-US"/>
        </a:p>
      </dgm:t>
    </dgm:pt>
    <dgm:pt modelId="{536A15A0-CB24-8E4A-A5F6-60F4A1668ECC}" type="pres">
      <dgm:prSet presAssocID="{B884F2D8-2EEB-E944-9826-860FD60259A7}" presName="Name0" presStyleCnt="0">
        <dgm:presLayoutVars>
          <dgm:dir/>
          <dgm:resizeHandles val="exact"/>
        </dgm:presLayoutVars>
      </dgm:prSet>
      <dgm:spPr/>
    </dgm:pt>
    <dgm:pt modelId="{F8F6F621-3FFE-E14C-B446-5F5D8466FE2E}" type="pres">
      <dgm:prSet presAssocID="{36543C14-3DF3-1F4A-8E38-3F111D244B7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D054A-A558-7443-B1A2-A15B2C00B246}" type="pres">
      <dgm:prSet presAssocID="{EFCBC47E-9613-9941-BAC4-FEC1D2D1A7E6}" presName="sibTrans" presStyleLbl="sibTrans2D1" presStyleIdx="0" presStyleCnt="3"/>
      <dgm:spPr/>
    </dgm:pt>
    <dgm:pt modelId="{D7A117BF-1CF0-DD48-96DD-8C7FDE43BD50}" type="pres">
      <dgm:prSet presAssocID="{EFCBC47E-9613-9941-BAC4-FEC1D2D1A7E6}" presName="connectorText" presStyleLbl="sibTrans2D1" presStyleIdx="0" presStyleCnt="3"/>
      <dgm:spPr/>
    </dgm:pt>
    <dgm:pt modelId="{9CEDAC19-F5C8-AC4E-A9B3-2CD7418AB204}" type="pres">
      <dgm:prSet presAssocID="{E06CE901-7E21-E345-B9E9-99139752D8FF}" presName="node" presStyleLbl="node1" presStyleIdx="1" presStyleCnt="4">
        <dgm:presLayoutVars>
          <dgm:bulletEnabled val="1"/>
        </dgm:presLayoutVars>
      </dgm:prSet>
      <dgm:spPr/>
    </dgm:pt>
    <dgm:pt modelId="{13A91854-B9DB-BB4D-8D98-20D6AB66DD6F}" type="pres">
      <dgm:prSet presAssocID="{84E3A644-9A61-DB42-8FD5-F36C192D94A4}" presName="sibTrans" presStyleLbl="sibTrans2D1" presStyleIdx="1" presStyleCnt="3"/>
      <dgm:spPr/>
    </dgm:pt>
    <dgm:pt modelId="{63665182-7EC9-C74C-9B23-9A6AACC26858}" type="pres">
      <dgm:prSet presAssocID="{84E3A644-9A61-DB42-8FD5-F36C192D94A4}" presName="connectorText" presStyleLbl="sibTrans2D1" presStyleIdx="1" presStyleCnt="3"/>
      <dgm:spPr/>
    </dgm:pt>
    <dgm:pt modelId="{60EAAA70-D47D-0749-8507-1E72BCD868DD}" type="pres">
      <dgm:prSet presAssocID="{C73753CF-28E3-CF45-AFD2-D48363A8B207}" presName="node" presStyleLbl="node1" presStyleIdx="2" presStyleCnt="4">
        <dgm:presLayoutVars>
          <dgm:bulletEnabled val="1"/>
        </dgm:presLayoutVars>
      </dgm:prSet>
      <dgm:spPr/>
    </dgm:pt>
    <dgm:pt modelId="{7C51B049-3D39-2941-8377-1772D9570984}" type="pres">
      <dgm:prSet presAssocID="{FA22CFB7-6E4A-8444-B7F5-67871BAFE109}" presName="sibTrans" presStyleLbl="sibTrans2D1" presStyleIdx="2" presStyleCnt="3"/>
      <dgm:spPr/>
    </dgm:pt>
    <dgm:pt modelId="{465F7A04-8FB7-2747-B414-AA20D522AE5F}" type="pres">
      <dgm:prSet presAssocID="{FA22CFB7-6E4A-8444-B7F5-67871BAFE109}" presName="connectorText" presStyleLbl="sibTrans2D1" presStyleIdx="2" presStyleCnt="3"/>
      <dgm:spPr/>
    </dgm:pt>
    <dgm:pt modelId="{1739B299-FA6D-0947-BD82-C06FC3D84D15}" type="pres">
      <dgm:prSet presAssocID="{449133E6-3AB1-F24E-B375-D43AAE91277B}" presName="node" presStyleLbl="node1" presStyleIdx="3" presStyleCnt="4">
        <dgm:presLayoutVars>
          <dgm:bulletEnabled val="1"/>
        </dgm:presLayoutVars>
      </dgm:prSet>
      <dgm:spPr/>
    </dgm:pt>
  </dgm:ptLst>
  <dgm:cxnLst>
    <dgm:cxn modelId="{219DF2AC-73F3-B84F-BD55-65230EA3013D}" type="presOf" srcId="{36543C14-3DF3-1F4A-8E38-3F111D244B79}" destId="{F8F6F621-3FFE-E14C-B446-5F5D8466FE2E}" srcOrd="0" destOrd="0" presId="urn:microsoft.com/office/officeart/2005/8/layout/process1"/>
    <dgm:cxn modelId="{0722B577-46A7-E042-A6F6-6CF4432B2D95}" type="presOf" srcId="{FA22CFB7-6E4A-8444-B7F5-67871BAFE109}" destId="{465F7A04-8FB7-2747-B414-AA20D522AE5F}" srcOrd="1" destOrd="0" presId="urn:microsoft.com/office/officeart/2005/8/layout/process1"/>
    <dgm:cxn modelId="{5386AFE6-4BF0-D14B-B087-8FB2751ECA49}" type="presOf" srcId="{E06CE901-7E21-E345-B9E9-99139752D8FF}" destId="{9CEDAC19-F5C8-AC4E-A9B3-2CD7418AB204}" srcOrd="0" destOrd="0" presId="urn:microsoft.com/office/officeart/2005/8/layout/process1"/>
    <dgm:cxn modelId="{F827D8A5-C281-3541-B9E5-A4492B172818}" type="presOf" srcId="{EFCBC47E-9613-9941-BAC4-FEC1D2D1A7E6}" destId="{D7A117BF-1CF0-DD48-96DD-8C7FDE43BD50}" srcOrd="1" destOrd="0" presId="urn:microsoft.com/office/officeart/2005/8/layout/process1"/>
    <dgm:cxn modelId="{74B88E11-2E2B-4542-B7B1-898E6997255C}" type="presOf" srcId="{B884F2D8-2EEB-E944-9826-860FD60259A7}" destId="{536A15A0-CB24-8E4A-A5F6-60F4A1668ECC}" srcOrd="0" destOrd="0" presId="urn:microsoft.com/office/officeart/2005/8/layout/process1"/>
    <dgm:cxn modelId="{743E1A11-511A-184A-8AD6-4A8C70954E71}" srcId="{B884F2D8-2EEB-E944-9826-860FD60259A7}" destId="{449133E6-3AB1-F24E-B375-D43AAE91277B}" srcOrd="3" destOrd="0" parTransId="{35DC8B05-7A39-5F43-96DF-DA154495EBC4}" sibTransId="{FB0F8C11-F1D2-404A-8850-FBDD2B50266A}"/>
    <dgm:cxn modelId="{141C57F8-8D5C-EC46-986D-4F6E01A0D755}" srcId="{B884F2D8-2EEB-E944-9826-860FD60259A7}" destId="{E06CE901-7E21-E345-B9E9-99139752D8FF}" srcOrd="1" destOrd="0" parTransId="{56D0CC37-FCCB-4040-9A33-81B7A87F5A93}" sibTransId="{84E3A644-9A61-DB42-8FD5-F36C192D94A4}"/>
    <dgm:cxn modelId="{D19CAB59-4D1C-C345-92AA-F23F7F4161B5}" type="presOf" srcId="{84E3A644-9A61-DB42-8FD5-F36C192D94A4}" destId="{13A91854-B9DB-BB4D-8D98-20D6AB66DD6F}" srcOrd="0" destOrd="0" presId="urn:microsoft.com/office/officeart/2005/8/layout/process1"/>
    <dgm:cxn modelId="{C5A7B73C-0CB2-8B48-AA04-CC64B2C9229A}" type="presOf" srcId="{C73753CF-28E3-CF45-AFD2-D48363A8B207}" destId="{60EAAA70-D47D-0749-8507-1E72BCD868DD}" srcOrd="0" destOrd="0" presId="urn:microsoft.com/office/officeart/2005/8/layout/process1"/>
    <dgm:cxn modelId="{AC303EB5-111F-3542-B133-0E2275678D52}" type="presOf" srcId="{84E3A644-9A61-DB42-8FD5-F36C192D94A4}" destId="{63665182-7EC9-C74C-9B23-9A6AACC26858}" srcOrd="1" destOrd="0" presId="urn:microsoft.com/office/officeart/2005/8/layout/process1"/>
    <dgm:cxn modelId="{BE57B99E-B30A-AA4E-98CE-CB3ED3FAA6F0}" srcId="{B884F2D8-2EEB-E944-9826-860FD60259A7}" destId="{C73753CF-28E3-CF45-AFD2-D48363A8B207}" srcOrd="2" destOrd="0" parTransId="{DF0F05CF-54FB-124C-84D9-C86ECEE25C46}" sibTransId="{FA22CFB7-6E4A-8444-B7F5-67871BAFE109}"/>
    <dgm:cxn modelId="{A1389619-DC5B-6441-B20D-71960E45A869}" type="presOf" srcId="{FA22CFB7-6E4A-8444-B7F5-67871BAFE109}" destId="{7C51B049-3D39-2941-8377-1772D9570984}" srcOrd="0" destOrd="0" presId="urn:microsoft.com/office/officeart/2005/8/layout/process1"/>
    <dgm:cxn modelId="{035F8A2B-2CDA-4247-8522-48D5A3A589D0}" type="presOf" srcId="{EFCBC47E-9613-9941-BAC4-FEC1D2D1A7E6}" destId="{1E9D054A-A558-7443-B1A2-A15B2C00B246}" srcOrd="0" destOrd="0" presId="urn:microsoft.com/office/officeart/2005/8/layout/process1"/>
    <dgm:cxn modelId="{AD4C3E28-6ED1-284C-928C-316ADCFCB486}" type="presOf" srcId="{449133E6-3AB1-F24E-B375-D43AAE91277B}" destId="{1739B299-FA6D-0947-BD82-C06FC3D84D15}" srcOrd="0" destOrd="0" presId="urn:microsoft.com/office/officeart/2005/8/layout/process1"/>
    <dgm:cxn modelId="{A24EFB17-F2B9-E145-B543-484A61FC24BD}" srcId="{B884F2D8-2EEB-E944-9826-860FD60259A7}" destId="{36543C14-3DF3-1F4A-8E38-3F111D244B79}" srcOrd="0" destOrd="0" parTransId="{E2909392-1DB6-3A49-A050-550439545E9F}" sibTransId="{EFCBC47E-9613-9941-BAC4-FEC1D2D1A7E6}"/>
    <dgm:cxn modelId="{25E2E930-1E67-A049-A48C-A67C7DD2A341}" type="presParOf" srcId="{536A15A0-CB24-8E4A-A5F6-60F4A1668ECC}" destId="{F8F6F621-3FFE-E14C-B446-5F5D8466FE2E}" srcOrd="0" destOrd="0" presId="urn:microsoft.com/office/officeart/2005/8/layout/process1"/>
    <dgm:cxn modelId="{D03FCD78-D549-7A4A-A441-C931A4FAE6AF}" type="presParOf" srcId="{536A15A0-CB24-8E4A-A5F6-60F4A1668ECC}" destId="{1E9D054A-A558-7443-B1A2-A15B2C00B246}" srcOrd="1" destOrd="0" presId="urn:microsoft.com/office/officeart/2005/8/layout/process1"/>
    <dgm:cxn modelId="{7BE471CE-3149-5145-B898-7F93725F4BF6}" type="presParOf" srcId="{1E9D054A-A558-7443-B1A2-A15B2C00B246}" destId="{D7A117BF-1CF0-DD48-96DD-8C7FDE43BD50}" srcOrd="0" destOrd="0" presId="urn:microsoft.com/office/officeart/2005/8/layout/process1"/>
    <dgm:cxn modelId="{85CE7A79-735B-754B-8E7A-956D114EA2D0}" type="presParOf" srcId="{536A15A0-CB24-8E4A-A5F6-60F4A1668ECC}" destId="{9CEDAC19-F5C8-AC4E-A9B3-2CD7418AB204}" srcOrd="2" destOrd="0" presId="urn:microsoft.com/office/officeart/2005/8/layout/process1"/>
    <dgm:cxn modelId="{D127CF44-B418-B545-84D9-F15A45B4D369}" type="presParOf" srcId="{536A15A0-CB24-8E4A-A5F6-60F4A1668ECC}" destId="{13A91854-B9DB-BB4D-8D98-20D6AB66DD6F}" srcOrd="3" destOrd="0" presId="urn:microsoft.com/office/officeart/2005/8/layout/process1"/>
    <dgm:cxn modelId="{E88119EB-0A94-7240-84D0-A6F2EC496388}" type="presParOf" srcId="{13A91854-B9DB-BB4D-8D98-20D6AB66DD6F}" destId="{63665182-7EC9-C74C-9B23-9A6AACC26858}" srcOrd="0" destOrd="0" presId="urn:microsoft.com/office/officeart/2005/8/layout/process1"/>
    <dgm:cxn modelId="{D50A0A68-2682-744D-BEB0-8059316C72E8}" type="presParOf" srcId="{536A15A0-CB24-8E4A-A5F6-60F4A1668ECC}" destId="{60EAAA70-D47D-0749-8507-1E72BCD868DD}" srcOrd="4" destOrd="0" presId="urn:microsoft.com/office/officeart/2005/8/layout/process1"/>
    <dgm:cxn modelId="{ED042A8C-0850-AC49-A677-2B16DD8CC3A7}" type="presParOf" srcId="{536A15A0-CB24-8E4A-A5F6-60F4A1668ECC}" destId="{7C51B049-3D39-2941-8377-1772D9570984}" srcOrd="5" destOrd="0" presId="urn:microsoft.com/office/officeart/2005/8/layout/process1"/>
    <dgm:cxn modelId="{984F9769-BB2F-FF49-8E02-91E83FBCAB94}" type="presParOf" srcId="{7C51B049-3D39-2941-8377-1772D9570984}" destId="{465F7A04-8FB7-2747-B414-AA20D522AE5F}" srcOrd="0" destOrd="0" presId="urn:microsoft.com/office/officeart/2005/8/layout/process1"/>
    <dgm:cxn modelId="{F9E4F3FC-32D3-E344-A96C-ED82F87D212D}" type="presParOf" srcId="{536A15A0-CB24-8E4A-A5F6-60F4A1668ECC}" destId="{1739B299-FA6D-0947-BD82-C06FC3D84D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C4C58A-E04B-3F4F-A498-737E36209682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03130-EB58-CE4E-AA91-EC3D33D2E560}">
      <dgm:prSet phldrT="[Text]"/>
      <dgm:spPr/>
      <dgm:t>
        <a:bodyPr/>
        <a:lstStyle/>
        <a:p>
          <a:r>
            <a:rPr lang="en-US" dirty="0" err="1" smtClean="0"/>
            <a:t>Undervisningsforløb</a:t>
          </a:r>
          <a:endParaRPr lang="en-US" dirty="0"/>
        </a:p>
      </dgm:t>
    </dgm:pt>
    <dgm:pt modelId="{69709254-DDBF-5E40-B7C2-3B45A9C637E0}" type="parTrans" cxnId="{1D8F1D01-F6F6-874C-83AE-4F0598929050}">
      <dgm:prSet/>
      <dgm:spPr/>
      <dgm:t>
        <a:bodyPr/>
        <a:lstStyle/>
        <a:p>
          <a:endParaRPr lang="en-US"/>
        </a:p>
      </dgm:t>
    </dgm:pt>
    <dgm:pt modelId="{FB670441-39C7-D547-8F12-263F1F3A78FE}" type="sibTrans" cxnId="{1D8F1D01-F6F6-874C-83AE-4F0598929050}">
      <dgm:prSet/>
      <dgm:spPr/>
      <dgm:t>
        <a:bodyPr/>
        <a:lstStyle/>
        <a:p>
          <a:endParaRPr lang="en-US"/>
        </a:p>
      </dgm:t>
    </dgm:pt>
    <dgm:pt modelId="{236CA3C7-1554-084A-BEA9-8EE5BC886E5B}">
      <dgm:prSet phldrT="[Text]"/>
      <dgm:spPr/>
      <dgm:t>
        <a:bodyPr/>
        <a:lstStyle/>
        <a:p>
          <a:r>
            <a:rPr lang="en-US" dirty="0" smtClean="0"/>
            <a:t>STX</a:t>
          </a:r>
        </a:p>
      </dgm:t>
    </dgm:pt>
    <dgm:pt modelId="{706344BB-4DE7-C847-ADA6-48C1A1B0ACB2}" type="parTrans" cxnId="{7405BE28-1D44-7E48-94F0-8EFB3AE9C514}">
      <dgm:prSet/>
      <dgm:spPr/>
      <dgm:t>
        <a:bodyPr/>
        <a:lstStyle/>
        <a:p>
          <a:endParaRPr lang="en-US"/>
        </a:p>
      </dgm:t>
    </dgm:pt>
    <dgm:pt modelId="{C5C94D66-D1C6-DA4C-8FA7-B5F8906D2184}" type="sibTrans" cxnId="{7405BE28-1D44-7E48-94F0-8EFB3AE9C514}">
      <dgm:prSet/>
      <dgm:spPr/>
      <dgm:t>
        <a:bodyPr/>
        <a:lstStyle/>
        <a:p>
          <a:endParaRPr lang="en-US"/>
        </a:p>
      </dgm:t>
    </dgm:pt>
    <dgm:pt modelId="{4CB3D540-C84A-724A-8270-DD7BA9902A13}">
      <dgm:prSet phldrT="[Text]"/>
      <dgm:spPr/>
      <dgm:t>
        <a:bodyPr/>
        <a:lstStyle/>
        <a:p>
          <a:r>
            <a:rPr lang="en-US" dirty="0" smtClean="0"/>
            <a:t>HTX</a:t>
          </a:r>
          <a:endParaRPr lang="en-US" dirty="0"/>
        </a:p>
      </dgm:t>
    </dgm:pt>
    <dgm:pt modelId="{03F91570-EAE8-644E-BFB8-91DF96A97A7E}" type="parTrans" cxnId="{D102CEA0-BEA2-3B48-AA98-FBC0AEE26C1A}">
      <dgm:prSet/>
      <dgm:spPr/>
      <dgm:t>
        <a:bodyPr/>
        <a:lstStyle/>
        <a:p>
          <a:endParaRPr lang="en-US"/>
        </a:p>
      </dgm:t>
    </dgm:pt>
    <dgm:pt modelId="{768B9E18-CDD3-944A-8021-D4748A19DA37}" type="sibTrans" cxnId="{D102CEA0-BEA2-3B48-AA98-FBC0AEE26C1A}">
      <dgm:prSet/>
      <dgm:spPr/>
      <dgm:t>
        <a:bodyPr/>
        <a:lstStyle/>
        <a:p>
          <a:endParaRPr lang="en-US"/>
        </a:p>
      </dgm:t>
    </dgm:pt>
    <dgm:pt modelId="{EA907EBE-7EF2-4440-8A96-BF33DD462F87}">
      <dgm:prSet phldrT="[Text]"/>
      <dgm:spPr/>
      <dgm:t>
        <a:bodyPr/>
        <a:lstStyle/>
        <a:p>
          <a:r>
            <a:rPr lang="en-US" dirty="0" smtClean="0"/>
            <a:t>SRP</a:t>
          </a:r>
          <a:endParaRPr lang="en-US" dirty="0"/>
        </a:p>
      </dgm:t>
    </dgm:pt>
    <dgm:pt modelId="{EBE86F12-7A67-2D45-A31C-C9D6579D8864}" type="parTrans" cxnId="{A38EE2EB-7851-0846-984D-B50B63C15CB6}">
      <dgm:prSet/>
      <dgm:spPr/>
      <dgm:t>
        <a:bodyPr/>
        <a:lstStyle/>
        <a:p>
          <a:endParaRPr lang="en-US"/>
        </a:p>
      </dgm:t>
    </dgm:pt>
    <dgm:pt modelId="{E794D0AE-DCCC-2744-9AA3-8C628FF6C132}" type="sibTrans" cxnId="{A38EE2EB-7851-0846-984D-B50B63C15CB6}">
      <dgm:prSet/>
      <dgm:spPr/>
      <dgm:t>
        <a:bodyPr/>
        <a:lstStyle/>
        <a:p>
          <a:endParaRPr lang="en-US"/>
        </a:p>
      </dgm:t>
    </dgm:pt>
    <dgm:pt modelId="{D021CEC5-3407-D144-B338-53F5A43AD22B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38FA262-1F4C-1740-85B4-09A243E2A1BB}" type="parTrans" cxnId="{E26EB2E8-11D1-F143-B9C1-BBD1075FE10A}">
      <dgm:prSet/>
      <dgm:spPr/>
      <dgm:t>
        <a:bodyPr/>
        <a:lstStyle/>
        <a:p>
          <a:endParaRPr lang="en-US"/>
        </a:p>
      </dgm:t>
    </dgm:pt>
    <dgm:pt modelId="{5A7480A9-B913-CF4D-9BC7-6D416CF098FC}" type="sibTrans" cxnId="{E26EB2E8-11D1-F143-B9C1-BBD1075FE10A}">
      <dgm:prSet/>
      <dgm:spPr/>
      <dgm:t>
        <a:bodyPr/>
        <a:lstStyle/>
        <a:p>
          <a:endParaRPr lang="en-US"/>
        </a:p>
      </dgm:t>
    </dgm:pt>
    <dgm:pt modelId="{764E958A-87C2-6448-AB32-1B7174698115}" type="pres">
      <dgm:prSet presAssocID="{E9C4C58A-E04B-3F4F-A498-737E3620968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82B86D-2C2B-0B47-9953-D48275504AED}" type="pres">
      <dgm:prSet presAssocID="{09203130-EB58-CE4E-AA91-EC3D33D2E560}" presName="root1" presStyleCnt="0"/>
      <dgm:spPr/>
    </dgm:pt>
    <dgm:pt modelId="{9C1A2229-B462-2E49-AC0A-E7C38A9DB862}" type="pres">
      <dgm:prSet presAssocID="{09203130-EB58-CE4E-AA91-EC3D33D2E560}" presName="LevelOneTextNode" presStyleLbl="node0" presStyleIdx="0" presStyleCnt="1">
        <dgm:presLayoutVars>
          <dgm:chPref val="3"/>
        </dgm:presLayoutVars>
      </dgm:prSet>
      <dgm:spPr/>
    </dgm:pt>
    <dgm:pt modelId="{004176FE-0F4B-8547-898D-C301D8AEB24C}" type="pres">
      <dgm:prSet presAssocID="{09203130-EB58-CE4E-AA91-EC3D33D2E560}" presName="level2hierChild" presStyleCnt="0"/>
      <dgm:spPr/>
    </dgm:pt>
    <dgm:pt modelId="{65D57E47-A3F8-2E46-A24C-2DFB29547853}" type="pres">
      <dgm:prSet presAssocID="{706344BB-4DE7-C847-ADA6-48C1A1B0ACB2}" presName="conn2-1" presStyleLbl="parChTrans1D2" presStyleIdx="0" presStyleCnt="4"/>
      <dgm:spPr/>
    </dgm:pt>
    <dgm:pt modelId="{9CE6681B-6DA5-FD4E-A049-C0AAF0D2215A}" type="pres">
      <dgm:prSet presAssocID="{706344BB-4DE7-C847-ADA6-48C1A1B0ACB2}" presName="connTx" presStyleLbl="parChTrans1D2" presStyleIdx="0" presStyleCnt="4"/>
      <dgm:spPr/>
    </dgm:pt>
    <dgm:pt modelId="{4B6F0541-8A33-C943-B822-363A5BABE18C}" type="pres">
      <dgm:prSet presAssocID="{236CA3C7-1554-084A-BEA9-8EE5BC886E5B}" presName="root2" presStyleCnt="0"/>
      <dgm:spPr/>
    </dgm:pt>
    <dgm:pt modelId="{308FD12F-22ED-8D46-ABC3-54BFA998CBCF}" type="pres">
      <dgm:prSet presAssocID="{236CA3C7-1554-084A-BEA9-8EE5BC886E5B}" presName="LevelTwoTextNode" presStyleLbl="node2" presStyleIdx="0" presStyleCnt="4" custLinFactNeighborY="-2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3E4CE-BE16-AA4E-86BA-E0AD485D75B9}" type="pres">
      <dgm:prSet presAssocID="{236CA3C7-1554-084A-BEA9-8EE5BC886E5B}" presName="level3hierChild" presStyleCnt="0"/>
      <dgm:spPr/>
    </dgm:pt>
    <dgm:pt modelId="{68293C6E-5D6D-534D-BC36-FE7C34293152}" type="pres">
      <dgm:prSet presAssocID="{03F91570-EAE8-644E-BFB8-91DF96A97A7E}" presName="conn2-1" presStyleLbl="parChTrans1D2" presStyleIdx="1" presStyleCnt="4"/>
      <dgm:spPr/>
    </dgm:pt>
    <dgm:pt modelId="{E8BD8750-D398-4E4C-9F7F-17A2F3D55AAF}" type="pres">
      <dgm:prSet presAssocID="{03F91570-EAE8-644E-BFB8-91DF96A97A7E}" presName="connTx" presStyleLbl="parChTrans1D2" presStyleIdx="1" presStyleCnt="4"/>
      <dgm:spPr/>
    </dgm:pt>
    <dgm:pt modelId="{01F0042A-F4D0-044F-A9AB-A95913CEF53F}" type="pres">
      <dgm:prSet presAssocID="{4CB3D540-C84A-724A-8270-DD7BA9902A13}" presName="root2" presStyleCnt="0"/>
      <dgm:spPr/>
    </dgm:pt>
    <dgm:pt modelId="{BA74B4A3-01B9-894D-BC2A-496105DDA9C2}" type="pres">
      <dgm:prSet presAssocID="{4CB3D540-C84A-724A-8270-DD7BA9902A13}" presName="LevelTwoTextNode" presStyleLbl="node2" presStyleIdx="1" presStyleCnt="4">
        <dgm:presLayoutVars>
          <dgm:chPref val="3"/>
        </dgm:presLayoutVars>
      </dgm:prSet>
      <dgm:spPr/>
    </dgm:pt>
    <dgm:pt modelId="{04D4AABC-31E5-F34C-BE79-D743CA6EFE87}" type="pres">
      <dgm:prSet presAssocID="{4CB3D540-C84A-724A-8270-DD7BA9902A13}" presName="level3hierChild" presStyleCnt="0"/>
      <dgm:spPr/>
    </dgm:pt>
    <dgm:pt modelId="{21F0953D-BA31-C74A-A9C4-66ED1ABD1156}" type="pres">
      <dgm:prSet presAssocID="{EBE86F12-7A67-2D45-A31C-C9D6579D8864}" presName="conn2-1" presStyleLbl="parChTrans1D2" presStyleIdx="2" presStyleCnt="4"/>
      <dgm:spPr/>
    </dgm:pt>
    <dgm:pt modelId="{FF70D7B2-0802-B24C-85C3-8899A7C99406}" type="pres">
      <dgm:prSet presAssocID="{EBE86F12-7A67-2D45-A31C-C9D6579D8864}" presName="connTx" presStyleLbl="parChTrans1D2" presStyleIdx="2" presStyleCnt="4"/>
      <dgm:spPr/>
    </dgm:pt>
    <dgm:pt modelId="{7DD53FA2-65C5-C449-837C-6BDC670BD2A0}" type="pres">
      <dgm:prSet presAssocID="{EA907EBE-7EF2-4440-8A96-BF33DD462F87}" presName="root2" presStyleCnt="0"/>
      <dgm:spPr/>
    </dgm:pt>
    <dgm:pt modelId="{3DD4573B-A524-2F47-9E62-C0C2B42A08C7}" type="pres">
      <dgm:prSet presAssocID="{EA907EBE-7EF2-4440-8A96-BF33DD462F87}" presName="LevelTwoTextNode" presStyleLbl="node2" presStyleIdx="2" presStyleCnt="4" custLinFactNeighborY="-2568">
        <dgm:presLayoutVars>
          <dgm:chPref val="3"/>
        </dgm:presLayoutVars>
      </dgm:prSet>
      <dgm:spPr/>
    </dgm:pt>
    <dgm:pt modelId="{1EB9E9CB-DD11-2549-885D-11F70AE2B34D}" type="pres">
      <dgm:prSet presAssocID="{EA907EBE-7EF2-4440-8A96-BF33DD462F87}" presName="level3hierChild" presStyleCnt="0"/>
      <dgm:spPr/>
    </dgm:pt>
    <dgm:pt modelId="{AB109C19-49A3-7E42-909A-B0CC96CF46B2}" type="pres">
      <dgm:prSet presAssocID="{138FA262-1F4C-1740-85B4-09A243E2A1BB}" presName="conn2-1" presStyleLbl="parChTrans1D2" presStyleIdx="3" presStyleCnt="4"/>
      <dgm:spPr/>
    </dgm:pt>
    <dgm:pt modelId="{D1CA0484-F5D9-AF43-8169-1A6BD6D02EDA}" type="pres">
      <dgm:prSet presAssocID="{138FA262-1F4C-1740-85B4-09A243E2A1BB}" presName="connTx" presStyleLbl="parChTrans1D2" presStyleIdx="3" presStyleCnt="4"/>
      <dgm:spPr/>
    </dgm:pt>
    <dgm:pt modelId="{52AC81A8-AEE8-4D40-95D5-A745B6A06382}" type="pres">
      <dgm:prSet presAssocID="{D021CEC5-3407-D144-B338-53F5A43AD22B}" presName="root2" presStyleCnt="0"/>
      <dgm:spPr/>
    </dgm:pt>
    <dgm:pt modelId="{9B4C95DA-EFA1-5C46-8008-4E76D6C23C21}" type="pres">
      <dgm:prSet presAssocID="{D021CEC5-3407-D144-B338-53F5A43AD22B}" presName="LevelTwoTextNode" presStyleLbl="node2" presStyleIdx="3" presStyleCnt="4">
        <dgm:presLayoutVars>
          <dgm:chPref val="3"/>
        </dgm:presLayoutVars>
      </dgm:prSet>
      <dgm:spPr/>
    </dgm:pt>
    <dgm:pt modelId="{09F4A271-765A-024C-B053-DF75A6F01CD0}" type="pres">
      <dgm:prSet presAssocID="{D021CEC5-3407-D144-B338-53F5A43AD22B}" presName="level3hierChild" presStyleCnt="0"/>
      <dgm:spPr/>
    </dgm:pt>
  </dgm:ptLst>
  <dgm:cxnLst>
    <dgm:cxn modelId="{B989E2EB-EE15-C94B-89F1-5D6911EA5497}" type="presOf" srcId="{4CB3D540-C84A-724A-8270-DD7BA9902A13}" destId="{BA74B4A3-01B9-894D-BC2A-496105DDA9C2}" srcOrd="0" destOrd="0" presId="urn:microsoft.com/office/officeart/2008/layout/HorizontalMultiLevelHierarchy"/>
    <dgm:cxn modelId="{45B365D2-7D0D-5B47-B4C0-A3531317B295}" type="presOf" srcId="{EA907EBE-7EF2-4440-8A96-BF33DD462F87}" destId="{3DD4573B-A524-2F47-9E62-C0C2B42A08C7}" srcOrd="0" destOrd="0" presId="urn:microsoft.com/office/officeart/2008/layout/HorizontalMultiLevelHierarchy"/>
    <dgm:cxn modelId="{7ED2DD8E-6C21-D043-BAD6-1D7A9B3CD4DD}" type="presOf" srcId="{138FA262-1F4C-1740-85B4-09A243E2A1BB}" destId="{AB109C19-49A3-7E42-909A-B0CC96CF46B2}" srcOrd="0" destOrd="0" presId="urn:microsoft.com/office/officeart/2008/layout/HorizontalMultiLevelHierarchy"/>
    <dgm:cxn modelId="{1D8F1D01-F6F6-874C-83AE-4F0598929050}" srcId="{E9C4C58A-E04B-3F4F-A498-737E36209682}" destId="{09203130-EB58-CE4E-AA91-EC3D33D2E560}" srcOrd="0" destOrd="0" parTransId="{69709254-DDBF-5E40-B7C2-3B45A9C637E0}" sibTransId="{FB670441-39C7-D547-8F12-263F1F3A78FE}"/>
    <dgm:cxn modelId="{E26EB2E8-11D1-F143-B9C1-BBD1075FE10A}" srcId="{09203130-EB58-CE4E-AA91-EC3D33D2E560}" destId="{D021CEC5-3407-D144-B338-53F5A43AD22B}" srcOrd="3" destOrd="0" parTransId="{138FA262-1F4C-1740-85B4-09A243E2A1BB}" sibTransId="{5A7480A9-B913-CF4D-9BC7-6D416CF098FC}"/>
    <dgm:cxn modelId="{A38EE2EB-7851-0846-984D-B50B63C15CB6}" srcId="{09203130-EB58-CE4E-AA91-EC3D33D2E560}" destId="{EA907EBE-7EF2-4440-8A96-BF33DD462F87}" srcOrd="2" destOrd="0" parTransId="{EBE86F12-7A67-2D45-A31C-C9D6579D8864}" sibTransId="{E794D0AE-DCCC-2744-9AA3-8C628FF6C132}"/>
    <dgm:cxn modelId="{37E0A690-3601-B641-B910-76C84D744A46}" type="presOf" srcId="{138FA262-1F4C-1740-85B4-09A243E2A1BB}" destId="{D1CA0484-F5D9-AF43-8169-1A6BD6D02EDA}" srcOrd="1" destOrd="0" presId="urn:microsoft.com/office/officeart/2008/layout/HorizontalMultiLevelHierarchy"/>
    <dgm:cxn modelId="{FF4E92F4-3EC8-E246-B731-1A67EE4462D7}" type="presOf" srcId="{706344BB-4DE7-C847-ADA6-48C1A1B0ACB2}" destId="{9CE6681B-6DA5-FD4E-A049-C0AAF0D2215A}" srcOrd="1" destOrd="0" presId="urn:microsoft.com/office/officeart/2008/layout/HorizontalMultiLevelHierarchy"/>
    <dgm:cxn modelId="{4A3F4C0E-0650-F54E-A288-9ED1ED00B3F3}" type="presOf" srcId="{706344BB-4DE7-C847-ADA6-48C1A1B0ACB2}" destId="{65D57E47-A3F8-2E46-A24C-2DFB29547853}" srcOrd="0" destOrd="0" presId="urn:microsoft.com/office/officeart/2008/layout/HorizontalMultiLevelHierarchy"/>
    <dgm:cxn modelId="{D102CEA0-BEA2-3B48-AA98-FBC0AEE26C1A}" srcId="{09203130-EB58-CE4E-AA91-EC3D33D2E560}" destId="{4CB3D540-C84A-724A-8270-DD7BA9902A13}" srcOrd="1" destOrd="0" parTransId="{03F91570-EAE8-644E-BFB8-91DF96A97A7E}" sibTransId="{768B9E18-CDD3-944A-8021-D4748A19DA37}"/>
    <dgm:cxn modelId="{317810D7-E8C6-844E-A6E8-60BD3DD1983A}" type="presOf" srcId="{236CA3C7-1554-084A-BEA9-8EE5BC886E5B}" destId="{308FD12F-22ED-8D46-ABC3-54BFA998CBCF}" srcOrd="0" destOrd="0" presId="urn:microsoft.com/office/officeart/2008/layout/HorizontalMultiLevelHierarchy"/>
    <dgm:cxn modelId="{6B8D0049-28FE-1047-ABA0-B4EEEB2F5799}" type="presOf" srcId="{03F91570-EAE8-644E-BFB8-91DF96A97A7E}" destId="{E8BD8750-D398-4E4C-9F7F-17A2F3D55AAF}" srcOrd="1" destOrd="0" presId="urn:microsoft.com/office/officeart/2008/layout/HorizontalMultiLevelHierarchy"/>
    <dgm:cxn modelId="{C34BA58E-6A25-964F-AA6F-280C1D7FF0A4}" type="presOf" srcId="{EBE86F12-7A67-2D45-A31C-C9D6579D8864}" destId="{21F0953D-BA31-C74A-A9C4-66ED1ABD1156}" srcOrd="0" destOrd="0" presId="urn:microsoft.com/office/officeart/2008/layout/HorizontalMultiLevelHierarchy"/>
    <dgm:cxn modelId="{7405BE28-1D44-7E48-94F0-8EFB3AE9C514}" srcId="{09203130-EB58-CE4E-AA91-EC3D33D2E560}" destId="{236CA3C7-1554-084A-BEA9-8EE5BC886E5B}" srcOrd="0" destOrd="0" parTransId="{706344BB-4DE7-C847-ADA6-48C1A1B0ACB2}" sibTransId="{C5C94D66-D1C6-DA4C-8FA7-B5F8906D2184}"/>
    <dgm:cxn modelId="{C3CF042D-783B-5649-AA4C-F6830CDD64CF}" type="presOf" srcId="{EBE86F12-7A67-2D45-A31C-C9D6579D8864}" destId="{FF70D7B2-0802-B24C-85C3-8899A7C99406}" srcOrd="1" destOrd="0" presId="urn:microsoft.com/office/officeart/2008/layout/HorizontalMultiLevelHierarchy"/>
    <dgm:cxn modelId="{B318BCA2-6193-C544-BDC9-AEA4632F294C}" type="presOf" srcId="{D021CEC5-3407-D144-B338-53F5A43AD22B}" destId="{9B4C95DA-EFA1-5C46-8008-4E76D6C23C21}" srcOrd="0" destOrd="0" presId="urn:microsoft.com/office/officeart/2008/layout/HorizontalMultiLevelHierarchy"/>
    <dgm:cxn modelId="{E6F19B29-8A6F-4047-B84C-A23B30FF5CEC}" type="presOf" srcId="{E9C4C58A-E04B-3F4F-A498-737E36209682}" destId="{764E958A-87C2-6448-AB32-1B7174698115}" srcOrd="0" destOrd="0" presId="urn:microsoft.com/office/officeart/2008/layout/HorizontalMultiLevelHierarchy"/>
    <dgm:cxn modelId="{2378E2D4-CB80-914A-96A3-D16E0CC67F7D}" type="presOf" srcId="{03F91570-EAE8-644E-BFB8-91DF96A97A7E}" destId="{68293C6E-5D6D-534D-BC36-FE7C34293152}" srcOrd="0" destOrd="0" presId="urn:microsoft.com/office/officeart/2008/layout/HorizontalMultiLevelHierarchy"/>
    <dgm:cxn modelId="{01B3B026-69F7-9A46-978A-5F88CB99D38D}" type="presOf" srcId="{09203130-EB58-CE4E-AA91-EC3D33D2E560}" destId="{9C1A2229-B462-2E49-AC0A-E7C38A9DB862}" srcOrd="0" destOrd="0" presId="urn:microsoft.com/office/officeart/2008/layout/HorizontalMultiLevelHierarchy"/>
    <dgm:cxn modelId="{6D32F3D1-6D9F-394E-B72B-5584A00AC611}" type="presParOf" srcId="{764E958A-87C2-6448-AB32-1B7174698115}" destId="{CE82B86D-2C2B-0B47-9953-D48275504AED}" srcOrd="0" destOrd="0" presId="urn:microsoft.com/office/officeart/2008/layout/HorizontalMultiLevelHierarchy"/>
    <dgm:cxn modelId="{ACE3C57E-6DF0-ED44-8AE1-6716DA8EA474}" type="presParOf" srcId="{CE82B86D-2C2B-0B47-9953-D48275504AED}" destId="{9C1A2229-B462-2E49-AC0A-E7C38A9DB862}" srcOrd="0" destOrd="0" presId="urn:microsoft.com/office/officeart/2008/layout/HorizontalMultiLevelHierarchy"/>
    <dgm:cxn modelId="{8BA72531-5086-BB4D-B699-D2C36F6C786B}" type="presParOf" srcId="{CE82B86D-2C2B-0B47-9953-D48275504AED}" destId="{004176FE-0F4B-8547-898D-C301D8AEB24C}" srcOrd="1" destOrd="0" presId="urn:microsoft.com/office/officeart/2008/layout/HorizontalMultiLevelHierarchy"/>
    <dgm:cxn modelId="{79960B4E-27E2-C14B-A201-C832EAA29070}" type="presParOf" srcId="{004176FE-0F4B-8547-898D-C301D8AEB24C}" destId="{65D57E47-A3F8-2E46-A24C-2DFB29547853}" srcOrd="0" destOrd="0" presId="urn:microsoft.com/office/officeart/2008/layout/HorizontalMultiLevelHierarchy"/>
    <dgm:cxn modelId="{A195F8B5-45EE-1A46-B4B8-DFDB632E3009}" type="presParOf" srcId="{65D57E47-A3F8-2E46-A24C-2DFB29547853}" destId="{9CE6681B-6DA5-FD4E-A049-C0AAF0D2215A}" srcOrd="0" destOrd="0" presId="urn:microsoft.com/office/officeart/2008/layout/HorizontalMultiLevelHierarchy"/>
    <dgm:cxn modelId="{FF3BC25F-FDEF-894E-B034-B7C2F0D32305}" type="presParOf" srcId="{004176FE-0F4B-8547-898D-C301D8AEB24C}" destId="{4B6F0541-8A33-C943-B822-363A5BABE18C}" srcOrd="1" destOrd="0" presId="urn:microsoft.com/office/officeart/2008/layout/HorizontalMultiLevelHierarchy"/>
    <dgm:cxn modelId="{0FC5D5E2-F4C7-154E-BD5F-A95AD03A41B1}" type="presParOf" srcId="{4B6F0541-8A33-C943-B822-363A5BABE18C}" destId="{308FD12F-22ED-8D46-ABC3-54BFA998CBCF}" srcOrd="0" destOrd="0" presId="urn:microsoft.com/office/officeart/2008/layout/HorizontalMultiLevelHierarchy"/>
    <dgm:cxn modelId="{03FB4244-B0A1-5A4E-B64D-152B10F11366}" type="presParOf" srcId="{4B6F0541-8A33-C943-B822-363A5BABE18C}" destId="{DF23E4CE-BE16-AA4E-86BA-E0AD485D75B9}" srcOrd="1" destOrd="0" presId="urn:microsoft.com/office/officeart/2008/layout/HorizontalMultiLevelHierarchy"/>
    <dgm:cxn modelId="{A160C365-6B4E-984C-B80C-35EE9B472922}" type="presParOf" srcId="{004176FE-0F4B-8547-898D-C301D8AEB24C}" destId="{68293C6E-5D6D-534D-BC36-FE7C34293152}" srcOrd="2" destOrd="0" presId="urn:microsoft.com/office/officeart/2008/layout/HorizontalMultiLevelHierarchy"/>
    <dgm:cxn modelId="{48680429-4528-F340-A679-2F3A1ABBC800}" type="presParOf" srcId="{68293C6E-5D6D-534D-BC36-FE7C34293152}" destId="{E8BD8750-D398-4E4C-9F7F-17A2F3D55AAF}" srcOrd="0" destOrd="0" presId="urn:microsoft.com/office/officeart/2008/layout/HorizontalMultiLevelHierarchy"/>
    <dgm:cxn modelId="{9560D70B-676A-3D4C-8E14-F55A6C40FA83}" type="presParOf" srcId="{004176FE-0F4B-8547-898D-C301D8AEB24C}" destId="{01F0042A-F4D0-044F-A9AB-A95913CEF53F}" srcOrd="3" destOrd="0" presId="urn:microsoft.com/office/officeart/2008/layout/HorizontalMultiLevelHierarchy"/>
    <dgm:cxn modelId="{04CD722C-C67F-1348-9739-C3DD1AFBD3F4}" type="presParOf" srcId="{01F0042A-F4D0-044F-A9AB-A95913CEF53F}" destId="{BA74B4A3-01B9-894D-BC2A-496105DDA9C2}" srcOrd="0" destOrd="0" presId="urn:microsoft.com/office/officeart/2008/layout/HorizontalMultiLevelHierarchy"/>
    <dgm:cxn modelId="{704F9C3C-7686-A74F-8861-0C3508B4EE69}" type="presParOf" srcId="{01F0042A-F4D0-044F-A9AB-A95913CEF53F}" destId="{04D4AABC-31E5-F34C-BE79-D743CA6EFE87}" srcOrd="1" destOrd="0" presId="urn:microsoft.com/office/officeart/2008/layout/HorizontalMultiLevelHierarchy"/>
    <dgm:cxn modelId="{9FD66E54-4058-A142-A2AA-F91E2DD6A1F7}" type="presParOf" srcId="{004176FE-0F4B-8547-898D-C301D8AEB24C}" destId="{21F0953D-BA31-C74A-A9C4-66ED1ABD1156}" srcOrd="4" destOrd="0" presId="urn:microsoft.com/office/officeart/2008/layout/HorizontalMultiLevelHierarchy"/>
    <dgm:cxn modelId="{534F2D07-BD25-314C-AF4D-630F52A7166B}" type="presParOf" srcId="{21F0953D-BA31-C74A-A9C4-66ED1ABD1156}" destId="{FF70D7B2-0802-B24C-85C3-8899A7C99406}" srcOrd="0" destOrd="0" presId="urn:microsoft.com/office/officeart/2008/layout/HorizontalMultiLevelHierarchy"/>
    <dgm:cxn modelId="{979E2BE4-1CED-AF4C-94BA-6057FED50B82}" type="presParOf" srcId="{004176FE-0F4B-8547-898D-C301D8AEB24C}" destId="{7DD53FA2-65C5-C449-837C-6BDC670BD2A0}" srcOrd="5" destOrd="0" presId="urn:microsoft.com/office/officeart/2008/layout/HorizontalMultiLevelHierarchy"/>
    <dgm:cxn modelId="{9805F810-21A4-BC4C-B8B5-C7261DAE0AFF}" type="presParOf" srcId="{7DD53FA2-65C5-C449-837C-6BDC670BD2A0}" destId="{3DD4573B-A524-2F47-9E62-C0C2B42A08C7}" srcOrd="0" destOrd="0" presId="urn:microsoft.com/office/officeart/2008/layout/HorizontalMultiLevelHierarchy"/>
    <dgm:cxn modelId="{1652CF17-C636-E74A-8FFC-BB4CA6E88A9A}" type="presParOf" srcId="{7DD53FA2-65C5-C449-837C-6BDC670BD2A0}" destId="{1EB9E9CB-DD11-2549-885D-11F70AE2B34D}" srcOrd="1" destOrd="0" presId="urn:microsoft.com/office/officeart/2008/layout/HorizontalMultiLevelHierarchy"/>
    <dgm:cxn modelId="{874F9D5D-EF29-F241-BAFB-2F722823D70A}" type="presParOf" srcId="{004176FE-0F4B-8547-898D-C301D8AEB24C}" destId="{AB109C19-49A3-7E42-909A-B0CC96CF46B2}" srcOrd="6" destOrd="0" presId="urn:microsoft.com/office/officeart/2008/layout/HorizontalMultiLevelHierarchy"/>
    <dgm:cxn modelId="{C1696DD9-090F-7345-B624-C1E513ABEBA9}" type="presParOf" srcId="{AB109C19-49A3-7E42-909A-B0CC96CF46B2}" destId="{D1CA0484-F5D9-AF43-8169-1A6BD6D02EDA}" srcOrd="0" destOrd="0" presId="urn:microsoft.com/office/officeart/2008/layout/HorizontalMultiLevelHierarchy"/>
    <dgm:cxn modelId="{A8696712-096F-4341-BB79-7F9F2CBC4D61}" type="presParOf" srcId="{004176FE-0F4B-8547-898D-C301D8AEB24C}" destId="{52AC81A8-AEE8-4D40-95D5-A745B6A06382}" srcOrd="7" destOrd="0" presId="urn:microsoft.com/office/officeart/2008/layout/HorizontalMultiLevelHierarchy"/>
    <dgm:cxn modelId="{20E65966-27B5-FB4F-91EB-BA732A541968}" type="presParOf" srcId="{52AC81A8-AEE8-4D40-95D5-A745B6A06382}" destId="{9B4C95DA-EFA1-5C46-8008-4E76D6C23C21}" srcOrd="0" destOrd="0" presId="urn:microsoft.com/office/officeart/2008/layout/HorizontalMultiLevelHierarchy"/>
    <dgm:cxn modelId="{8EEA2510-E25D-C54D-9967-F1D2CC029772}" type="presParOf" srcId="{52AC81A8-AEE8-4D40-95D5-A745B6A06382}" destId="{09F4A271-765A-024C-B053-DF75A6F01CD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8AD3B-0B9C-6243-BCE9-C824BD4C7D93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0945D-B647-2240-879A-388AAF592332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15618-2E57-374B-898F-6251A9FBDE5C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55E96-A348-3D41-B820-C15385E52951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4A7E0-97F3-5B40-97C7-9CDC1ACEBEE4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85B60F-F604-6042-B46F-F8237DC97060}">
      <dsp:nvSpPr>
        <dsp:cNvPr id="0" name=""/>
        <dsp:cNvSpPr/>
      </dsp:nvSpPr>
      <dsp:spPr>
        <a:xfrm>
          <a:off x="3256880" y="1563079"/>
          <a:ext cx="1715839" cy="17158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Hvad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datalogi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på</a:t>
          </a:r>
          <a:r>
            <a:rPr lang="en-US" sz="1400" kern="1200" dirty="0" smtClean="0"/>
            <a:t> KU </a:t>
          </a:r>
          <a:r>
            <a:rPr lang="en-US" sz="1400" kern="1200" dirty="0" err="1" smtClean="0"/>
            <a:t>og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hvilke</a:t>
          </a:r>
          <a:r>
            <a:rPr lang="en-US" sz="1400" kern="1200" dirty="0" smtClean="0"/>
            <a:t> fag </a:t>
          </a:r>
          <a:r>
            <a:rPr lang="en-US" sz="1400" kern="1200" dirty="0" err="1" smtClean="0"/>
            <a:t>har</a:t>
          </a:r>
          <a:r>
            <a:rPr lang="en-US" sz="1400" kern="1200" dirty="0" smtClean="0"/>
            <a:t> man? </a:t>
          </a:r>
          <a:r>
            <a:rPr lang="en-US" sz="1400" kern="1200" dirty="0" err="1" smtClean="0"/>
            <a:t>Opgaver</a:t>
          </a:r>
          <a:r>
            <a:rPr lang="en-US" sz="1400" kern="1200" dirty="0" smtClean="0"/>
            <a:t>/</a:t>
          </a:r>
          <a:r>
            <a:rPr lang="en-US" sz="1400" kern="1200" dirty="0" err="1" smtClean="0"/>
            <a:t>simuleringer</a:t>
          </a:r>
          <a:r>
            <a:rPr lang="en-US" sz="1400" kern="1200" dirty="0" smtClean="0"/>
            <a:t>. </a:t>
          </a:r>
          <a:endParaRPr lang="en-US" sz="1400" kern="1200" dirty="0"/>
        </a:p>
      </dsp:txBody>
      <dsp:txXfrm>
        <a:off x="3508159" y="1814358"/>
        <a:ext cx="1213281" cy="1213281"/>
      </dsp:txXfrm>
    </dsp:sp>
    <dsp:sp modelId="{5625BB72-A452-274C-9AE2-6F0419922BF9}">
      <dsp:nvSpPr>
        <dsp:cNvPr id="0" name=""/>
        <dsp:cNvSpPr/>
      </dsp:nvSpPr>
      <dsp:spPr>
        <a:xfrm>
          <a:off x="3514256" y="761"/>
          <a:ext cx="1201087" cy="12010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Hvem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er</a:t>
          </a:r>
          <a:r>
            <a:rPr lang="en-US" sz="900" kern="1200" dirty="0" smtClean="0"/>
            <a:t> vi?</a:t>
          </a:r>
          <a:endParaRPr lang="en-US" sz="900" kern="1200" dirty="0"/>
        </a:p>
      </dsp:txBody>
      <dsp:txXfrm>
        <a:off x="3690151" y="176656"/>
        <a:ext cx="849297" cy="849297"/>
      </dsp:txXfrm>
    </dsp:sp>
    <dsp:sp modelId="{B4F40917-C120-0543-870B-FB31A9146FE6}">
      <dsp:nvSpPr>
        <dsp:cNvPr id="0" name=""/>
        <dsp:cNvSpPr/>
      </dsp:nvSpPr>
      <dsp:spPr>
        <a:xfrm>
          <a:off x="5244888" y="1258139"/>
          <a:ext cx="1201087" cy="12010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At </a:t>
          </a:r>
          <a:r>
            <a:rPr lang="en-US" sz="900" kern="1200" dirty="0" err="1" smtClean="0"/>
            <a:t>læse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på</a:t>
          </a:r>
          <a:r>
            <a:rPr lang="en-US" sz="900" kern="1200" dirty="0" smtClean="0"/>
            <a:t> </a:t>
          </a:r>
          <a:r>
            <a:rPr lang="en-US" sz="900" kern="1200" dirty="0" err="1" smtClean="0"/>
            <a:t>universitetet</a:t>
          </a:r>
          <a:r>
            <a:rPr lang="en-US" sz="900" kern="1200" dirty="0" smtClean="0"/>
            <a:t> (</a:t>
          </a:r>
          <a:r>
            <a:rPr lang="en-US" sz="900" kern="1200" dirty="0" err="1" smtClean="0"/>
            <a:t>socialt</a:t>
          </a:r>
          <a:r>
            <a:rPr lang="en-US" sz="900" kern="1200" dirty="0" smtClean="0"/>
            <a:t> mm)</a:t>
          </a:r>
          <a:endParaRPr lang="en-US" sz="900" kern="1200" dirty="0"/>
        </a:p>
      </dsp:txBody>
      <dsp:txXfrm>
        <a:off x="5420783" y="1434034"/>
        <a:ext cx="849297" cy="849297"/>
      </dsp:txXfrm>
    </dsp:sp>
    <dsp:sp modelId="{38F9CAA2-6F6C-C848-A94D-5B530960E1CE}">
      <dsp:nvSpPr>
        <dsp:cNvPr id="0" name=""/>
        <dsp:cNvSpPr/>
      </dsp:nvSpPr>
      <dsp:spPr>
        <a:xfrm>
          <a:off x="4583845" y="3292619"/>
          <a:ext cx="1201087" cy="12010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Forelæsninger</a:t>
          </a:r>
          <a:r>
            <a:rPr lang="en-US" sz="900" kern="1200" dirty="0" smtClean="0"/>
            <a:t>/</a:t>
          </a:r>
          <a:r>
            <a:rPr lang="en-US" sz="900" kern="1200" dirty="0" err="1" smtClean="0"/>
            <a:t>regnetimer</a:t>
          </a:r>
          <a:r>
            <a:rPr lang="en-US" sz="900" kern="1200" dirty="0" smtClean="0"/>
            <a:t>/</a:t>
          </a:r>
          <a:r>
            <a:rPr lang="en-US" sz="900" kern="1200" dirty="0" err="1" smtClean="0"/>
            <a:t>studiegrupper</a:t>
          </a:r>
          <a:endParaRPr lang="en-US" sz="900" kern="1200" dirty="0"/>
        </a:p>
      </dsp:txBody>
      <dsp:txXfrm>
        <a:off x="4759740" y="3468514"/>
        <a:ext cx="849297" cy="849297"/>
      </dsp:txXfrm>
    </dsp:sp>
    <dsp:sp modelId="{BF3BD4E2-0A62-CE4E-84F5-780FCA4A9469}">
      <dsp:nvSpPr>
        <dsp:cNvPr id="0" name=""/>
        <dsp:cNvSpPr/>
      </dsp:nvSpPr>
      <dsp:spPr>
        <a:xfrm>
          <a:off x="2444666" y="3292619"/>
          <a:ext cx="1201087" cy="12010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Hvad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kan</a:t>
          </a:r>
          <a:r>
            <a:rPr lang="en-US" sz="900" kern="1200" dirty="0" smtClean="0"/>
            <a:t> man </a:t>
          </a:r>
          <a:r>
            <a:rPr lang="en-US" sz="900" kern="1200" dirty="0" err="1" smtClean="0"/>
            <a:t>blive</a:t>
          </a:r>
          <a:r>
            <a:rPr lang="en-US" sz="900" kern="1200" dirty="0" smtClean="0"/>
            <a:t>?</a:t>
          </a:r>
          <a:endParaRPr lang="en-US" sz="900" kern="1200" dirty="0"/>
        </a:p>
      </dsp:txBody>
      <dsp:txXfrm>
        <a:off x="2620561" y="3468514"/>
        <a:ext cx="849297" cy="849297"/>
      </dsp:txXfrm>
    </dsp:sp>
    <dsp:sp modelId="{FF652EB9-30C2-224B-9458-309905505499}">
      <dsp:nvSpPr>
        <dsp:cNvPr id="0" name=""/>
        <dsp:cNvSpPr/>
      </dsp:nvSpPr>
      <dsp:spPr>
        <a:xfrm>
          <a:off x="1783623" y="1258139"/>
          <a:ext cx="1201087" cy="12010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Hvor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forskningen</a:t>
          </a:r>
          <a:r>
            <a:rPr lang="en-US" sz="900" kern="1200" dirty="0" smtClean="0"/>
            <a:t> nu?</a:t>
          </a:r>
          <a:endParaRPr lang="en-US" sz="900" kern="1200" dirty="0"/>
        </a:p>
      </dsp:txBody>
      <dsp:txXfrm>
        <a:off x="1959518" y="1434034"/>
        <a:ext cx="849297" cy="849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5F01F-24B8-6C4C-B25B-FFB991837A40}">
      <dsp:nvSpPr>
        <dsp:cNvPr id="0" name=""/>
        <dsp:cNvSpPr/>
      </dsp:nvSpPr>
      <dsp:spPr>
        <a:xfrm>
          <a:off x="2614422" y="2721163"/>
          <a:ext cx="1933956" cy="1933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Hvad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er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deres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behov</a:t>
          </a:r>
          <a:r>
            <a:rPr lang="en-US" sz="3000" kern="1200" dirty="0" smtClean="0"/>
            <a:t>?</a:t>
          </a:r>
          <a:endParaRPr lang="en-US" sz="3000" kern="1200" dirty="0"/>
        </a:p>
      </dsp:txBody>
      <dsp:txXfrm>
        <a:off x="2897643" y="3004384"/>
        <a:ext cx="1367514" cy="1367514"/>
      </dsp:txXfrm>
    </dsp:sp>
    <dsp:sp modelId="{E706EEF4-EF7B-B445-A8B8-CBBA359748DE}">
      <dsp:nvSpPr>
        <dsp:cNvPr id="0" name=""/>
        <dsp:cNvSpPr/>
      </dsp:nvSpPr>
      <dsp:spPr>
        <a:xfrm rot="11700000">
          <a:off x="891037" y="2918104"/>
          <a:ext cx="1690113" cy="5511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47F2F-F16B-E84D-AF2A-C79574BDC1AC}">
      <dsp:nvSpPr>
        <dsp:cNvPr id="0" name=""/>
        <dsp:cNvSpPr/>
      </dsp:nvSpPr>
      <dsp:spPr>
        <a:xfrm>
          <a:off x="1203" y="2240073"/>
          <a:ext cx="1837258" cy="1469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SPR 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2.g. Deadline 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september</a:t>
          </a:r>
          <a:endParaRPr lang="en-US" sz="1900" kern="1200" dirty="0"/>
        </a:p>
      </dsp:txBody>
      <dsp:txXfrm>
        <a:off x="44252" y="2283122"/>
        <a:ext cx="1751160" cy="1383708"/>
      </dsp:txXfrm>
    </dsp:sp>
    <dsp:sp modelId="{F575D3B3-0FBC-C04D-88E8-2BA9C0968D5E}">
      <dsp:nvSpPr>
        <dsp:cNvPr id="0" name=""/>
        <dsp:cNvSpPr/>
      </dsp:nvSpPr>
      <dsp:spPr>
        <a:xfrm rot="14700000">
          <a:off x="1928972" y="1681141"/>
          <a:ext cx="1690113" cy="5511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45419-0FB2-5047-8D76-8AA5F463AC8A}">
      <dsp:nvSpPr>
        <dsp:cNvPr id="0" name=""/>
        <dsp:cNvSpPr/>
      </dsp:nvSpPr>
      <dsp:spPr>
        <a:xfrm>
          <a:off x="1498264" y="455945"/>
          <a:ext cx="1837258" cy="1469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Vibenhus</a:t>
          </a:r>
          <a:r>
            <a:rPr lang="en-US" sz="1900" kern="1200" dirty="0" smtClean="0"/>
            <a:t>/</a:t>
          </a:r>
          <a:r>
            <a:rPr lang="en-US" sz="1900" kern="1200" dirty="0" err="1" smtClean="0"/>
            <a:t>Sukkertoppen</a:t>
          </a:r>
          <a:r>
            <a:rPr lang="en-US" sz="1900" kern="1200" dirty="0" smtClean="0"/>
            <a:t>/</a:t>
          </a:r>
          <a:r>
            <a:rPr lang="en-US" sz="1900" kern="1200" dirty="0" err="1" smtClean="0"/>
            <a:t>andre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HTX’er</a:t>
          </a:r>
          <a:r>
            <a:rPr lang="en-US" sz="1900" kern="1200" dirty="0" smtClean="0"/>
            <a:t> med </a:t>
          </a:r>
          <a:r>
            <a:rPr lang="en-US" sz="1900" kern="1200" dirty="0" err="1" smtClean="0"/>
            <a:t>nye</a:t>
          </a:r>
          <a:r>
            <a:rPr lang="en-US" sz="1900" kern="1200" dirty="0" smtClean="0"/>
            <a:t> “it-</a:t>
          </a:r>
          <a:r>
            <a:rPr lang="en-US" sz="1900" kern="1200" dirty="0" err="1" smtClean="0"/>
            <a:t>klasser</a:t>
          </a:r>
          <a:r>
            <a:rPr lang="en-US" sz="1900" kern="1200" dirty="0" smtClean="0"/>
            <a:t>”</a:t>
          </a:r>
          <a:endParaRPr lang="en-US" sz="1900" kern="1200" dirty="0"/>
        </a:p>
      </dsp:txBody>
      <dsp:txXfrm>
        <a:off x="1541313" y="498994"/>
        <a:ext cx="1751160" cy="1383708"/>
      </dsp:txXfrm>
    </dsp:sp>
    <dsp:sp modelId="{E6EFE571-0EB8-E144-A78C-D826DECF34EA}">
      <dsp:nvSpPr>
        <dsp:cNvPr id="0" name=""/>
        <dsp:cNvSpPr/>
      </dsp:nvSpPr>
      <dsp:spPr>
        <a:xfrm rot="17700000">
          <a:off x="3543713" y="1681141"/>
          <a:ext cx="1690113" cy="5511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4B903-831E-1C48-8889-F41386558078}">
      <dsp:nvSpPr>
        <dsp:cNvPr id="0" name=""/>
        <dsp:cNvSpPr/>
      </dsp:nvSpPr>
      <dsp:spPr>
        <a:xfrm>
          <a:off x="3827277" y="455945"/>
          <a:ext cx="1837258" cy="1469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STX</a:t>
          </a:r>
          <a:endParaRPr lang="en-US" sz="1900" kern="1200" dirty="0"/>
        </a:p>
      </dsp:txBody>
      <dsp:txXfrm>
        <a:off x="3870326" y="498994"/>
        <a:ext cx="1751160" cy="1383708"/>
      </dsp:txXfrm>
    </dsp:sp>
    <dsp:sp modelId="{AFF6E469-BD47-7E40-9119-0B5E4BD973FB}">
      <dsp:nvSpPr>
        <dsp:cNvPr id="0" name=""/>
        <dsp:cNvSpPr/>
      </dsp:nvSpPr>
      <dsp:spPr>
        <a:xfrm rot="20700000">
          <a:off x="4581649" y="2918104"/>
          <a:ext cx="1690113" cy="5511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67E41B-9FC8-AE4F-A6F6-0144AF2A8CDB}">
      <dsp:nvSpPr>
        <dsp:cNvPr id="0" name=""/>
        <dsp:cNvSpPr/>
      </dsp:nvSpPr>
      <dsp:spPr>
        <a:xfrm>
          <a:off x="5324338" y="2240073"/>
          <a:ext cx="1837258" cy="1469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Andet</a:t>
          </a:r>
          <a:r>
            <a:rPr lang="en-US" sz="1900" kern="1200" dirty="0" smtClean="0"/>
            <a:t>?</a:t>
          </a:r>
          <a:endParaRPr lang="en-US" sz="1900" kern="1200" dirty="0"/>
        </a:p>
      </dsp:txBody>
      <dsp:txXfrm>
        <a:off x="5367387" y="2283122"/>
        <a:ext cx="1751160" cy="1383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F621-3FFE-E14C-B446-5F5D8466FE2E}">
      <dsp:nvSpPr>
        <dsp:cNvPr id="0" name=""/>
        <dsp:cNvSpPr/>
      </dsp:nvSpPr>
      <dsp:spPr>
        <a:xfrm>
          <a:off x="2048" y="460045"/>
          <a:ext cx="895614" cy="537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STX</a:t>
          </a:r>
          <a:endParaRPr lang="en-US" sz="2300" kern="1200" dirty="0"/>
        </a:p>
      </dsp:txBody>
      <dsp:txXfrm>
        <a:off x="17787" y="475784"/>
        <a:ext cx="864136" cy="505890"/>
      </dsp:txXfrm>
    </dsp:sp>
    <dsp:sp modelId="{1E9D054A-A558-7443-B1A2-A15B2C00B246}">
      <dsp:nvSpPr>
        <dsp:cNvPr id="0" name=""/>
        <dsp:cNvSpPr/>
      </dsp:nvSpPr>
      <dsp:spPr>
        <a:xfrm>
          <a:off x="987224" y="617673"/>
          <a:ext cx="189870" cy="2221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87224" y="662095"/>
        <a:ext cx="132909" cy="133268"/>
      </dsp:txXfrm>
    </dsp:sp>
    <dsp:sp modelId="{9CEDAC19-F5C8-AC4E-A9B3-2CD7418AB204}">
      <dsp:nvSpPr>
        <dsp:cNvPr id="0" name=""/>
        <dsp:cNvSpPr/>
      </dsp:nvSpPr>
      <dsp:spPr>
        <a:xfrm>
          <a:off x="1255908" y="460045"/>
          <a:ext cx="895614" cy="537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HTX</a:t>
          </a:r>
          <a:endParaRPr lang="en-US" sz="2300" kern="1200" dirty="0"/>
        </a:p>
      </dsp:txBody>
      <dsp:txXfrm>
        <a:off x="1271647" y="475784"/>
        <a:ext cx="864136" cy="505890"/>
      </dsp:txXfrm>
    </dsp:sp>
    <dsp:sp modelId="{13A91854-B9DB-BB4D-8D98-20D6AB66DD6F}">
      <dsp:nvSpPr>
        <dsp:cNvPr id="0" name=""/>
        <dsp:cNvSpPr/>
      </dsp:nvSpPr>
      <dsp:spPr>
        <a:xfrm>
          <a:off x="2241085" y="617673"/>
          <a:ext cx="189870" cy="2221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241085" y="662095"/>
        <a:ext cx="132909" cy="133268"/>
      </dsp:txXfrm>
    </dsp:sp>
    <dsp:sp modelId="{60EAAA70-D47D-0749-8507-1E72BCD868DD}">
      <dsp:nvSpPr>
        <dsp:cNvPr id="0" name=""/>
        <dsp:cNvSpPr/>
      </dsp:nvSpPr>
      <dsp:spPr>
        <a:xfrm>
          <a:off x="2509769" y="460045"/>
          <a:ext cx="895614" cy="537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SRP</a:t>
          </a:r>
          <a:endParaRPr lang="en-US" sz="2300" kern="1200" dirty="0"/>
        </a:p>
      </dsp:txBody>
      <dsp:txXfrm>
        <a:off x="2525508" y="475784"/>
        <a:ext cx="864136" cy="505890"/>
      </dsp:txXfrm>
    </dsp:sp>
    <dsp:sp modelId="{7C51B049-3D39-2941-8377-1772D9570984}">
      <dsp:nvSpPr>
        <dsp:cNvPr id="0" name=""/>
        <dsp:cNvSpPr/>
      </dsp:nvSpPr>
      <dsp:spPr>
        <a:xfrm>
          <a:off x="3494945" y="617673"/>
          <a:ext cx="189870" cy="2221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94945" y="662095"/>
        <a:ext cx="132909" cy="133268"/>
      </dsp:txXfrm>
    </dsp:sp>
    <dsp:sp modelId="{1739B299-FA6D-0947-BD82-C06FC3D84D15}">
      <dsp:nvSpPr>
        <dsp:cNvPr id="0" name=""/>
        <dsp:cNvSpPr/>
      </dsp:nvSpPr>
      <dsp:spPr>
        <a:xfrm>
          <a:off x="3763629" y="460045"/>
          <a:ext cx="895614" cy="537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…</a:t>
          </a:r>
          <a:endParaRPr lang="en-US" sz="2300" kern="1200" dirty="0"/>
        </a:p>
      </dsp:txBody>
      <dsp:txXfrm>
        <a:off x="3779368" y="475784"/>
        <a:ext cx="864136" cy="505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09C19-49A3-7E42-909A-B0CC96CF46B2}">
      <dsp:nvSpPr>
        <dsp:cNvPr id="0" name=""/>
        <dsp:cNvSpPr/>
      </dsp:nvSpPr>
      <dsp:spPr>
        <a:xfrm>
          <a:off x="735866" y="1944046"/>
          <a:ext cx="481772" cy="1377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886" y="0"/>
              </a:lnTo>
              <a:lnTo>
                <a:pt x="240886" y="1377016"/>
              </a:lnTo>
              <a:lnTo>
                <a:pt x="481772" y="13770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0280" y="2596082"/>
        <a:ext cx="72943" cy="72943"/>
      </dsp:txXfrm>
    </dsp:sp>
    <dsp:sp modelId="{21F0953D-BA31-C74A-A9C4-66ED1ABD1156}">
      <dsp:nvSpPr>
        <dsp:cNvPr id="0" name=""/>
        <dsp:cNvSpPr/>
      </dsp:nvSpPr>
      <dsp:spPr>
        <a:xfrm>
          <a:off x="735866" y="1944046"/>
          <a:ext cx="481772" cy="4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886" y="0"/>
              </a:lnTo>
              <a:lnTo>
                <a:pt x="240886" y="440145"/>
              </a:lnTo>
              <a:lnTo>
                <a:pt x="481772" y="4401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0438" y="2147805"/>
        <a:ext cx="32627" cy="32627"/>
      </dsp:txXfrm>
    </dsp:sp>
    <dsp:sp modelId="{68293C6E-5D6D-534D-BC36-FE7C34293152}">
      <dsp:nvSpPr>
        <dsp:cNvPr id="0" name=""/>
        <dsp:cNvSpPr/>
      </dsp:nvSpPr>
      <dsp:spPr>
        <a:xfrm>
          <a:off x="735866" y="1485040"/>
          <a:ext cx="481772" cy="459005"/>
        </a:xfrm>
        <a:custGeom>
          <a:avLst/>
          <a:gdLst/>
          <a:ahLst/>
          <a:cxnLst/>
          <a:rect l="0" t="0" r="0" b="0"/>
          <a:pathLst>
            <a:path>
              <a:moveTo>
                <a:pt x="0" y="459005"/>
              </a:moveTo>
              <a:lnTo>
                <a:pt x="240886" y="459005"/>
              </a:lnTo>
              <a:lnTo>
                <a:pt x="240886" y="0"/>
              </a:lnTo>
              <a:lnTo>
                <a:pt x="48177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0116" y="1697907"/>
        <a:ext cx="33271" cy="33271"/>
      </dsp:txXfrm>
    </dsp:sp>
    <dsp:sp modelId="{65D57E47-A3F8-2E46-A24C-2DFB29547853}">
      <dsp:nvSpPr>
        <dsp:cNvPr id="0" name=""/>
        <dsp:cNvSpPr/>
      </dsp:nvSpPr>
      <dsp:spPr>
        <a:xfrm>
          <a:off x="735866" y="549880"/>
          <a:ext cx="481772" cy="1394165"/>
        </a:xfrm>
        <a:custGeom>
          <a:avLst/>
          <a:gdLst/>
          <a:ahLst/>
          <a:cxnLst/>
          <a:rect l="0" t="0" r="0" b="0"/>
          <a:pathLst>
            <a:path>
              <a:moveTo>
                <a:pt x="0" y="1394165"/>
              </a:moveTo>
              <a:lnTo>
                <a:pt x="240886" y="1394165"/>
              </a:lnTo>
              <a:lnTo>
                <a:pt x="240886" y="0"/>
              </a:lnTo>
              <a:lnTo>
                <a:pt x="48177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9875" y="1210086"/>
        <a:ext cx="73752" cy="73752"/>
      </dsp:txXfrm>
    </dsp:sp>
    <dsp:sp modelId="{9C1A2229-B462-2E49-AC0A-E7C38A9DB862}">
      <dsp:nvSpPr>
        <dsp:cNvPr id="0" name=""/>
        <dsp:cNvSpPr/>
      </dsp:nvSpPr>
      <dsp:spPr>
        <a:xfrm rot="16200000">
          <a:off x="-1563993" y="1576841"/>
          <a:ext cx="3865310" cy="734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Undervisningsforløb</a:t>
          </a:r>
          <a:endParaRPr lang="en-US" sz="3300" kern="1200" dirty="0"/>
        </a:p>
      </dsp:txBody>
      <dsp:txXfrm>
        <a:off x="-1563993" y="1576841"/>
        <a:ext cx="3865310" cy="734408"/>
      </dsp:txXfrm>
    </dsp:sp>
    <dsp:sp modelId="{308FD12F-22ED-8D46-ABC3-54BFA998CBCF}">
      <dsp:nvSpPr>
        <dsp:cNvPr id="0" name=""/>
        <dsp:cNvSpPr/>
      </dsp:nvSpPr>
      <dsp:spPr>
        <a:xfrm>
          <a:off x="1217638" y="182676"/>
          <a:ext cx="2408861" cy="734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STX</a:t>
          </a:r>
        </a:p>
      </dsp:txBody>
      <dsp:txXfrm>
        <a:off x="1217638" y="182676"/>
        <a:ext cx="2408861" cy="734408"/>
      </dsp:txXfrm>
    </dsp:sp>
    <dsp:sp modelId="{BA74B4A3-01B9-894D-BC2A-496105DDA9C2}">
      <dsp:nvSpPr>
        <dsp:cNvPr id="0" name=""/>
        <dsp:cNvSpPr/>
      </dsp:nvSpPr>
      <dsp:spPr>
        <a:xfrm>
          <a:off x="1217638" y="1117835"/>
          <a:ext cx="2408861" cy="734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HTX</a:t>
          </a:r>
          <a:endParaRPr lang="en-US" sz="3300" kern="1200" dirty="0"/>
        </a:p>
      </dsp:txBody>
      <dsp:txXfrm>
        <a:off x="1217638" y="1117835"/>
        <a:ext cx="2408861" cy="734408"/>
      </dsp:txXfrm>
    </dsp:sp>
    <dsp:sp modelId="{3DD4573B-A524-2F47-9E62-C0C2B42A08C7}">
      <dsp:nvSpPr>
        <dsp:cNvPr id="0" name=""/>
        <dsp:cNvSpPr/>
      </dsp:nvSpPr>
      <dsp:spPr>
        <a:xfrm>
          <a:off x="1217638" y="2016987"/>
          <a:ext cx="2408861" cy="734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SRP</a:t>
          </a:r>
          <a:endParaRPr lang="en-US" sz="3300" kern="1200" dirty="0"/>
        </a:p>
      </dsp:txBody>
      <dsp:txXfrm>
        <a:off x="1217638" y="2016987"/>
        <a:ext cx="2408861" cy="734408"/>
      </dsp:txXfrm>
    </dsp:sp>
    <dsp:sp modelId="{9B4C95DA-EFA1-5C46-8008-4E76D6C23C21}">
      <dsp:nvSpPr>
        <dsp:cNvPr id="0" name=""/>
        <dsp:cNvSpPr/>
      </dsp:nvSpPr>
      <dsp:spPr>
        <a:xfrm>
          <a:off x="1217638" y="2953858"/>
          <a:ext cx="2408861" cy="7344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…</a:t>
          </a:r>
          <a:endParaRPr lang="en-US" sz="3300" kern="1200" dirty="0"/>
        </a:p>
      </dsp:txBody>
      <dsp:txXfrm>
        <a:off x="1217638" y="2953858"/>
        <a:ext cx="2408861" cy="734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0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9440-7CC7-8747-BA45-629677709A1C}" type="datetimeFigureOut">
              <a:rPr lang="en-US" smtClean="0"/>
              <a:t>10/04/15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8251-FA10-A941-9782-CACC862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Gymnasietjenesten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Opdeling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gymnasietjenesten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Rejseholdet</a:t>
            </a:r>
            <a:r>
              <a:rPr lang="en-US" dirty="0" smtClean="0"/>
              <a:t>: </a:t>
            </a:r>
            <a:r>
              <a:rPr lang="en-US" dirty="0" err="1" smtClean="0"/>
              <a:t>Rejser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gymnasierne</a:t>
            </a:r>
            <a:r>
              <a:rPr lang="en-US" dirty="0" smtClean="0"/>
              <a:t> med et </a:t>
            </a:r>
            <a:r>
              <a:rPr lang="en-US" dirty="0" err="1" smtClean="0"/>
              <a:t>oplæg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varer</a:t>
            </a:r>
            <a:r>
              <a:rPr lang="en-US" dirty="0" smtClean="0"/>
              <a:t> 2 </a:t>
            </a:r>
            <a:r>
              <a:rPr lang="en-US" dirty="0" err="1" smtClean="0"/>
              <a:t>lektioner</a:t>
            </a:r>
            <a:r>
              <a:rPr lang="en-US" dirty="0" smtClean="0"/>
              <a:t> (2 x 45 min.)</a:t>
            </a:r>
          </a:p>
          <a:p>
            <a:pPr lvl="2"/>
            <a:r>
              <a:rPr lang="en-US" dirty="0" err="1" smtClean="0"/>
              <a:t>Kontakt</a:t>
            </a:r>
            <a:r>
              <a:rPr lang="en-US" dirty="0" smtClean="0"/>
              <a:t>..? </a:t>
            </a:r>
          </a:p>
          <a:p>
            <a:pPr lvl="2"/>
            <a:r>
              <a:rPr lang="en-US" dirty="0" err="1" smtClean="0"/>
              <a:t>ppt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plads</a:t>
            </a:r>
            <a:endParaRPr lang="en-US" dirty="0" smtClean="0"/>
          </a:p>
          <a:p>
            <a:pPr lvl="2"/>
            <a:r>
              <a:rPr lang="en-US" dirty="0" err="1" smtClean="0"/>
              <a:t>Gennemprøvning</a:t>
            </a:r>
            <a:endParaRPr lang="en-US" dirty="0" smtClean="0"/>
          </a:p>
          <a:p>
            <a:pPr lvl="2"/>
            <a:r>
              <a:rPr lang="en-US" dirty="0" smtClean="0"/>
              <a:t>Good to go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andet</a:t>
            </a:r>
            <a:r>
              <a:rPr lang="en-US" dirty="0" smtClean="0"/>
              <a:t> hold (</a:t>
            </a:r>
            <a:r>
              <a:rPr lang="en-US" dirty="0" err="1" smtClean="0"/>
              <a:t>Kunne</a:t>
            </a:r>
            <a:r>
              <a:rPr lang="en-US" dirty="0" smtClean="0"/>
              <a:t> I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et </a:t>
            </a:r>
            <a:r>
              <a:rPr lang="en-US" dirty="0" err="1" smtClean="0"/>
              <a:t>fedt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?): </a:t>
            </a:r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undervisningsforløb</a:t>
            </a:r>
            <a:endParaRPr lang="en-US" dirty="0" smtClean="0"/>
          </a:p>
          <a:p>
            <a:pPr lvl="2"/>
            <a:r>
              <a:rPr lang="en-US" dirty="0" err="1" smtClean="0"/>
              <a:t>Undersøgelse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behovene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de </a:t>
            </a:r>
            <a:r>
              <a:rPr lang="en-US" dirty="0" err="1" smtClean="0"/>
              <a:t>gymnasiale</a:t>
            </a:r>
            <a:r>
              <a:rPr lang="en-US" dirty="0" smtClean="0"/>
              <a:t> </a:t>
            </a:r>
            <a:r>
              <a:rPr lang="en-US" dirty="0" err="1" smtClean="0"/>
              <a:t>uddannelser</a:t>
            </a:r>
            <a:endParaRPr lang="en-US" dirty="0" smtClean="0"/>
          </a:p>
          <a:p>
            <a:pPr lvl="2"/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konctept</a:t>
            </a:r>
            <a:r>
              <a:rPr lang="en-US" dirty="0" smtClean="0"/>
              <a:t> under sparring med </a:t>
            </a:r>
            <a:r>
              <a:rPr lang="en-US" dirty="0" err="1" smtClean="0"/>
              <a:t>gymnasielærere</a:t>
            </a:r>
            <a:endParaRPr lang="en-US" dirty="0" smtClean="0"/>
          </a:p>
          <a:p>
            <a:pPr lvl="2"/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fagpakke</a:t>
            </a:r>
            <a:r>
              <a:rPr lang="en-US" dirty="0" smtClean="0"/>
              <a:t>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5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Rejseholdet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121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6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undervisningsforløb</a:t>
            </a:r>
            <a:r>
              <a:rPr lang="en-US" dirty="0" smtClean="0"/>
              <a:t>: </a:t>
            </a:r>
            <a:r>
              <a:rPr lang="en-US" dirty="0" err="1" smtClean="0"/>
              <a:t>Koncept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7760224"/>
              </p:ext>
            </p:extLst>
          </p:nvPr>
        </p:nvGraphicFramePr>
        <p:xfrm>
          <a:off x="961191" y="1396999"/>
          <a:ext cx="7162800" cy="511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9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undervisningsforløb</a:t>
            </a:r>
            <a:r>
              <a:rPr lang="en-US" dirty="0" smtClean="0"/>
              <a:t>: </a:t>
            </a:r>
            <a:r>
              <a:rPr lang="en-US" dirty="0" err="1"/>
              <a:t>F</a:t>
            </a:r>
            <a:r>
              <a:rPr lang="en-US" dirty="0" err="1" smtClean="0"/>
              <a:t>agpakke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15557"/>
              </p:ext>
            </p:extLst>
          </p:nvPr>
        </p:nvGraphicFramePr>
        <p:xfrm>
          <a:off x="4329375" y="3391121"/>
          <a:ext cx="4661293" cy="145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7243180"/>
              </p:ext>
            </p:extLst>
          </p:nvPr>
        </p:nvGraphicFramePr>
        <p:xfrm>
          <a:off x="470518" y="2230355"/>
          <a:ext cx="3627957" cy="388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7318" y="1662412"/>
            <a:ext cx="114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Parallelt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8968" y="1708626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serielt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1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172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Gymnasietjenesten</vt:lpstr>
      <vt:lpstr>Opdeling af gymnasietjenesten</vt:lpstr>
      <vt:lpstr>Rejseholdet</vt:lpstr>
      <vt:lpstr>Udvikling af undervisningsforløb: Koncept</vt:lpstr>
      <vt:lpstr>Udvikling af undervisningsforløb: Fagpakke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Gymnasietjenesten</dc:title>
  <dc:creator>Leise Borg</dc:creator>
  <cp:lastModifiedBy>Leise Borg</cp:lastModifiedBy>
  <cp:revision>9</cp:revision>
  <dcterms:created xsi:type="dcterms:W3CDTF">2015-04-10T12:19:17Z</dcterms:created>
  <dcterms:modified xsi:type="dcterms:W3CDTF">2015-04-10T14:30:36Z</dcterms:modified>
</cp:coreProperties>
</file>