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9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9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5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3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3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7BD0-DF86-3148-976C-32E990CDD888}" type="datetimeFigureOut">
              <a:rPr lang="en-US" smtClean="0"/>
              <a:t>22/04/15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49D76-F52B-1C40-83DC-C89343BD3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Udvikling</a:t>
            </a:r>
            <a:r>
              <a:rPr lang="en-US" dirty="0" smtClean="0"/>
              <a:t> </a:t>
            </a:r>
            <a:r>
              <a:rPr lang="en-US" dirty="0" err="1" smtClean="0"/>
              <a:t>af</a:t>
            </a:r>
            <a:r>
              <a:rPr lang="en-US" dirty="0" smtClean="0"/>
              <a:t> </a:t>
            </a:r>
            <a:r>
              <a:rPr lang="en-US" dirty="0" err="1" smtClean="0"/>
              <a:t>undervisningsforløb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7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870"/>
            <a:ext cx="8229600" cy="51387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 Der ligger </a:t>
            </a:r>
            <a:r>
              <a:rPr lang="en-US" dirty="0" err="1" smtClean="0"/>
              <a:t>noget</a:t>
            </a:r>
            <a:r>
              <a:rPr lang="en-US" dirty="0" smtClean="0"/>
              <a:t> </a:t>
            </a:r>
            <a:r>
              <a:rPr lang="en-US" dirty="0" err="1" smtClean="0"/>
              <a:t>materiale</a:t>
            </a:r>
            <a:r>
              <a:rPr lang="en-US" dirty="0" smtClean="0"/>
              <a:t>,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blandt</a:t>
            </a:r>
            <a:r>
              <a:rPr lang="en-US" dirty="0" smtClean="0"/>
              <a:t> </a:t>
            </a:r>
            <a:r>
              <a:rPr lang="en-US" dirty="0" err="1" smtClean="0"/>
              <a:t>andre</a:t>
            </a:r>
            <a:r>
              <a:rPr lang="en-US" dirty="0" smtClean="0"/>
              <a:t> </a:t>
            </a:r>
            <a:r>
              <a:rPr lang="en-US" dirty="0" err="1" smtClean="0"/>
              <a:t>Christoffer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Martin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lavet</a:t>
            </a:r>
            <a:endParaRPr lang="en-US" dirty="0" smtClean="0"/>
          </a:p>
          <a:p>
            <a:pPr lvl="2"/>
            <a:r>
              <a:rPr lang="en-US" dirty="0" err="1" smtClean="0"/>
              <a:t>Få</a:t>
            </a:r>
            <a:r>
              <a:rPr lang="en-US" dirty="0" smtClean="0"/>
              <a:t> </a:t>
            </a:r>
            <a:r>
              <a:rPr lang="en-US" dirty="0" err="1" smtClean="0"/>
              <a:t>fingrene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orienter</a:t>
            </a:r>
            <a:r>
              <a:rPr lang="en-US" dirty="0" smtClean="0"/>
              <a:t>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det. </a:t>
            </a:r>
            <a:r>
              <a:rPr lang="en-US" dirty="0" err="1" smtClean="0"/>
              <a:t>Snak</a:t>
            </a:r>
            <a:r>
              <a:rPr lang="en-US" dirty="0" smtClean="0"/>
              <a:t> med Morten </a:t>
            </a:r>
            <a:r>
              <a:rPr lang="en-US" dirty="0" err="1" smtClean="0"/>
              <a:t>og</a:t>
            </a:r>
            <a:r>
              <a:rPr lang="en-US" dirty="0" smtClean="0"/>
              <a:t> de </a:t>
            </a:r>
            <a:r>
              <a:rPr lang="en-US" dirty="0" err="1" smtClean="0"/>
              <a:t>andre</a:t>
            </a:r>
            <a:r>
              <a:rPr lang="en-US" dirty="0" smtClean="0"/>
              <a:t>, der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været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gymnasierner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hør</a:t>
            </a:r>
            <a:r>
              <a:rPr lang="en-US" dirty="0" smtClean="0"/>
              <a:t> </a:t>
            </a:r>
            <a:r>
              <a:rPr lang="en-US" dirty="0" err="1" smtClean="0"/>
              <a:t>hvad</a:t>
            </a:r>
            <a:r>
              <a:rPr lang="en-US" dirty="0" smtClean="0"/>
              <a:t> de </a:t>
            </a:r>
            <a:r>
              <a:rPr lang="en-US" dirty="0" err="1" smtClean="0"/>
              <a:t>mener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smtClean="0"/>
              <a:t>ændres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Hvem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bruge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hvordan</a:t>
            </a:r>
            <a:r>
              <a:rPr lang="en-US" dirty="0" smtClean="0"/>
              <a:t>? HTX, STX, SRP. Andre?</a:t>
            </a:r>
          </a:p>
          <a:p>
            <a:pPr lvl="2"/>
            <a:r>
              <a:rPr lang="en-US" dirty="0" err="1" smtClean="0"/>
              <a:t>Undersøg</a:t>
            </a:r>
            <a:r>
              <a:rPr lang="en-US" dirty="0" smtClean="0"/>
              <a:t> </a:t>
            </a:r>
            <a:r>
              <a:rPr lang="en-US" dirty="0" err="1" smtClean="0"/>
              <a:t>deres</a:t>
            </a:r>
            <a:r>
              <a:rPr lang="en-US" dirty="0" smtClean="0"/>
              <a:t> </a:t>
            </a:r>
            <a:r>
              <a:rPr lang="en-US" dirty="0" err="1" smtClean="0"/>
              <a:t>behov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at </a:t>
            </a:r>
            <a:r>
              <a:rPr lang="en-US" dirty="0" err="1" smtClean="0"/>
              <a:t>snakke</a:t>
            </a:r>
            <a:r>
              <a:rPr lang="en-US" dirty="0" smtClean="0"/>
              <a:t> med </a:t>
            </a:r>
            <a:r>
              <a:rPr lang="en-US" dirty="0" err="1" smtClean="0"/>
              <a:t>dem.</a:t>
            </a:r>
            <a:r>
              <a:rPr lang="en-US" dirty="0" smtClean="0"/>
              <a:t> </a:t>
            </a:r>
            <a:r>
              <a:rPr lang="en-US" dirty="0" err="1" smtClean="0"/>
              <a:t>Kontakt</a:t>
            </a:r>
            <a:r>
              <a:rPr lang="en-US" dirty="0" smtClean="0"/>
              <a:t> </a:t>
            </a:r>
            <a:r>
              <a:rPr lang="en-US" dirty="0" err="1" smtClean="0"/>
              <a:t>evt</a:t>
            </a:r>
            <a:r>
              <a:rPr lang="en-US" dirty="0" smtClean="0"/>
              <a:t>. HTX </a:t>
            </a:r>
            <a:r>
              <a:rPr lang="en-US" dirty="0" err="1" smtClean="0"/>
              <a:t>sukkertoppen</a:t>
            </a:r>
            <a:r>
              <a:rPr lang="en-US" dirty="0" smtClean="0"/>
              <a:t>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Vibenhus</a:t>
            </a:r>
            <a:r>
              <a:rPr lang="en-US" dirty="0" smtClean="0"/>
              <a:t>, </a:t>
            </a:r>
            <a:r>
              <a:rPr lang="en-US" dirty="0" err="1" smtClean="0"/>
              <a:t>eller</a:t>
            </a:r>
            <a:r>
              <a:rPr lang="en-US" dirty="0" smtClean="0"/>
              <a:t> </a:t>
            </a:r>
            <a:r>
              <a:rPr lang="en-US" dirty="0" err="1" smtClean="0"/>
              <a:t>jeres</a:t>
            </a:r>
            <a:r>
              <a:rPr lang="en-US" dirty="0" smtClean="0"/>
              <a:t> </a:t>
            </a:r>
            <a:r>
              <a:rPr lang="en-US" dirty="0" err="1" smtClean="0"/>
              <a:t>gamle</a:t>
            </a:r>
            <a:r>
              <a:rPr lang="en-US" dirty="0" smtClean="0"/>
              <a:t> gymnasium.</a:t>
            </a:r>
          </a:p>
          <a:p>
            <a:pPr lvl="3"/>
            <a:r>
              <a:rPr lang="en-US" dirty="0" smtClean="0"/>
              <a:t>3-ugers </a:t>
            </a:r>
            <a:r>
              <a:rPr lang="en-US" dirty="0" err="1" smtClean="0"/>
              <a:t>forløb</a:t>
            </a:r>
            <a:r>
              <a:rPr lang="en-US" dirty="0" smtClean="0"/>
              <a:t>? </a:t>
            </a:r>
          </a:p>
          <a:p>
            <a:pPr lvl="3"/>
            <a:r>
              <a:rPr lang="en-US" dirty="0" err="1" smtClean="0"/>
              <a:t>Andet</a:t>
            </a:r>
            <a:r>
              <a:rPr lang="en-US" dirty="0" smtClean="0"/>
              <a:t> </a:t>
            </a:r>
            <a:r>
              <a:rPr lang="en-US" dirty="0" err="1" smtClean="0"/>
              <a:t>materiale</a:t>
            </a:r>
            <a:r>
              <a:rPr lang="en-US" dirty="0" smtClean="0"/>
              <a:t> end </a:t>
            </a:r>
            <a:r>
              <a:rPr lang="en-US" dirty="0" err="1" smtClean="0"/>
              <a:t>det</a:t>
            </a:r>
            <a:r>
              <a:rPr lang="en-US" dirty="0" smtClean="0"/>
              <a:t> der </a:t>
            </a:r>
            <a:r>
              <a:rPr lang="en-US" dirty="0" err="1" smtClean="0"/>
              <a:t>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3) </a:t>
            </a:r>
            <a:r>
              <a:rPr lang="en-US" dirty="0" err="1" smtClean="0"/>
              <a:t>Hvordan</a:t>
            </a:r>
            <a:r>
              <a:rPr lang="en-US" dirty="0" smtClean="0"/>
              <a:t> </a:t>
            </a:r>
            <a:r>
              <a:rPr lang="en-US" dirty="0" err="1" smtClean="0"/>
              <a:t>skal</a:t>
            </a:r>
            <a:r>
              <a:rPr lang="en-US" dirty="0" smtClean="0"/>
              <a:t> </a:t>
            </a:r>
            <a:r>
              <a:rPr lang="en-US" dirty="0" err="1" smtClean="0"/>
              <a:t>løbet</a:t>
            </a:r>
            <a:r>
              <a:rPr lang="en-US" dirty="0" smtClean="0"/>
              <a:t> </a:t>
            </a:r>
            <a:r>
              <a:rPr lang="en-US" dirty="0" err="1" smtClean="0"/>
              <a:t>køres</a:t>
            </a:r>
            <a:r>
              <a:rPr lang="en-US" dirty="0" smtClean="0"/>
              <a:t>? </a:t>
            </a:r>
          </a:p>
          <a:p>
            <a:pPr lvl="2"/>
            <a:r>
              <a:rPr lang="en-US" dirty="0" err="1" smtClean="0"/>
              <a:t>Eksempel</a:t>
            </a:r>
            <a:r>
              <a:rPr lang="en-US" dirty="0" smtClean="0"/>
              <a:t>: 1 </a:t>
            </a:r>
            <a:r>
              <a:rPr lang="en-US" dirty="0" err="1" smtClean="0"/>
              <a:t>uges</a:t>
            </a:r>
            <a:r>
              <a:rPr lang="en-US" dirty="0" smtClean="0"/>
              <a:t> intro, I </a:t>
            </a:r>
            <a:r>
              <a:rPr lang="en-US" dirty="0" err="1" smtClean="0"/>
              <a:t>kommer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uge</a:t>
            </a:r>
            <a:r>
              <a:rPr lang="en-US" dirty="0" smtClean="0"/>
              <a:t> 2, de </a:t>
            </a:r>
            <a:r>
              <a:rPr lang="en-US" dirty="0" err="1" smtClean="0"/>
              <a:t>efterbearbejder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uge</a:t>
            </a:r>
            <a:r>
              <a:rPr lang="en-US" dirty="0" smtClean="0"/>
              <a:t> 3.</a:t>
            </a:r>
          </a:p>
          <a:p>
            <a:pPr lvl="2"/>
            <a:r>
              <a:rPr lang="en-US" dirty="0" err="1" smtClean="0"/>
              <a:t>Undersøg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at </a:t>
            </a:r>
            <a:r>
              <a:rPr lang="en-US" dirty="0" err="1" smtClean="0"/>
              <a:t>spørge</a:t>
            </a:r>
            <a:r>
              <a:rPr lang="en-US" dirty="0" smtClean="0"/>
              <a:t> </a:t>
            </a:r>
            <a:r>
              <a:rPr lang="en-US" dirty="0" err="1" smtClean="0"/>
              <a:t>lærerne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47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Udvikling af undervisningsforløb</vt:lpstr>
      <vt:lpstr>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Udvikling af undervisningsforløb</dc:title>
  <dc:creator>Leise Borg</dc:creator>
  <cp:lastModifiedBy>Leise Borg</cp:lastModifiedBy>
  <cp:revision>3</cp:revision>
  <dcterms:created xsi:type="dcterms:W3CDTF">2015-03-26T10:40:08Z</dcterms:created>
  <dcterms:modified xsi:type="dcterms:W3CDTF">2015-04-22T11:29:32Z</dcterms:modified>
</cp:coreProperties>
</file>