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Corey Roth</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dirty="0"/>
              <a:t>[Complete this template by replacing the bracketed text with the relevant information.]</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a:t>[Explain the DevSecOps pipeline.]</a:t>
            </a:r>
            <a:endParaRPr sz="1600"/>
          </a:p>
          <a:p>
            <a:pPr marL="685800" lvl="1" indent="-228600" algn="l" rtl="0">
              <a:lnSpc>
                <a:spcPct val="90000"/>
              </a:lnSpc>
              <a:spcBef>
                <a:spcPts val="500"/>
              </a:spcBef>
              <a:spcAft>
                <a:spcPts val="0"/>
              </a:spcAft>
              <a:buClr>
                <a:schemeClr val="lt1"/>
              </a:buClr>
              <a:buSzPts val="2000"/>
              <a:buChar char="•"/>
            </a:pPr>
            <a:r>
              <a:rPr lang="en-US"/>
              <a:t>[Summarize the external tools and where and how they are used in the context of the diagram.]</a:t>
            </a:r>
            <a:endParaRPr sz="160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[Describe the problems, the solutions, and the risks or benefits involved if you act now or wait. Where is the strategy lacking? What are the risks of using this strategy? Which steps should be taken?]</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a:t>[Identify gaps in the security policy.]</a:t>
            </a:r>
            <a:endParaRPr sz="140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[Identify standards that should be adopted to prevent future problems.]</a:t>
            </a:r>
            <a:endParaRPr sz="1800"/>
          </a:p>
          <a:p>
            <a:pPr marL="228600" lvl="0" indent="-88900" algn="l" rtl="0">
              <a:lnSpc>
                <a:spcPct val="90000"/>
              </a:lnSpc>
              <a:spcBef>
                <a:spcPts val="1000"/>
              </a:spcBef>
              <a:spcAft>
                <a:spcPts val="0"/>
              </a:spcAft>
              <a:buClr>
                <a:schemeClr val="lt1"/>
              </a:buClr>
              <a:buSzPts val="2200"/>
              <a:buNone/>
            </a:pP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a:t>[Introduce your security policy. Explain why it was needed and how it will be used to support the defense-in-depth best practice.]</a:t>
            </a:r>
            <a:endParaRPr sz="1600"/>
          </a:p>
          <a:p>
            <a:pPr marL="0" lvl="0" indent="0" algn="l" rtl="0">
              <a:lnSpc>
                <a:spcPct val="90000"/>
              </a:lnSpc>
              <a:spcBef>
                <a:spcPts val="1000"/>
              </a:spcBef>
              <a:spcAft>
                <a:spcPts val="0"/>
              </a:spcAft>
              <a:buClr>
                <a:schemeClr val="lt1"/>
              </a:buClr>
              <a:buSzPts val="2200"/>
              <a:buNone/>
            </a:pPr>
            <a:endParaRPr/>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a:solidFill>
                  <a:srgbClr val="FFFFFF"/>
                </a:solidFill>
              </a:rPr>
              <a:t>[Populate the Threats Matrix table and provide explanations to summarize of all of your security risks.]</a:t>
            </a:r>
            <a:endParaRPr sz="2000"/>
          </a:p>
          <a:p>
            <a:pPr marL="228600" lvl="0" indent="-88900" algn="l" rtl="0">
              <a:lnSpc>
                <a:spcPct val="90000"/>
              </a:lnSpc>
              <a:spcBef>
                <a:spcPts val="1000"/>
              </a:spcBef>
              <a:spcAft>
                <a:spcPts val="0"/>
              </a:spcAft>
              <a:buClr>
                <a:schemeClr val="lt1"/>
              </a:buClr>
              <a:buSzPts val="2200"/>
              <a:buNone/>
            </a:pPr>
            <a:endParaRPr/>
          </a:p>
        </p:txBody>
      </p:sp>
      <p:graphicFrame>
        <p:nvGraphicFramePr>
          <p:cNvPr id="161" name="Google Shape;161;p4"/>
          <p:cNvGraphicFramePr/>
          <p:nvPr/>
        </p:nvGraphicFramePr>
        <p:xfrm>
          <a:off x="3171900" y="2561050"/>
          <a:ext cx="7835225" cy="3538650"/>
        </p:xfrm>
        <a:graphic>
          <a:graphicData uri="http://schemas.openxmlformats.org/drawingml/2006/table">
            <a:tbl>
              <a:tblPr>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Likely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[Insert text here.]</a:t>
                      </a:r>
                      <a:endParaRPr sz="3600" u="none" strike="noStrike" cap="none">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Priority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[Insert text here.]</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Low priority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[Insert text here.]</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Unlikely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[Insert text here.]</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[L</a:t>
            </a:r>
            <a:r>
              <a:rPr lang="en-US">
                <a:solidFill>
                  <a:srgbClr val="FFFFFF"/>
                </a:solidFill>
              </a:rPr>
              <a:t>ist the 10 principles. List the coding standards that apply to each principle. This should demonstrate the alignment between principles and standards.]</a:t>
            </a:r>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[List the 10 coding standards. Explain your own ranking system for vulnerabilities, using specific details from the coding standards in your security policy.]</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[Explain the policies for encryption in flight, at rest, and in use.]</a:t>
            </a:r>
            <a:endParaRPr sz="1600"/>
          </a:p>
          <a:p>
            <a:pPr marL="0" lvl="0" indent="0" algn="l" rtl="0">
              <a:lnSpc>
                <a:spcPct val="90000"/>
              </a:lnSpc>
              <a:spcBef>
                <a:spcPts val="1000"/>
              </a:spcBef>
              <a:spcAft>
                <a:spcPts val="0"/>
              </a:spcAft>
              <a:buClr>
                <a:schemeClr val="lt1"/>
              </a:buClr>
              <a:buSzPts val="1600"/>
              <a:buNone/>
            </a:pPr>
            <a:endParaRPr sz="1600"/>
          </a:p>
          <a:p>
            <a:pPr marL="228600" lvl="0" indent="-88900" algn="l" rtl="0">
              <a:lnSpc>
                <a:spcPct val="90000"/>
              </a:lnSpc>
              <a:spcBef>
                <a:spcPts val="1000"/>
              </a:spcBef>
              <a:spcAft>
                <a:spcPts val="0"/>
              </a:spcAft>
              <a:buClr>
                <a:schemeClr val="lt1"/>
              </a:buClr>
              <a:buSzPts val="2200"/>
              <a:buNone/>
            </a:pP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a:t>[Explain the policies that support authentication, authorization, and accounting.]</a:t>
            </a:r>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21</TotalTime>
  <Words>348</Words>
  <Application>Microsoft Office PowerPoint</Application>
  <PresentationFormat>Widescreen</PresentationFormat>
  <Paragraphs>39</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Corey Roth</cp:lastModifiedBy>
  <cp:revision>2</cp:revision>
  <dcterms:created xsi:type="dcterms:W3CDTF">2020-08-19T17:59:24Z</dcterms:created>
  <dcterms:modified xsi:type="dcterms:W3CDTF">2021-08-13T22:14:30Z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