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0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4D49-FB18-400F-BCF8-F9DAF8C6A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D9D2-4B67-4E51-AF97-BC9F1192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F245-FA09-4933-8DA7-633610D6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F9C0-FDB4-4715-AF42-8EC3C1BD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4380-1BBB-4DBE-9E68-7334982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2A84-205E-47C7-B615-58D4F9C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36BA1-65B1-4F99-A0F6-C717C79A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12F0-0796-4D73-9968-52C485EA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F0EB-9616-4C4F-9991-C2E64ADF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2B67-645E-471A-9D90-E4B7247F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B2BF9-9ADD-4613-8E2F-D89E87441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2521-8C7F-41D5-9E32-1C7AC4FA4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CA00-53EB-49C6-9C0D-E35E3139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CFC0-962F-4766-9C0D-DE7EEB8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FAC5-9A9E-4E0F-8B15-D77B5FC7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437-494A-4908-BB2A-4CABE8D8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D027-8BB2-46DB-98F1-8AECABD9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6211-2599-46BA-A40C-A1A4269E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04AD-C512-483A-A709-42E9E333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52FC-0BA9-402E-9A75-C7D17A92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D5E9-C536-46F9-878C-4F6A4A63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4F34-B419-4A27-A6AC-E658F214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9F44-FF08-47C3-AB64-FC0155F7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69F0-D4CC-4201-96F1-DCBCF0DF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95C7-91A3-4545-8B35-76F2B46A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9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BC1D-1128-4D26-92D1-00623F5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6B03-C0CD-46ED-8BCE-B1E85AFA9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6230A-E398-4AA4-99F9-7C8BD1252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FADA-F6E3-4B85-8051-0D494187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91E1-97BC-4F55-9E02-DCBBDD11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B287-9244-4BCC-9DD1-3472DC2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487-5164-4D63-A28C-60A9CA73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C9249-C023-4290-9DF1-7FA836DC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8C7C-5EA7-4F7E-ACEF-C08596BF2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32612-F8B9-4610-BC46-49178ECBD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43795-F733-4AEE-88B0-9D79249B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99F66-190B-445E-B227-6D8EA081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285DA-64D7-474B-B667-E4E0B144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6A5C3-A933-42E1-8992-C99E31CD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9CBA-B084-4B27-A328-8AAB22EB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1C76A-2A76-4C7B-81BC-D61D6E5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A0D3D-4497-45A9-B06E-1FD25D7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7945D-1F9B-4534-9667-9A15946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A3652-3AF7-4E6C-947B-C75F029A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EE16B-5374-446D-B9C6-D768D59B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7FE2E-5CBF-44F7-BBB3-AAA39FDF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35DA-1582-4DAE-9FC0-6667AA44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1257-21EF-4AC9-BA07-1388CB55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48D2-D9AB-4EFC-9CAF-499693CF9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2D0E-5280-42A7-B6B2-8754D13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4A57-C31A-45C1-AD62-C30DAD44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A32FA-E9DA-406E-B5DE-9A3844D5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C85E-79B6-4558-96E6-7567652B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10514-ED1A-46F7-833C-CF1053F94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65BB-977E-4C59-881A-BCE7E1E5B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2C59-2B66-4712-8381-610A4183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191C8-C0EE-4AA9-A180-F9DEEDF5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BC95B-6C1E-48A1-AD70-0503F2A4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68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56131-625A-4C8A-87C3-B003BD8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0066-374F-420F-9FFD-9AD60458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A916-3215-4D6C-884A-DC7B82FF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222E-B263-41A1-A3CA-20F9A19F4C78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D491-971D-4614-AC59-49A4891B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F000-3091-4CE4-A7C1-CB2156F9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4135-9235-4DA7-86B7-694521433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0D67-0C5B-4634-AA86-A17A03353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Benchmark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705C-A8F0-49D6-B31A-04E7963DE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set of tests to see the performance of certain areas of </a:t>
            </a:r>
            <a:r>
              <a:rPr lang="en-GB" dirty="0" err="1"/>
              <a:t>MapDB</a:t>
            </a:r>
            <a:endParaRPr lang="en-GB" dirty="0"/>
          </a:p>
          <a:p>
            <a:r>
              <a:rPr lang="en-GB" dirty="0"/>
              <a:t>Ran on: AMD </a:t>
            </a:r>
            <a:r>
              <a:rPr lang="en-GB" dirty="0" err="1"/>
              <a:t>Ryzen</a:t>
            </a:r>
            <a:r>
              <a:rPr lang="en-GB" dirty="0"/>
              <a:t> 7 3700X Processor 8 Core/16 Thread 3.6 GHz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7239-58E0-49FD-AA00-FF3A6D26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Population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90C35-073C-44BF-B69E-ACFBADC37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627150"/>
              </p:ext>
            </p:extLst>
          </p:nvPr>
        </p:nvGraphicFramePr>
        <p:xfrm>
          <a:off x="838200" y="1454727"/>
          <a:ext cx="5751058" cy="504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85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617048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2351225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633539">
                <a:tc>
                  <a:txBody>
                    <a:bodyPr/>
                    <a:lstStyle/>
                    <a:p>
                      <a:r>
                        <a:rPr lang="en-GB" dirty="0" err="1"/>
                        <a:t>dataSize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time per action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 (to 2d.p.)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585939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1161135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1759388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12AC18-58EB-4EEE-8136-989C257DFF82}"/>
              </a:ext>
            </a:extLst>
          </p:cNvPr>
          <p:cNvSpPr txBox="1"/>
          <p:nvPr/>
        </p:nvSpPr>
        <p:spPr>
          <a:xfrm>
            <a:off x="6744454" y="1524434"/>
            <a:ext cx="4454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the averages were calculated: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Runtime / </a:t>
            </a:r>
            <a:r>
              <a:rPr lang="en-GB" dirty="0" err="1"/>
              <a:t>dataSize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384MB data allowances</a:t>
            </a:r>
          </a:p>
        </p:txBody>
      </p:sp>
    </p:spTree>
    <p:extLst>
      <p:ext uri="{BB962C8B-B14F-4D97-AF65-F5344CB8AC3E}">
        <p14:creationId xmlns:p14="http://schemas.microsoft.com/office/powerpoint/2010/main" val="35457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7239-58E0-49FD-AA00-FF3A6D26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Population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90C35-073C-44BF-B69E-ACFBADC37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900340"/>
              </p:ext>
            </p:extLst>
          </p:nvPr>
        </p:nvGraphicFramePr>
        <p:xfrm>
          <a:off x="838200" y="1454727"/>
          <a:ext cx="5751058" cy="504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85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617048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2351225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633539">
                <a:tc>
                  <a:txBody>
                    <a:bodyPr/>
                    <a:lstStyle/>
                    <a:p>
                      <a:r>
                        <a:rPr lang="en-GB" dirty="0" err="1"/>
                        <a:t>dataSize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time per action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 (to 2d.p.)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952659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1435596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1896344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61420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2410126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73324"/>
                  </a:ext>
                </a:extLst>
              </a:tr>
              <a:tr h="3670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4864812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743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12AC18-58EB-4EEE-8136-989C257DFF82}"/>
              </a:ext>
            </a:extLst>
          </p:cNvPr>
          <p:cNvSpPr txBox="1"/>
          <p:nvPr/>
        </p:nvSpPr>
        <p:spPr>
          <a:xfrm>
            <a:off x="6744454" y="1524434"/>
            <a:ext cx="4454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the averages were calculated: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Runtime / </a:t>
            </a:r>
            <a:r>
              <a:rPr lang="en-GB" dirty="0" err="1"/>
              <a:t>dataSize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8GB of RAM allowed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3 000 000: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384MB: 1759.39secs</a:t>
            </a:r>
          </a:p>
          <a:p>
            <a:pPr algn="ctr"/>
            <a:r>
              <a:rPr lang="en-GB" dirty="0"/>
              <a:t>8GB: 1435.6secs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To get seconds, divide runtime by 1000</a:t>
            </a:r>
          </a:p>
        </p:txBody>
      </p:sp>
    </p:spTree>
    <p:extLst>
      <p:ext uri="{BB962C8B-B14F-4D97-AF65-F5344CB8AC3E}">
        <p14:creationId xmlns:p14="http://schemas.microsoft.com/office/powerpoint/2010/main" val="26984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A107-61AC-4A75-BA4E-3001CFB7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786D9B-6AD6-4F5F-B11E-DECF64D68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730987"/>
              </p:ext>
            </p:extLst>
          </p:nvPr>
        </p:nvGraphicFramePr>
        <p:xfrm>
          <a:off x="838199" y="1402715"/>
          <a:ext cx="556859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224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565744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2276629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dataSize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time per action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952488-F0B4-4112-A663-481D56E07E2A}"/>
              </a:ext>
            </a:extLst>
          </p:cNvPr>
          <p:cNvSpPr txBox="1"/>
          <p:nvPr/>
        </p:nvSpPr>
        <p:spPr>
          <a:xfrm>
            <a:off x="6899652" y="1402715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testCount</a:t>
            </a:r>
            <a:r>
              <a:rPr lang="en-GB" dirty="0"/>
              <a:t> = 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1C6CF-EFB9-42C3-80B0-AACC11F2A5A2}"/>
              </a:ext>
            </a:extLst>
          </p:cNvPr>
          <p:cNvSpPr txBox="1"/>
          <p:nvPr/>
        </p:nvSpPr>
        <p:spPr>
          <a:xfrm>
            <a:off x="6840275" y="2439441"/>
            <a:ext cx="445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the averages were calculated:</a:t>
            </a:r>
          </a:p>
          <a:p>
            <a:endParaRPr lang="en-GB" dirty="0"/>
          </a:p>
          <a:p>
            <a:pPr algn="ctr"/>
            <a:r>
              <a:rPr lang="en-GB" dirty="0"/>
              <a:t>Runtime / </a:t>
            </a:r>
            <a:r>
              <a:rPr lang="en-GB" dirty="0" err="1"/>
              <a:t>testCount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384MB Data Allowance</a:t>
            </a:r>
          </a:p>
        </p:txBody>
      </p:sp>
    </p:spTree>
    <p:extLst>
      <p:ext uri="{BB962C8B-B14F-4D97-AF65-F5344CB8AC3E}">
        <p14:creationId xmlns:p14="http://schemas.microsoft.com/office/powerpoint/2010/main" val="425083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A107-61AC-4A75-BA4E-3001CFB7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786D9B-6AD6-4F5F-B11E-DECF64D68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678279"/>
              </p:ext>
            </p:extLst>
          </p:nvPr>
        </p:nvGraphicFramePr>
        <p:xfrm>
          <a:off x="838199" y="1402715"/>
          <a:ext cx="556859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59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535409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2276629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dataSize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time per action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5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3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670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952488-F0B4-4112-A663-481D56E07E2A}"/>
              </a:ext>
            </a:extLst>
          </p:cNvPr>
          <p:cNvSpPr txBox="1"/>
          <p:nvPr/>
        </p:nvSpPr>
        <p:spPr>
          <a:xfrm>
            <a:off x="6899652" y="1402715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testCount</a:t>
            </a:r>
            <a:r>
              <a:rPr lang="en-GB" dirty="0"/>
              <a:t> = 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1C6CF-EFB9-42C3-80B0-AACC11F2A5A2}"/>
              </a:ext>
            </a:extLst>
          </p:cNvPr>
          <p:cNvSpPr txBox="1"/>
          <p:nvPr/>
        </p:nvSpPr>
        <p:spPr>
          <a:xfrm>
            <a:off x="6899652" y="2445379"/>
            <a:ext cx="445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the averages were calculated:</a:t>
            </a:r>
          </a:p>
          <a:p>
            <a:endParaRPr lang="en-GB" dirty="0"/>
          </a:p>
          <a:p>
            <a:pPr algn="ctr"/>
            <a:r>
              <a:rPr lang="en-GB" dirty="0"/>
              <a:t>Runtime / </a:t>
            </a:r>
            <a:r>
              <a:rPr lang="en-GB" dirty="0" err="1"/>
              <a:t>testCount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8GB Data Allowance</a:t>
            </a:r>
          </a:p>
        </p:txBody>
      </p:sp>
    </p:spTree>
    <p:extLst>
      <p:ext uri="{BB962C8B-B14F-4D97-AF65-F5344CB8AC3E}">
        <p14:creationId xmlns:p14="http://schemas.microsoft.com/office/powerpoint/2010/main" val="207876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3E56-89E8-4432-AEE0-23725FB9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Existence / Retrieval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888733-BE2E-4031-B773-420D85231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917571"/>
              </p:ext>
            </p:extLst>
          </p:nvPr>
        </p:nvGraphicFramePr>
        <p:xfrm>
          <a:off x="770055" y="2013855"/>
          <a:ext cx="2868108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39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898105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042764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55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6815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2878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2878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2878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ECD65-FBB0-4A6A-AB24-F0E5327AC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456267"/>
              </p:ext>
            </p:extLst>
          </p:nvPr>
        </p:nvGraphicFramePr>
        <p:xfrm>
          <a:off x="4623968" y="2047701"/>
          <a:ext cx="3222666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392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981742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61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324/5004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388/5020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385/5026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392/5048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435/5005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427/5041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449/4941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457/5051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7146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500/4999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471/4982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498/5022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496/4956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EE18E-EF13-456B-BE29-B5BF22E7131E}"/>
              </a:ext>
            </a:extLst>
          </p:cNvPr>
          <p:cNvSpPr txBox="1"/>
          <p:nvPr/>
        </p:nvSpPr>
        <p:spPr>
          <a:xfrm>
            <a:off x="5105676" y="304349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testCount</a:t>
            </a:r>
            <a:r>
              <a:rPr lang="en-GB" dirty="0"/>
              <a:t> = 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735FD-3708-4794-9A64-FBAA7146DC60}"/>
              </a:ext>
            </a:extLst>
          </p:cNvPr>
          <p:cNvSpPr txBox="1"/>
          <p:nvPr/>
        </p:nvSpPr>
        <p:spPr>
          <a:xfrm>
            <a:off x="770055" y="1401370"/>
            <a:ext cx="284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Existence -&gt; </a:t>
            </a:r>
            <a:r>
              <a:rPr lang="en-GB" dirty="0" err="1"/>
              <a:t>totalTimeExist</a:t>
            </a:r>
            <a:r>
              <a:rPr lang="en-GB" dirty="0"/>
              <a:t>/</a:t>
            </a:r>
            <a:r>
              <a:rPr lang="en-GB" dirty="0" err="1"/>
              <a:t>testCount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436E8-67FB-42EF-A554-434D4C7FE7FF}"/>
              </a:ext>
            </a:extLst>
          </p:cNvPr>
          <p:cNvSpPr txBox="1"/>
          <p:nvPr/>
        </p:nvSpPr>
        <p:spPr>
          <a:xfrm>
            <a:off x="4472408" y="1351569"/>
            <a:ext cx="322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Fetch -&gt; </a:t>
            </a:r>
            <a:r>
              <a:rPr lang="en-GB" dirty="0" err="1"/>
              <a:t>totalTimeFetched</a:t>
            </a:r>
            <a:r>
              <a:rPr lang="en-GB" dirty="0"/>
              <a:t>/</a:t>
            </a:r>
            <a:r>
              <a:rPr lang="en-GB" dirty="0" err="1"/>
              <a:t>timesFetched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91B829-233A-4F1B-8C75-B104C9FC3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047718"/>
              </p:ext>
            </p:extLst>
          </p:nvPr>
        </p:nvGraphicFramePr>
        <p:xfrm>
          <a:off x="8553836" y="2013854"/>
          <a:ext cx="2944063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639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827794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203630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26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5079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26969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26969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26969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C0CF7B-4474-4567-8267-5938CCAD91B8}"/>
              </a:ext>
            </a:extLst>
          </p:cNvPr>
          <p:cNvSpPr txBox="1"/>
          <p:nvPr/>
        </p:nvSpPr>
        <p:spPr>
          <a:xfrm>
            <a:off x="8553836" y="1351569"/>
            <a:ext cx="322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-&gt; </a:t>
            </a:r>
            <a:r>
              <a:rPr lang="en-GB" dirty="0" err="1"/>
              <a:t>totalTimeFetched</a:t>
            </a:r>
            <a:r>
              <a:rPr lang="en-GB" dirty="0"/>
              <a:t>/</a:t>
            </a:r>
            <a:r>
              <a:rPr lang="en-GB" dirty="0" err="1"/>
              <a:t>testCount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8A7D9-FECB-4842-84DF-8354EE37ACA9}"/>
              </a:ext>
            </a:extLst>
          </p:cNvPr>
          <p:cNvSpPr txBox="1"/>
          <p:nvPr/>
        </p:nvSpPr>
        <p:spPr>
          <a:xfrm>
            <a:off x="9663821" y="351685"/>
            <a:ext cx="198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384MB Data Allowance</a:t>
            </a:r>
          </a:p>
        </p:txBody>
      </p:sp>
    </p:spTree>
    <p:extLst>
      <p:ext uri="{BB962C8B-B14F-4D97-AF65-F5344CB8AC3E}">
        <p14:creationId xmlns:p14="http://schemas.microsoft.com/office/powerpoint/2010/main" val="344451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3E56-89E8-4432-AEE0-23725FB9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Existence / Retrieval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888733-BE2E-4031-B773-420D85231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750086"/>
              </p:ext>
            </p:extLst>
          </p:nvPr>
        </p:nvGraphicFramePr>
        <p:xfrm>
          <a:off x="770055" y="2047705"/>
          <a:ext cx="312115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46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977342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134764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501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(2dp)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4048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7231"/>
                  </a:ext>
                </a:extLst>
              </a:tr>
              <a:tr h="3029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042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ECD65-FBB0-4A6A-AB24-F0E5327AC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807135"/>
              </p:ext>
            </p:extLst>
          </p:nvPr>
        </p:nvGraphicFramePr>
        <p:xfrm>
          <a:off x="4322618" y="2047701"/>
          <a:ext cx="3591098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16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009723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468159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5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413/5042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450/5028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436/5040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464/5046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503/5004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500/4972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547/4995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490/5001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497/5043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560/5038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4536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530/4959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8483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514/5033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6252881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EE18E-EF13-456B-BE29-B5BF22E7131E}"/>
              </a:ext>
            </a:extLst>
          </p:cNvPr>
          <p:cNvSpPr txBox="1"/>
          <p:nvPr/>
        </p:nvSpPr>
        <p:spPr>
          <a:xfrm>
            <a:off x="5093417" y="306485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testCount</a:t>
            </a:r>
            <a:r>
              <a:rPr lang="en-GB" dirty="0"/>
              <a:t> = 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735FD-3708-4794-9A64-FBAA7146DC60}"/>
              </a:ext>
            </a:extLst>
          </p:cNvPr>
          <p:cNvSpPr txBox="1"/>
          <p:nvPr/>
        </p:nvSpPr>
        <p:spPr>
          <a:xfrm>
            <a:off x="770055" y="1370368"/>
            <a:ext cx="284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Existence -&gt; </a:t>
            </a:r>
            <a:r>
              <a:rPr lang="en-GB" dirty="0" err="1"/>
              <a:t>totalTimeExist</a:t>
            </a:r>
            <a:r>
              <a:rPr lang="en-GB" dirty="0"/>
              <a:t>/</a:t>
            </a:r>
            <a:r>
              <a:rPr lang="en-GB" dirty="0" err="1"/>
              <a:t>testCount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436E8-67FB-42EF-A554-434D4C7FE7FF}"/>
              </a:ext>
            </a:extLst>
          </p:cNvPr>
          <p:cNvSpPr txBox="1"/>
          <p:nvPr/>
        </p:nvSpPr>
        <p:spPr>
          <a:xfrm>
            <a:off x="4472408" y="1351569"/>
            <a:ext cx="322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Fetch -&gt; </a:t>
            </a:r>
            <a:r>
              <a:rPr lang="en-GB" dirty="0" err="1"/>
              <a:t>totalTimeFetched</a:t>
            </a:r>
            <a:r>
              <a:rPr lang="en-GB" dirty="0"/>
              <a:t>/</a:t>
            </a:r>
            <a:r>
              <a:rPr lang="en-GB" dirty="0" err="1"/>
              <a:t>timesFetched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91B829-233A-4F1B-8C75-B104C9FC3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148762"/>
              </p:ext>
            </p:extLst>
          </p:nvPr>
        </p:nvGraphicFramePr>
        <p:xfrm>
          <a:off x="8300795" y="2013857"/>
          <a:ext cx="3197105" cy="42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80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898943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307082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522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(2dp)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77923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402"/>
                  </a:ext>
                </a:extLst>
              </a:tr>
              <a:tr h="30727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20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C0CF7B-4474-4567-8267-5938CCAD91B8}"/>
              </a:ext>
            </a:extLst>
          </p:cNvPr>
          <p:cNvSpPr txBox="1"/>
          <p:nvPr/>
        </p:nvSpPr>
        <p:spPr>
          <a:xfrm>
            <a:off x="8553836" y="1351569"/>
            <a:ext cx="322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-&gt; </a:t>
            </a:r>
            <a:r>
              <a:rPr lang="en-GB" dirty="0" err="1"/>
              <a:t>totalTimeFetched</a:t>
            </a:r>
            <a:r>
              <a:rPr lang="en-GB" dirty="0"/>
              <a:t>/</a:t>
            </a:r>
            <a:r>
              <a:rPr lang="en-GB" dirty="0" err="1"/>
              <a:t>testCount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B1ED7-5822-4347-80CA-0A9A8979D7DC}"/>
              </a:ext>
            </a:extLst>
          </p:cNvPr>
          <p:cNvSpPr txBox="1"/>
          <p:nvPr/>
        </p:nvSpPr>
        <p:spPr>
          <a:xfrm>
            <a:off x="9373155" y="306485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8GB RAM Allowed</a:t>
            </a:r>
          </a:p>
        </p:txBody>
      </p:sp>
    </p:spTree>
    <p:extLst>
      <p:ext uri="{BB962C8B-B14F-4D97-AF65-F5344CB8AC3E}">
        <p14:creationId xmlns:p14="http://schemas.microsoft.com/office/powerpoint/2010/main" val="57953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3E56-89E8-4432-AEE0-23725FB9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Modification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888733-BE2E-4031-B773-420D85231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96903"/>
              </p:ext>
            </p:extLst>
          </p:nvPr>
        </p:nvGraphicFramePr>
        <p:xfrm>
          <a:off x="770054" y="2013855"/>
          <a:ext cx="3039334" cy="42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5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004619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052120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68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369/1993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685/1996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792/2039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903/2008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1018/2049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1024/1940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1162/1946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1286/1992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7533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1269/1926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423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1166/2071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423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1077/1944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423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1155/2001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ECD65-FBB0-4A6A-AB24-F0E5327AC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525064"/>
              </p:ext>
            </p:extLst>
          </p:nvPr>
        </p:nvGraphicFramePr>
        <p:xfrm>
          <a:off x="4623968" y="2047701"/>
          <a:ext cx="3115288" cy="422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18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022129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85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153/1985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276/2025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324/1986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403/1993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478/2026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503/2042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530/2065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506/1994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8547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582/2083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2158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552/1952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2158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564/1965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2158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596/1986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EE18E-EF13-456B-BE29-B5BF22E7131E}"/>
              </a:ext>
            </a:extLst>
          </p:cNvPr>
          <p:cNvSpPr txBox="1"/>
          <p:nvPr/>
        </p:nvSpPr>
        <p:spPr>
          <a:xfrm>
            <a:off x="5022261" y="304349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testCount</a:t>
            </a:r>
            <a:r>
              <a:rPr lang="en-GB" dirty="0"/>
              <a:t> = 6000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735FD-3708-4794-9A64-FBAA7146DC60}"/>
              </a:ext>
            </a:extLst>
          </p:cNvPr>
          <p:cNvSpPr txBox="1"/>
          <p:nvPr/>
        </p:nvSpPr>
        <p:spPr>
          <a:xfrm>
            <a:off x="694101" y="1401370"/>
            <a:ext cx="311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-&gt; </a:t>
            </a:r>
            <a:r>
              <a:rPr lang="en-GB" dirty="0" err="1"/>
              <a:t>totalTimeDelete</a:t>
            </a:r>
            <a:r>
              <a:rPr lang="en-GB" dirty="0"/>
              <a:t>/</a:t>
            </a:r>
            <a:r>
              <a:rPr lang="en-GB" dirty="0" err="1"/>
              <a:t>deleteCounter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436E8-67FB-42EF-A554-434D4C7FE7FF}"/>
              </a:ext>
            </a:extLst>
          </p:cNvPr>
          <p:cNvSpPr txBox="1"/>
          <p:nvPr/>
        </p:nvSpPr>
        <p:spPr>
          <a:xfrm>
            <a:off x="4472408" y="1351569"/>
            <a:ext cx="334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Modify -&gt; </a:t>
            </a:r>
            <a:r>
              <a:rPr lang="en-GB" dirty="0" err="1"/>
              <a:t>totalTimeModify</a:t>
            </a:r>
            <a:r>
              <a:rPr lang="en-GB" dirty="0"/>
              <a:t>/</a:t>
            </a:r>
            <a:r>
              <a:rPr lang="en-GB" dirty="0" err="1"/>
              <a:t>modifyCounter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91B829-233A-4F1B-8C75-B104C9FC3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57975"/>
              </p:ext>
            </p:extLst>
          </p:nvPr>
        </p:nvGraphicFramePr>
        <p:xfrm>
          <a:off x="8382613" y="2013855"/>
          <a:ext cx="3115288" cy="42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18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963288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186282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91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32634794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347/1979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650140587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340/1975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571771025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327/1999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315/1925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310/1989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338/2014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8905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345/1991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32235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323/1977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32235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373/2091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32235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345/2013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C0CF7B-4474-4567-8267-5938CCAD91B8}"/>
              </a:ext>
            </a:extLst>
          </p:cNvPr>
          <p:cNvSpPr txBox="1"/>
          <p:nvPr/>
        </p:nvSpPr>
        <p:spPr>
          <a:xfrm>
            <a:off x="8553836" y="1351569"/>
            <a:ext cx="322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-&gt; </a:t>
            </a:r>
            <a:r>
              <a:rPr lang="en-GB" dirty="0" err="1"/>
              <a:t>totalTimeAdd</a:t>
            </a:r>
            <a:r>
              <a:rPr lang="en-GB" dirty="0"/>
              <a:t>/</a:t>
            </a:r>
            <a:r>
              <a:rPr lang="en-GB" dirty="0" err="1"/>
              <a:t>addCounter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61EBD-80EB-4FF3-B1AD-4C97EF940B3B}"/>
              </a:ext>
            </a:extLst>
          </p:cNvPr>
          <p:cNvSpPr txBox="1"/>
          <p:nvPr/>
        </p:nvSpPr>
        <p:spPr>
          <a:xfrm>
            <a:off x="9663821" y="351685"/>
            <a:ext cx="198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384MB Data Allowance</a:t>
            </a:r>
          </a:p>
        </p:txBody>
      </p:sp>
    </p:spTree>
    <p:extLst>
      <p:ext uri="{BB962C8B-B14F-4D97-AF65-F5344CB8AC3E}">
        <p14:creationId xmlns:p14="http://schemas.microsoft.com/office/powerpoint/2010/main" val="250727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3E56-89E8-4432-AEE0-23725FB9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Modification Benchmark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888733-BE2E-4031-B773-420D85231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270973"/>
              </p:ext>
            </p:extLst>
          </p:nvPr>
        </p:nvGraphicFramePr>
        <p:xfrm>
          <a:off x="586724" y="1997902"/>
          <a:ext cx="3222665" cy="4266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5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1009129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171671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504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913/2062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947/1974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1002/2018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1138/1973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1286/2018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1258/1931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1048/1967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1153/2065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1178/1997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29701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1153/2046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218143618"/>
                  </a:ext>
                </a:extLst>
              </a:tr>
              <a:tr h="33967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748192839"/>
                  </a:ext>
                </a:extLst>
              </a:tr>
              <a:tr h="360974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1192/2000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9543815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ECD65-FBB0-4A6A-AB24-F0E5327AC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291870"/>
              </p:ext>
            </p:extLst>
          </p:nvPr>
        </p:nvGraphicFramePr>
        <p:xfrm>
          <a:off x="4345367" y="2047701"/>
          <a:ext cx="3222666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04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906130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62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723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401/1988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723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477/2010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723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476/2011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723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469/1952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723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523/1994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723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542/2043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28700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574/2038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28700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558/2019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28700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627/2006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28700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551/1992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252601992"/>
                  </a:ext>
                </a:extLst>
              </a:tr>
              <a:tr h="28700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523/1968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848148674"/>
                  </a:ext>
                </a:extLst>
              </a:tr>
              <a:tr h="28700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606/1993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4341265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EE18E-EF13-456B-BE29-B5BF22E7131E}"/>
              </a:ext>
            </a:extLst>
          </p:cNvPr>
          <p:cNvSpPr txBox="1"/>
          <p:nvPr/>
        </p:nvSpPr>
        <p:spPr>
          <a:xfrm>
            <a:off x="5153486" y="304349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testCount</a:t>
            </a:r>
            <a:r>
              <a:rPr lang="en-GB" dirty="0"/>
              <a:t> = 6000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735FD-3708-4794-9A64-FBAA7146DC60}"/>
              </a:ext>
            </a:extLst>
          </p:cNvPr>
          <p:cNvSpPr txBox="1"/>
          <p:nvPr/>
        </p:nvSpPr>
        <p:spPr>
          <a:xfrm>
            <a:off x="694101" y="1401370"/>
            <a:ext cx="311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-&gt; </a:t>
            </a:r>
            <a:r>
              <a:rPr lang="en-GB" dirty="0" err="1"/>
              <a:t>totalTimeDelete</a:t>
            </a:r>
            <a:r>
              <a:rPr lang="en-GB" dirty="0"/>
              <a:t>/</a:t>
            </a:r>
            <a:r>
              <a:rPr lang="en-GB" dirty="0" err="1"/>
              <a:t>deleteCounter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436E8-67FB-42EF-A554-434D4C7FE7FF}"/>
              </a:ext>
            </a:extLst>
          </p:cNvPr>
          <p:cNvSpPr txBox="1"/>
          <p:nvPr/>
        </p:nvSpPr>
        <p:spPr>
          <a:xfrm>
            <a:off x="4472408" y="1351569"/>
            <a:ext cx="334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Modify -&gt; </a:t>
            </a:r>
            <a:r>
              <a:rPr lang="en-GB" dirty="0" err="1"/>
              <a:t>totalTimeModify</a:t>
            </a:r>
            <a:r>
              <a:rPr lang="en-GB" dirty="0"/>
              <a:t>/</a:t>
            </a:r>
            <a:r>
              <a:rPr lang="en-GB" dirty="0" err="1"/>
              <a:t>modifyCounter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91B829-233A-4F1B-8C75-B104C9FC3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443060"/>
              </p:ext>
            </p:extLst>
          </p:nvPr>
        </p:nvGraphicFramePr>
        <p:xfrm>
          <a:off x="8275234" y="2013854"/>
          <a:ext cx="322266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04">
                  <a:extLst>
                    <a:ext uri="{9D8B030D-6E8A-4147-A177-3AD203B41FA5}">
                      <a16:colId xmlns:a16="http://schemas.microsoft.com/office/drawing/2014/main" val="2268048872"/>
                    </a:ext>
                  </a:extLst>
                </a:gridCol>
                <a:gridCol w="906129">
                  <a:extLst>
                    <a:ext uri="{9D8B030D-6E8A-4147-A177-3AD203B41FA5}">
                      <a16:colId xmlns:a16="http://schemas.microsoft.com/office/drawing/2014/main" val="3022921155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1039620632"/>
                    </a:ext>
                  </a:extLst>
                </a:gridCol>
              </a:tblGrid>
              <a:tr h="466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dataSize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Runtime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Average (</a:t>
                      </a:r>
                      <a:r>
                        <a:rPr lang="en-GB" sz="1400" dirty="0" err="1"/>
                        <a:t>ms</a:t>
                      </a:r>
                      <a:r>
                        <a:rPr lang="en-GB" sz="1400" dirty="0"/>
                        <a:t>) (3dp)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5705"/>
                  </a:ext>
                </a:extLst>
              </a:tr>
              <a:tr h="27442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299/1950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000104634"/>
                  </a:ext>
                </a:extLst>
              </a:tr>
              <a:tr h="27442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08962757"/>
                  </a:ext>
                </a:extLst>
              </a:tr>
              <a:tr h="27442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310/1971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188927486"/>
                  </a:ext>
                </a:extLst>
              </a:tr>
              <a:tr h="27442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318/2075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986436281"/>
                  </a:ext>
                </a:extLst>
              </a:tr>
              <a:tr h="27442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317/1988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1363363"/>
                  </a:ext>
                </a:extLst>
              </a:tr>
              <a:tr h="27442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342/2026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9322212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333/1995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1259597619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332/1916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070286759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340/1997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690307091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345/1962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4195359051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368/2012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2146202324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340/2007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72000" marR="9525" marT="36000" marB="0"/>
                </a:tc>
                <a:extLst>
                  <a:ext uri="{0D108BD9-81ED-4DB2-BD59-A6C34878D82A}">
                    <a16:rowId xmlns:a16="http://schemas.microsoft.com/office/drawing/2014/main" val="33389998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C0CF7B-4474-4567-8267-5938CCAD91B8}"/>
              </a:ext>
            </a:extLst>
          </p:cNvPr>
          <p:cNvSpPr txBox="1"/>
          <p:nvPr/>
        </p:nvSpPr>
        <p:spPr>
          <a:xfrm>
            <a:off x="8553836" y="1351569"/>
            <a:ext cx="322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-&gt; </a:t>
            </a:r>
            <a:r>
              <a:rPr lang="en-GB" dirty="0" err="1"/>
              <a:t>totalTimeAdd</a:t>
            </a:r>
            <a:r>
              <a:rPr lang="en-GB" dirty="0"/>
              <a:t>/</a:t>
            </a:r>
            <a:r>
              <a:rPr lang="en-GB" dirty="0" err="1"/>
              <a:t>addCounter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F99CE-C632-439C-99CB-538D690C3D5D}"/>
              </a:ext>
            </a:extLst>
          </p:cNvPr>
          <p:cNvSpPr txBox="1"/>
          <p:nvPr/>
        </p:nvSpPr>
        <p:spPr>
          <a:xfrm>
            <a:off x="9373155" y="295199"/>
            <a:ext cx="1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8GB RAM Allowed</a:t>
            </a:r>
          </a:p>
        </p:txBody>
      </p:sp>
    </p:spTree>
    <p:extLst>
      <p:ext uri="{BB962C8B-B14F-4D97-AF65-F5344CB8AC3E}">
        <p14:creationId xmlns:p14="http://schemas.microsoft.com/office/powerpoint/2010/main" val="248566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1255</Words>
  <Application>Microsoft Office PowerPoint</Application>
  <PresentationFormat>Widescreen</PresentationFormat>
  <Paragraphs>687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Benchmark Testing</vt:lpstr>
      <vt:lpstr>String Population Benchmark</vt:lpstr>
      <vt:lpstr>String Population Benchmark</vt:lpstr>
      <vt:lpstr>Retrieval Benchmark</vt:lpstr>
      <vt:lpstr>Retrieval Benchmark</vt:lpstr>
      <vt:lpstr>Existence / Retrieval Benchmark</vt:lpstr>
      <vt:lpstr>Existence / Retrieval Benchmark</vt:lpstr>
      <vt:lpstr>Data Modification Benchmark</vt:lpstr>
      <vt:lpstr>Data Modification Benchmark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Benchmarks</dc:title>
  <dc:creator>Louis Timberlake</dc:creator>
  <cp:lastModifiedBy>Louis Timberlake</cp:lastModifiedBy>
  <cp:revision>189</cp:revision>
  <dcterms:created xsi:type="dcterms:W3CDTF">2021-02-03T11:20:37Z</dcterms:created>
  <dcterms:modified xsi:type="dcterms:W3CDTF">2021-02-23T12:26:13Z</dcterms:modified>
</cp:coreProperties>
</file>