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1724" autoAdjust="0"/>
  </p:normalViewPr>
  <p:slideViewPr>
    <p:cSldViewPr>
      <p:cViewPr varScale="1">
        <p:scale>
          <a:sx n="94" d="100"/>
          <a:sy n="94" d="100"/>
        </p:scale>
        <p:origin x="-21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0BAB-EB1C-40EA-B1E2-7035A3D6F2BC}" type="datetimeFigureOut">
              <a:rPr lang="fr-FR" smtClean="0"/>
              <a:t>04/03/2015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D26E-D19F-4F50-8B87-8479EF798C5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Salutation</a:t>
            </a:r>
          </a:p>
          <a:p>
            <a:endParaRPr lang="fr-FR" dirty="0" smtClean="0"/>
          </a:p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8D26E-D19F-4F50-8B87-8479EF798C55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 sz="1600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F6120-F1F0-4C60-9FE9-39AC71A9C79D}" type="datetimeFigureOut">
              <a:rPr lang="en-US" smtClean="0"/>
              <a:pPr/>
              <a:t>3/4/2015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RChrono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dossier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 descr="logo_cci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1026" name="Picture 2" descr="C:\Users\stéphane\Documents\projet RChrono\Cahier des charges + analyse\sources\chron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221" y="1628800"/>
            <a:ext cx="1512168" cy="2024660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4017724" y="1628800"/>
          <a:ext cx="3873499" cy="2771775"/>
        </p:xfrm>
        <a:graphic>
          <a:graphicData uri="http://schemas.openxmlformats.org/drawingml/2006/table">
            <a:tbl>
              <a:tblPr/>
              <a:tblGrid>
                <a:gridCol w="1392933"/>
                <a:gridCol w="1717315"/>
                <a:gridCol w="763251"/>
              </a:tblGrid>
              <a:tr h="2571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Entrainement course à pied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Durée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Echauffement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Accélérations progressives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Fractionné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Série ( répétition 8x)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rapide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1'30''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Retour 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 calme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Course lente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Image 8" descr="logo_cci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0352" y="188640"/>
            <a:ext cx="1175841" cy="3935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670520" y="661177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Rothenflue Stéphane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292209" y="50131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Chronomètre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78409" y="50131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Planning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78</Words>
  <Application>Microsoft Office PowerPoint</Application>
  <PresentationFormat>Affichage à l'écran (4:3)</PresentationFormat>
  <Paragraphs>51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Rotonde</vt:lpstr>
      <vt:lpstr>RChrono</vt:lpstr>
      <vt:lpstr>Contexte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RChrono</dc:title>
  <dc:creator>stéphane rothen</dc:creator>
  <cp:lastModifiedBy>stéphane rothen</cp:lastModifiedBy>
  <cp:revision>5</cp:revision>
  <dcterms:created xsi:type="dcterms:W3CDTF">2015-03-04T18:53:39Z</dcterms:created>
  <dcterms:modified xsi:type="dcterms:W3CDTF">2015-03-04T19:37:25Z</dcterms:modified>
</cp:coreProperties>
</file>