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sldIdLst>
    <p:sldId id="256" r:id="rId2"/>
    <p:sldId id="277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1" r:id="rId19"/>
    <p:sldId id="274" r:id="rId20"/>
    <p:sldId id="273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81724" autoAdjust="0"/>
  </p:normalViewPr>
  <p:slideViewPr>
    <p:cSldViewPr>
      <p:cViewPr varScale="1">
        <p:scale>
          <a:sx n="94" d="100"/>
          <a:sy n="94" d="100"/>
        </p:scale>
        <p:origin x="-146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C93F9F-01EF-4D3A-9929-A89A2C337320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90497F4-C114-48C8-8808-773808C4E1AB}">
      <dgm:prSet phldrT="[Texte]"/>
      <dgm:spPr/>
      <dgm:t>
        <a:bodyPr/>
        <a:lstStyle/>
        <a:p>
          <a:r>
            <a:rPr lang="fr-FR" dirty="0" smtClean="0"/>
            <a:t>Assistants</a:t>
          </a:r>
          <a:endParaRPr lang="fr-FR" dirty="0"/>
        </a:p>
      </dgm:t>
    </dgm:pt>
    <dgm:pt modelId="{E3375E3D-BF98-4773-B4B6-F18CF635923C}" type="parTrans" cxnId="{7EB69878-04CA-44EC-9989-F0C1DEE2E473}">
      <dgm:prSet/>
      <dgm:spPr/>
      <dgm:t>
        <a:bodyPr/>
        <a:lstStyle/>
        <a:p>
          <a:endParaRPr lang="fr-FR"/>
        </a:p>
      </dgm:t>
    </dgm:pt>
    <dgm:pt modelId="{BA95D218-4C45-4ED9-B402-C32A71B55002}" type="sibTrans" cxnId="{7EB69878-04CA-44EC-9989-F0C1DEE2E473}">
      <dgm:prSet/>
      <dgm:spPr/>
      <dgm:t>
        <a:bodyPr/>
        <a:lstStyle/>
        <a:p>
          <a:endParaRPr lang="fr-FR"/>
        </a:p>
      </dgm:t>
    </dgm:pt>
    <dgm:pt modelId="{1D20DBAB-E67B-4048-A34B-E089684BC9AF}">
      <dgm:prSet phldrT="[Texte]"/>
      <dgm:spPr/>
      <dgm:t>
        <a:bodyPr/>
        <a:lstStyle/>
        <a:p>
          <a:r>
            <a:rPr lang="fr-FR" dirty="0" smtClean="0"/>
            <a:t>Collection </a:t>
          </a:r>
          <a:r>
            <a:rPr lang="fr-FR" dirty="0" err="1" smtClean="0"/>
            <a:t>Runtastic</a:t>
          </a:r>
          <a:endParaRPr lang="fr-FR" dirty="0"/>
        </a:p>
      </dgm:t>
    </dgm:pt>
    <dgm:pt modelId="{A9B1DA8F-DE93-466C-A7F9-4BAF07DFF4E3}" type="parTrans" cxnId="{DDD9F6F5-F2FE-4B20-B0AC-8332C0E8DA7D}">
      <dgm:prSet/>
      <dgm:spPr/>
      <dgm:t>
        <a:bodyPr/>
        <a:lstStyle/>
        <a:p>
          <a:endParaRPr lang="fr-FR"/>
        </a:p>
      </dgm:t>
    </dgm:pt>
    <dgm:pt modelId="{F19590D5-349C-48AB-B9E4-8AB0AA368B4C}" type="sibTrans" cxnId="{DDD9F6F5-F2FE-4B20-B0AC-8332C0E8DA7D}">
      <dgm:prSet/>
      <dgm:spPr/>
      <dgm:t>
        <a:bodyPr/>
        <a:lstStyle/>
        <a:p>
          <a:endParaRPr lang="fr-FR"/>
        </a:p>
      </dgm:t>
    </dgm:pt>
    <dgm:pt modelId="{0674592C-A7DD-440E-B85F-89497DADD703}">
      <dgm:prSet phldrT="[Texte]"/>
      <dgm:spPr/>
      <dgm:t>
        <a:bodyPr/>
        <a:lstStyle/>
        <a:p>
          <a:r>
            <a:rPr lang="fr-FR" dirty="0" err="1" smtClean="0"/>
            <a:t>MapMyRun</a:t>
          </a:r>
          <a:endParaRPr lang="fr-FR" dirty="0"/>
        </a:p>
      </dgm:t>
    </dgm:pt>
    <dgm:pt modelId="{DF66BD4A-D06D-4DE7-9160-5238F462407C}" type="parTrans" cxnId="{77F21532-05DC-4BCF-9506-125BEEE1721D}">
      <dgm:prSet/>
      <dgm:spPr/>
      <dgm:t>
        <a:bodyPr/>
        <a:lstStyle/>
        <a:p>
          <a:endParaRPr lang="fr-FR"/>
        </a:p>
      </dgm:t>
    </dgm:pt>
    <dgm:pt modelId="{020E33F4-B8F9-4D98-AC27-320B48804E90}" type="sibTrans" cxnId="{77F21532-05DC-4BCF-9506-125BEEE1721D}">
      <dgm:prSet/>
      <dgm:spPr/>
      <dgm:t>
        <a:bodyPr/>
        <a:lstStyle/>
        <a:p>
          <a:endParaRPr lang="fr-FR"/>
        </a:p>
      </dgm:t>
    </dgm:pt>
    <dgm:pt modelId="{906E2D92-E0CE-4256-9C1A-E2BDAB6291FE}">
      <dgm:prSet phldrT="[Texte]"/>
      <dgm:spPr/>
      <dgm:t>
        <a:bodyPr/>
        <a:lstStyle/>
        <a:p>
          <a:r>
            <a:rPr lang="fr-FR" dirty="0" err="1" smtClean="0"/>
            <a:t>RunKeeper</a:t>
          </a:r>
          <a:endParaRPr lang="fr-FR" dirty="0"/>
        </a:p>
      </dgm:t>
    </dgm:pt>
    <dgm:pt modelId="{9FE785D0-33A4-40C9-86A2-94EEA15C3747}" type="parTrans" cxnId="{51FAF6EF-0C69-4F9E-8F39-8FF4519462DA}">
      <dgm:prSet/>
      <dgm:spPr/>
      <dgm:t>
        <a:bodyPr/>
        <a:lstStyle/>
        <a:p>
          <a:endParaRPr lang="fr-FR"/>
        </a:p>
      </dgm:t>
    </dgm:pt>
    <dgm:pt modelId="{FA89B718-C4C9-41CA-BB87-7039BA0562FB}" type="sibTrans" cxnId="{51FAF6EF-0C69-4F9E-8F39-8FF4519462DA}">
      <dgm:prSet/>
      <dgm:spPr/>
      <dgm:t>
        <a:bodyPr/>
        <a:lstStyle/>
        <a:p>
          <a:endParaRPr lang="fr-FR"/>
        </a:p>
      </dgm:t>
    </dgm:pt>
    <dgm:pt modelId="{AC9DD01B-3A89-419C-BCB8-4F7780D3BADC}">
      <dgm:prSet phldrT="[Texte]"/>
      <dgm:spPr/>
      <dgm:t>
        <a:bodyPr/>
        <a:lstStyle/>
        <a:p>
          <a:r>
            <a:rPr lang="fr-FR" dirty="0" err="1" smtClean="0"/>
            <a:t>Timer</a:t>
          </a:r>
          <a:r>
            <a:rPr lang="fr-FR" dirty="0" smtClean="0"/>
            <a:t> </a:t>
          </a:r>
          <a:r>
            <a:rPr lang="fr-FR" dirty="0" err="1" smtClean="0"/>
            <a:t>Countdown</a:t>
          </a:r>
          <a:endParaRPr lang="fr-FR" dirty="0"/>
        </a:p>
      </dgm:t>
    </dgm:pt>
    <dgm:pt modelId="{3B6E912E-CED6-4EA6-B523-22C577D19DF2}">
      <dgm:prSet phldrT="[Texte]"/>
      <dgm:spPr/>
      <dgm:t>
        <a:bodyPr/>
        <a:lstStyle/>
        <a:p>
          <a:r>
            <a:rPr lang="fr-FR" dirty="0" err="1" smtClean="0"/>
            <a:t>Stopwatch</a:t>
          </a:r>
          <a:r>
            <a:rPr lang="fr-FR" dirty="0" smtClean="0"/>
            <a:t> </a:t>
          </a:r>
          <a:r>
            <a:rPr lang="fr-FR" dirty="0" err="1" smtClean="0"/>
            <a:t>Timer</a:t>
          </a:r>
          <a:endParaRPr lang="fr-FR" dirty="0"/>
        </a:p>
      </dgm:t>
    </dgm:pt>
    <dgm:pt modelId="{DE00E06F-02A9-45F6-931B-ECACD83292B7}">
      <dgm:prSet phldrT="[Texte]"/>
      <dgm:spPr/>
      <dgm:t>
        <a:bodyPr/>
        <a:lstStyle/>
        <a:p>
          <a:r>
            <a:rPr lang="fr-FR" dirty="0" smtClean="0"/>
            <a:t>Chronomètres</a:t>
          </a:r>
          <a:endParaRPr lang="fr-FR" dirty="0"/>
        </a:p>
      </dgm:t>
    </dgm:pt>
    <dgm:pt modelId="{3A9E4862-B061-4B25-BB29-7071DCAB7AB4}" type="sibTrans" cxnId="{072F0CB4-C9AF-463E-971A-7667598B6041}">
      <dgm:prSet/>
      <dgm:spPr/>
      <dgm:t>
        <a:bodyPr/>
        <a:lstStyle/>
        <a:p>
          <a:endParaRPr lang="fr-FR"/>
        </a:p>
      </dgm:t>
    </dgm:pt>
    <dgm:pt modelId="{5932F07C-1767-404C-950C-C05D2D12AB48}" type="parTrans" cxnId="{072F0CB4-C9AF-463E-971A-7667598B6041}">
      <dgm:prSet/>
      <dgm:spPr/>
      <dgm:t>
        <a:bodyPr/>
        <a:lstStyle/>
        <a:p>
          <a:endParaRPr lang="fr-FR"/>
        </a:p>
      </dgm:t>
    </dgm:pt>
    <dgm:pt modelId="{71A7C604-D89F-41F4-B8D4-F0D03073E6D3}" type="sibTrans" cxnId="{09EDDFC7-D81F-4B26-8C46-2644AC24775C}">
      <dgm:prSet/>
      <dgm:spPr/>
      <dgm:t>
        <a:bodyPr/>
        <a:lstStyle/>
        <a:p>
          <a:endParaRPr lang="fr-FR"/>
        </a:p>
      </dgm:t>
    </dgm:pt>
    <dgm:pt modelId="{B51ED006-9425-4D1E-B01D-76B3E7FA0022}" type="parTrans" cxnId="{09EDDFC7-D81F-4B26-8C46-2644AC24775C}">
      <dgm:prSet/>
      <dgm:spPr/>
      <dgm:t>
        <a:bodyPr/>
        <a:lstStyle/>
        <a:p>
          <a:endParaRPr lang="fr-FR"/>
        </a:p>
      </dgm:t>
    </dgm:pt>
    <dgm:pt modelId="{7607697A-06C6-455C-BF1F-FD76EA0AEFBF}" type="sibTrans" cxnId="{0BA56DEC-A368-4ED7-8A27-4887AE3B91C7}">
      <dgm:prSet/>
      <dgm:spPr/>
      <dgm:t>
        <a:bodyPr/>
        <a:lstStyle/>
        <a:p>
          <a:endParaRPr lang="fr-FR"/>
        </a:p>
      </dgm:t>
    </dgm:pt>
    <dgm:pt modelId="{D3B35FCC-2C00-45B2-B747-7E2120928FD7}" type="parTrans" cxnId="{0BA56DEC-A368-4ED7-8A27-4887AE3B91C7}">
      <dgm:prSet/>
      <dgm:spPr/>
      <dgm:t>
        <a:bodyPr/>
        <a:lstStyle/>
        <a:p>
          <a:endParaRPr lang="fr-FR"/>
        </a:p>
      </dgm:t>
    </dgm:pt>
    <dgm:pt modelId="{74752D40-934B-4592-9208-3BB74370313A}" type="pres">
      <dgm:prSet presAssocID="{68C93F9F-01EF-4D3A-9929-A89A2C33732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133342E3-A35E-4C5F-A20D-AFC238D13581}" type="pres">
      <dgm:prSet presAssocID="{DE00E06F-02A9-45F6-931B-ECACD83292B7}" presName="vertOne" presStyleCnt="0"/>
      <dgm:spPr/>
    </dgm:pt>
    <dgm:pt modelId="{E24EE82E-B8CB-41B3-BB25-D8885D7706E8}" type="pres">
      <dgm:prSet presAssocID="{DE00E06F-02A9-45F6-931B-ECACD83292B7}" presName="txOn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13CC180-244E-4F4A-ABEF-6B9A12715BA4}" type="pres">
      <dgm:prSet presAssocID="{DE00E06F-02A9-45F6-931B-ECACD83292B7}" presName="parTransOne" presStyleCnt="0"/>
      <dgm:spPr/>
    </dgm:pt>
    <dgm:pt modelId="{C1CCF3C2-6263-465D-A7CE-F65B09C2A036}" type="pres">
      <dgm:prSet presAssocID="{DE00E06F-02A9-45F6-931B-ECACD83292B7}" presName="horzOne" presStyleCnt="0"/>
      <dgm:spPr/>
    </dgm:pt>
    <dgm:pt modelId="{8E2B5FF7-FB41-412D-A193-4FB553AA188E}" type="pres">
      <dgm:prSet presAssocID="{3B6E912E-CED6-4EA6-B523-22C577D19DF2}" presName="vertTwo" presStyleCnt="0"/>
      <dgm:spPr/>
    </dgm:pt>
    <dgm:pt modelId="{0B75C3E2-1ED7-4501-AC4A-C959B41966ED}" type="pres">
      <dgm:prSet presAssocID="{3B6E912E-CED6-4EA6-B523-22C577D19DF2}" presName="txTwo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AE447B7-8B74-4F36-8B2F-2DFE5A36E866}" type="pres">
      <dgm:prSet presAssocID="{3B6E912E-CED6-4EA6-B523-22C577D19DF2}" presName="horzTwo" presStyleCnt="0"/>
      <dgm:spPr/>
    </dgm:pt>
    <dgm:pt modelId="{80DBFD79-F881-4187-97CD-A0952737CF38}" type="pres">
      <dgm:prSet presAssocID="{7607697A-06C6-455C-BF1F-FD76EA0AEFBF}" presName="sibSpaceTwo" presStyleCnt="0"/>
      <dgm:spPr/>
    </dgm:pt>
    <dgm:pt modelId="{53B79C53-A1F9-46BC-8E6C-E0FE45477920}" type="pres">
      <dgm:prSet presAssocID="{AC9DD01B-3A89-419C-BCB8-4F7780D3BADC}" presName="vertTwo" presStyleCnt="0"/>
      <dgm:spPr/>
    </dgm:pt>
    <dgm:pt modelId="{A1FAFEA0-C579-4DB0-BECD-A6B095CE595C}" type="pres">
      <dgm:prSet presAssocID="{AC9DD01B-3A89-419C-BCB8-4F7780D3BADC}" presName="txTwo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ED1F117-4AC9-4947-956D-3CBFC9853819}" type="pres">
      <dgm:prSet presAssocID="{AC9DD01B-3A89-419C-BCB8-4F7780D3BADC}" presName="horzTwo" presStyleCnt="0"/>
      <dgm:spPr/>
    </dgm:pt>
    <dgm:pt modelId="{53D04BF4-AA5D-4B8A-A712-A3385831739F}" type="pres">
      <dgm:prSet presAssocID="{3A9E4862-B061-4B25-BB29-7071DCAB7AB4}" presName="sibSpaceOne" presStyleCnt="0"/>
      <dgm:spPr/>
    </dgm:pt>
    <dgm:pt modelId="{F10294E3-4C98-4C0F-B716-281A10C38A8A}" type="pres">
      <dgm:prSet presAssocID="{890497F4-C114-48C8-8808-773808C4E1AB}" presName="vertOne" presStyleCnt="0"/>
      <dgm:spPr/>
    </dgm:pt>
    <dgm:pt modelId="{36F57790-F4DF-41FF-9B7A-B0187812F930}" type="pres">
      <dgm:prSet presAssocID="{890497F4-C114-48C8-8808-773808C4E1AB}" presName="txOn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EED0B74-2FF5-4280-8A58-3C76A9690352}" type="pres">
      <dgm:prSet presAssocID="{890497F4-C114-48C8-8808-773808C4E1AB}" presName="parTransOne" presStyleCnt="0"/>
      <dgm:spPr/>
    </dgm:pt>
    <dgm:pt modelId="{BB330F31-C0A3-446D-8AC2-07C9780276FA}" type="pres">
      <dgm:prSet presAssocID="{890497F4-C114-48C8-8808-773808C4E1AB}" presName="horzOne" presStyleCnt="0"/>
      <dgm:spPr/>
    </dgm:pt>
    <dgm:pt modelId="{25E23252-B090-4B2B-A1A6-1242B08F4BAB}" type="pres">
      <dgm:prSet presAssocID="{1D20DBAB-E67B-4048-A34B-E089684BC9AF}" presName="vertTwo" presStyleCnt="0"/>
      <dgm:spPr/>
    </dgm:pt>
    <dgm:pt modelId="{74BA0B02-B2EE-4CCA-AEA1-CACA3F5CA069}" type="pres">
      <dgm:prSet presAssocID="{1D20DBAB-E67B-4048-A34B-E089684BC9AF}" presName="txTwo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3435225-0B21-4191-91D9-7962269C66BA}" type="pres">
      <dgm:prSet presAssocID="{1D20DBAB-E67B-4048-A34B-E089684BC9AF}" presName="horzTwo" presStyleCnt="0"/>
      <dgm:spPr/>
    </dgm:pt>
    <dgm:pt modelId="{E2101DA4-3C96-4E77-BEFA-C973FFFDD16F}" type="pres">
      <dgm:prSet presAssocID="{F19590D5-349C-48AB-B9E4-8AB0AA368B4C}" presName="sibSpaceTwo" presStyleCnt="0"/>
      <dgm:spPr/>
    </dgm:pt>
    <dgm:pt modelId="{31CDD8B9-9D6C-4D43-8972-25B4B0BA644E}" type="pres">
      <dgm:prSet presAssocID="{0674592C-A7DD-440E-B85F-89497DADD703}" presName="vertTwo" presStyleCnt="0"/>
      <dgm:spPr/>
    </dgm:pt>
    <dgm:pt modelId="{3A01A411-CBE6-41E1-9D1B-45CFD991F462}" type="pres">
      <dgm:prSet presAssocID="{0674592C-A7DD-440E-B85F-89497DADD703}" presName="txTwo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B103B30-C64B-43D4-AC89-D4EC2C5862C3}" type="pres">
      <dgm:prSet presAssocID="{0674592C-A7DD-440E-B85F-89497DADD703}" presName="horzTwo" presStyleCnt="0"/>
      <dgm:spPr/>
    </dgm:pt>
    <dgm:pt modelId="{9ED279FD-821A-4572-88D1-68C41C25604B}" type="pres">
      <dgm:prSet presAssocID="{020E33F4-B8F9-4D98-AC27-320B48804E90}" presName="sibSpaceTwo" presStyleCnt="0"/>
      <dgm:spPr/>
    </dgm:pt>
    <dgm:pt modelId="{D7A6450E-E689-47C0-9823-84710A35687A}" type="pres">
      <dgm:prSet presAssocID="{906E2D92-E0CE-4256-9C1A-E2BDAB6291FE}" presName="vertTwo" presStyleCnt="0"/>
      <dgm:spPr/>
    </dgm:pt>
    <dgm:pt modelId="{188A9CA1-ADE2-4C30-A19D-4D8727BC6714}" type="pres">
      <dgm:prSet presAssocID="{906E2D92-E0CE-4256-9C1A-E2BDAB6291FE}" presName="txTwo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41369E5-01C2-4108-8133-7912B1DC8C1E}" type="pres">
      <dgm:prSet presAssocID="{906E2D92-E0CE-4256-9C1A-E2BDAB6291FE}" presName="horzTwo" presStyleCnt="0"/>
      <dgm:spPr/>
    </dgm:pt>
  </dgm:ptLst>
  <dgm:cxnLst>
    <dgm:cxn modelId="{09EDDFC7-D81F-4B26-8C46-2644AC24775C}" srcId="{DE00E06F-02A9-45F6-931B-ECACD83292B7}" destId="{AC9DD01B-3A89-419C-BCB8-4F7780D3BADC}" srcOrd="1" destOrd="0" parTransId="{B51ED006-9425-4D1E-B01D-76B3E7FA0022}" sibTransId="{71A7C604-D89F-41F4-B8D4-F0D03073E6D3}"/>
    <dgm:cxn modelId="{0BA56DEC-A368-4ED7-8A27-4887AE3B91C7}" srcId="{DE00E06F-02A9-45F6-931B-ECACD83292B7}" destId="{3B6E912E-CED6-4EA6-B523-22C577D19DF2}" srcOrd="0" destOrd="0" parTransId="{D3B35FCC-2C00-45B2-B747-7E2120928FD7}" sibTransId="{7607697A-06C6-455C-BF1F-FD76EA0AEFBF}"/>
    <dgm:cxn modelId="{7EB69878-04CA-44EC-9989-F0C1DEE2E473}" srcId="{68C93F9F-01EF-4D3A-9929-A89A2C337320}" destId="{890497F4-C114-48C8-8808-773808C4E1AB}" srcOrd="1" destOrd="0" parTransId="{E3375E3D-BF98-4773-B4B6-F18CF635923C}" sibTransId="{BA95D218-4C45-4ED9-B402-C32A71B55002}"/>
    <dgm:cxn modelId="{E39A974C-8348-4935-BF67-04985FAC3D21}" type="presOf" srcId="{0674592C-A7DD-440E-B85F-89497DADD703}" destId="{3A01A411-CBE6-41E1-9D1B-45CFD991F462}" srcOrd="0" destOrd="0" presId="urn:microsoft.com/office/officeart/2005/8/layout/hierarchy4"/>
    <dgm:cxn modelId="{0EF6E7E0-D372-48EA-A94A-C5D3F0CC57E3}" type="presOf" srcId="{AC9DD01B-3A89-419C-BCB8-4F7780D3BADC}" destId="{A1FAFEA0-C579-4DB0-BECD-A6B095CE595C}" srcOrd="0" destOrd="0" presId="urn:microsoft.com/office/officeart/2005/8/layout/hierarchy4"/>
    <dgm:cxn modelId="{77F21532-05DC-4BCF-9506-125BEEE1721D}" srcId="{890497F4-C114-48C8-8808-773808C4E1AB}" destId="{0674592C-A7DD-440E-B85F-89497DADD703}" srcOrd="1" destOrd="0" parTransId="{DF66BD4A-D06D-4DE7-9160-5238F462407C}" sibTransId="{020E33F4-B8F9-4D98-AC27-320B48804E90}"/>
    <dgm:cxn modelId="{7F20BCC6-12E9-4A1B-A4BA-37BAA09454AF}" type="presOf" srcId="{68C93F9F-01EF-4D3A-9929-A89A2C337320}" destId="{74752D40-934B-4592-9208-3BB74370313A}" srcOrd="0" destOrd="0" presId="urn:microsoft.com/office/officeart/2005/8/layout/hierarchy4"/>
    <dgm:cxn modelId="{51FAF6EF-0C69-4F9E-8F39-8FF4519462DA}" srcId="{890497F4-C114-48C8-8808-773808C4E1AB}" destId="{906E2D92-E0CE-4256-9C1A-E2BDAB6291FE}" srcOrd="2" destOrd="0" parTransId="{9FE785D0-33A4-40C9-86A2-94EEA15C3747}" sibTransId="{FA89B718-C4C9-41CA-BB87-7039BA0562FB}"/>
    <dgm:cxn modelId="{F86C18AE-D10D-4718-A436-176673DFA65E}" type="presOf" srcId="{906E2D92-E0CE-4256-9C1A-E2BDAB6291FE}" destId="{188A9CA1-ADE2-4C30-A19D-4D8727BC6714}" srcOrd="0" destOrd="0" presId="urn:microsoft.com/office/officeart/2005/8/layout/hierarchy4"/>
    <dgm:cxn modelId="{DCB0A18D-9485-4B04-A6B9-AE4F1699F94F}" type="presOf" srcId="{890497F4-C114-48C8-8808-773808C4E1AB}" destId="{36F57790-F4DF-41FF-9B7A-B0187812F930}" srcOrd="0" destOrd="0" presId="urn:microsoft.com/office/officeart/2005/8/layout/hierarchy4"/>
    <dgm:cxn modelId="{DDD9F6F5-F2FE-4B20-B0AC-8332C0E8DA7D}" srcId="{890497F4-C114-48C8-8808-773808C4E1AB}" destId="{1D20DBAB-E67B-4048-A34B-E089684BC9AF}" srcOrd="0" destOrd="0" parTransId="{A9B1DA8F-DE93-466C-A7F9-4BAF07DFF4E3}" sibTransId="{F19590D5-349C-48AB-B9E4-8AB0AA368B4C}"/>
    <dgm:cxn modelId="{F5CA7EC3-4718-4E58-B189-6FBFA71849B1}" type="presOf" srcId="{3B6E912E-CED6-4EA6-B523-22C577D19DF2}" destId="{0B75C3E2-1ED7-4501-AC4A-C959B41966ED}" srcOrd="0" destOrd="0" presId="urn:microsoft.com/office/officeart/2005/8/layout/hierarchy4"/>
    <dgm:cxn modelId="{98799958-780B-4C5D-B5EC-D2A5E355E737}" type="presOf" srcId="{DE00E06F-02A9-45F6-931B-ECACD83292B7}" destId="{E24EE82E-B8CB-41B3-BB25-D8885D7706E8}" srcOrd="0" destOrd="0" presId="urn:microsoft.com/office/officeart/2005/8/layout/hierarchy4"/>
    <dgm:cxn modelId="{072F0CB4-C9AF-463E-971A-7667598B6041}" srcId="{68C93F9F-01EF-4D3A-9929-A89A2C337320}" destId="{DE00E06F-02A9-45F6-931B-ECACD83292B7}" srcOrd="0" destOrd="0" parTransId="{5932F07C-1767-404C-950C-C05D2D12AB48}" sibTransId="{3A9E4862-B061-4B25-BB29-7071DCAB7AB4}"/>
    <dgm:cxn modelId="{825FE2F5-276A-4FAF-B317-6368844E7A68}" type="presOf" srcId="{1D20DBAB-E67B-4048-A34B-E089684BC9AF}" destId="{74BA0B02-B2EE-4CCA-AEA1-CACA3F5CA069}" srcOrd="0" destOrd="0" presId="urn:microsoft.com/office/officeart/2005/8/layout/hierarchy4"/>
    <dgm:cxn modelId="{C65032FA-139A-4DFB-BBCE-D868FC204FB7}" type="presParOf" srcId="{74752D40-934B-4592-9208-3BB74370313A}" destId="{133342E3-A35E-4C5F-A20D-AFC238D13581}" srcOrd="0" destOrd="0" presId="urn:microsoft.com/office/officeart/2005/8/layout/hierarchy4"/>
    <dgm:cxn modelId="{28F4EAD5-A4F6-496C-8B89-54291D4BB251}" type="presParOf" srcId="{133342E3-A35E-4C5F-A20D-AFC238D13581}" destId="{E24EE82E-B8CB-41B3-BB25-D8885D7706E8}" srcOrd="0" destOrd="0" presId="urn:microsoft.com/office/officeart/2005/8/layout/hierarchy4"/>
    <dgm:cxn modelId="{0D5F6871-6F27-4D11-AAB5-9947D7877090}" type="presParOf" srcId="{133342E3-A35E-4C5F-A20D-AFC238D13581}" destId="{C13CC180-244E-4F4A-ABEF-6B9A12715BA4}" srcOrd="1" destOrd="0" presId="urn:microsoft.com/office/officeart/2005/8/layout/hierarchy4"/>
    <dgm:cxn modelId="{230A6DEC-63ED-4F56-8735-F1EFC987FBE7}" type="presParOf" srcId="{133342E3-A35E-4C5F-A20D-AFC238D13581}" destId="{C1CCF3C2-6263-465D-A7CE-F65B09C2A036}" srcOrd="2" destOrd="0" presId="urn:microsoft.com/office/officeart/2005/8/layout/hierarchy4"/>
    <dgm:cxn modelId="{8F19F6EB-5F0F-4716-8C73-D25B170ACD1D}" type="presParOf" srcId="{C1CCF3C2-6263-465D-A7CE-F65B09C2A036}" destId="{8E2B5FF7-FB41-412D-A193-4FB553AA188E}" srcOrd="0" destOrd="0" presId="urn:microsoft.com/office/officeart/2005/8/layout/hierarchy4"/>
    <dgm:cxn modelId="{ADA8CF96-FC8C-483B-9A81-391AA11D1C23}" type="presParOf" srcId="{8E2B5FF7-FB41-412D-A193-4FB553AA188E}" destId="{0B75C3E2-1ED7-4501-AC4A-C959B41966ED}" srcOrd="0" destOrd="0" presId="urn:microsoft.com/office/officeart/2005/8/layout/hierarchy4"/>
    <dgm:cxn modelId="{6077054D-D305-4070-9B7D-3B2ADB72E5D8}" type="presParOf" srcId="{8E2B5FF7-FB41-412D-A193-4FB553AA188E}" destId="{EAE447B7-8B74-4F36-8B2F-2DFE5A36E866}" srcOrd="1" destOrd="0" presId="urn:microsoft.com/office/officeart/2005/8/layout/hierarchy4"/>
    <dgm:cxn modelId="{C5F6E3AB-B04E-4DAC-915E-7341E6642C87}" type="presParOf" srcId="{C1CCF3C2-6263-465D-A7CE-F65B09C2A036}" destId="{80DBFD79-F881-4187-97CD-A0952737CF38}" srcOrd="1" destOrd="0" presId="urn:microsoft.com/office/officeart/2005/8/layout/hierarchy4"/>
    <dgm:cxn modelId="{98DC6BF2-94F5-4D2D-BD7C-2BD36F1A14E0}" type="presParOf" srcId="{C1CCF3C2-6263-465D-A7CE-F65B09C2A036}" destId="{53B79C53-A1F9-46BC-8E6C-E0FE45477920}" srcOrd="2" destOrd="0" presId="urn:microsoft.com/office/officeart/2005/8/layout/hierarchy4"/>
    <dgm:cxn modelId="{FA5D8485-1B7D-42E0-9EB4-17383603775D}" type="presParOf" srcId="{53B79C53-A1F9-46BC-8E6C-E0FE45477920}" destId="{A1FAFEA0-C579-4DB0-BECD-A6B095CE595C}" srcOrd="0" destOrd="0" presId="urn:microsoft.com/office/officeart/2005/8/layout/hierarchy4"/>
    <dgm:cxn modelId="{B8E76D61-130E-4C1D-B1F7-E44390DE8436}" type="presParOf" srcId="{53B79C53-A1F9-46BC-8E6C-E0FE45477920}" destId="{9ED1F117-4AC9-4947-956D-3CBFC9853819}" srcOrd="1" destOrd="0" presId="urn:microsoft.com/office/officeart/2005/8/layout/hierarchy4"/>
    <dgm:cxn modelId="{CE10C8A7-D19D-4CF0-BE6B-16BC9F749002}" type="presParOf" srcId="{74752D40-934B-4592-9208-3BB74370313A}" destId="{53D04BF4-AA5D-4B8A-A712-A3385831739F}" srcOrd="1" destOrd="0" presId="urn:microsoft.com/office/officeart/2005/8/layout/hierarchy4"/>
    <dgm:cxn modelId="{DC77925A-1778-4D0B-9CAC-AA2AEC37FF9E}" type="presParOf" srcId="{74752D40-934B-4592-9208-3BB74370313A}" destId="{F10294E3-4C98-4C0F-B716-281A10C38A8A}" srcOrd="2" destOrd="0" presId="urn:microsoft.com/office/officeart/2005/8/layout/hierarchy4"/>
    <dgm:cxn modelId="{29053E64-5EF8-46F3-A885-CF21972669C6}" type="presParOf" srcId="{F10294E3-4C98-4C0F-B716-281A10C38A8A}" destId="{36F57790-F4DF-41FF-9B7A-B0187812F930}" srcOrd="0" destOrd="0" presId="urn:microsoft.com/office/officeart/2005/8/layout/hierarchy4"/>
    <dgm:cxn modelId="{305B7431-90A1-4C42-A7F6-35221CC453C5}" type="presParOf" srcId="{F10294E3-4C98-4C0F-B716-281A10C38A8A}" destId="{CEED0B74-2FF5-4280-8A58-3C76A9690352}" srcOrd="1" destOrd="0" presId="urn:microsoft.com/office/officeart/2005/8/layout/hierarchy4"/>
    <dgm:cxn modelId="{5BFCFDA9-72E6-436B-B2E8-99BB5F33639D}" type="presParOf" srcId="{F10294E3-4C98-4C0F-B716-281A10C38A8A}" destId="{BB330F31-C0A3-446D-8AC2-07C9780276FA}" srcOrd="2" destOrd="0" presId="urn:microsoft.com/office/officeart/2005/8/layout/hierarchy4"/>
    <dgm:cxn modelId="{B95DB932-6599-4FE0-AED7-EDEAE3CD884B}" type="presParOf" srcId="{BB330F31-C0A3-446D-8AC2-07C9780276FA}" destId="{25E23252-B090-4B2B-A1A6-1242B08F4BAB}" srcOrd="0" destOrd="0" presId="urn:microsoft.com/office/officeart/2005/8/layout/hierarchy4"/>
    <dgm:cxn modelId="{90C8A29B-DBBF-4D95-AA87-829383243D85}" type="presParOf" srcId="{25E23252-B090-4B2B-A1A6-1242B08F4BAB}" destId="{74BA0B02-B2EE-4CCA-AEA1-CACA3F5CA069}" srcOrd="0" destOrd="0" presId="urn:microsoft.com/office/officeart/2005/8/layout/hierarchy4"/>
    <dgm:cxn modelId="{39FFBC32-1B93-426C-8C4D-22D0EB893ABF}" type="presParOf" srcId="{25E23252-B090-4B2B-A1A6-1242B08F4BAB}" destId="{03435225-0B21-4191-91D9-7962269C66BA}" srcOrd="1" destOrd="0" presId="urn:microsoft.com/office/officeart/2005/8/layout/hierarchy4"/>
    <dgm:cxn modelId="{5BB23270-FB8E-4442-9374-4A54C26809EA}" type="presParOf" srcId="{BB330F31-C0A3-446D-8AC2-07C9780276FA}" destId="{E2101DA4-3C96-4E77-BEFA-C973FFFDD16F}" srcOrd="1" destOrd="0" presId="urn:microsoft.com/office/officeart/2005/8/layout/hierarchy4"/>
    <dgm:cxn modelId="{518139A9-3B20-418B-BF08-7583D4DDEAB3}" type="presParOf" srcId="{BB330F31-C0A3-446D-8AC2-07C9780276FA}" destId="{31CDD8B9-9D6C-4D43-8972-25B4B0BA644E}" srcOrd="2" destOrd="0" presId="urn:microsoft.com/office/officeart/2005/8/layout/hierarchy4"/>
    <dgm:cxn modelId="{428F4ED2-F5C5-4FA8-AAD4-48B22728DA43}" type="presParOf" srcId="{31CDD8B9-9D6C-4D43-8972-25B4B0BA644E}" destId="{3A01A411-CBE6-41E1-9D1B-45CFD991F462}" srcOrd="0" destOrd="0" presId="urn:microsoft.com/office/officeart/2005/8/layout/hierarchy4"/>
    <dgm:cxn modelId="{8D8936F7-1BB8-450C-A302-5FA2C8F9DC58}" type="presParOf" srcId="{31CDD8B9-9D6C-4D43-8972-25B4B0BA644E}" destId="{BB103B30-C64B-43D4-AC89-D4EC2C5862C3}" srcOrd="1" destOrd="0" presId="urn:microsoft.com/office/officeart/2005/8/layout/hierarchy4"/>
    <dgm:cxn modelId="{F6CC5BD5-2096-40E1-8DD4-8E19D706AD73}" type="presParOf" srcId="{BB330F31-C0A3-446D-8AC2-07C9780276FA}" destId="{9ED279FD-821A-4572-88D1-68C41C25604B}" srcOrd="3" destOrd="0" presId="urn:microsoft.com/office/officeart/2005/8/layout/hierarchy4"/>
    <dgm:cxn modelId="{3D14C2AB-A856-403C-BCFC-8524B815434F}" type="presParOf" srcId="{BB330F31-C0A3-446D-8AC2-07C9780276FA}" destId="{D7A6450E-E689-47C0-9823-84710A35687A}" srcOrd="4" destOrd="0" presId="urn:microsoft.com/office/officeart/2005/8/layout/hierarchy4"/>
    <dgm:cxn modelId="{C2181D82-1869-444C-8296-9A757AA2DCB7}" type="presParOf" srcId="{D7A6450E-E689-47C0-9823-84710A35687A}" destId="{188A9CA1-ADE2-4C30-A19D-4D8727BC6714}" srcOrd="0" destOrd="0" presId="urn:microsoft.com/office/officeart/2005/8/layout/hierarchy4"/>
    <dgm:cxn modelId="{1B741CE4-002C-4062-A4A0-7F90325161CC}" type="presParOf" srcId="{D7A6450E-E689-47C0-9823-84710A35687A}" destId="{F41369E5-01C2-4108-8133-7912B1DC8C1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7EAACC-52EE-4140-971E-AFA2D07AA535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8086BD2-697C-484F-97F5-37F5B7BF02B8}">
      <dgm:prSet phldrT="[Texte]"/>
      <dgm:spPr/>
      <dgm:t>
        <a:bodyPr/>
        <a:lstStyle/>
        <a:p>
          <a:r>
            <a:rPr lang="fr-FR" dirty="0" smtClean="0"/>
            <a:t>Documenter le projet</a:t>
          </a:r>
          <a:endParaRPr lang="fr-FR" dirty="0"/>
        </a:p>
      </dgm:t>
    </dgm:pt>
    <dgm:pt modelId="{F25818C9-15BC-4494-836F-DCF4D1DCDDD0}" type="parTrans" cxnId="{4D62B472-8B61-4FF3-922B-503EAE360246}">
      <dgm:prSet/>
      <dgm:spPr/>
      <dgm:t>
        <a:bodyPr/>
        <a:lstStyle/>
        <a:p>
          <a:endParaRPr lang="fr-FR"/>
        </a:p>
      </dgm:t>
    </dgm:pt>
    <dgm:pt modelId="{E43177BE-FC7D-491F-BBAF-467483576AFD}" type="sibTrans" cxnId="{4D62B472-8B61-4FF3-922B-503EAE360246}">
      <dgm:prSet/>
      <dgm:spPr/>
      <dgm:t>
        <a:bodyPr/>
        <a:lstStyle/>
        <a:p>
          <a:endParaRPr lang="fr-FR"/>
        </a:p>
      </dgm:t>
    </dgm:pt>
    <dgm:pt modelId="{858EE25A-3776-41A8-B4DE-F6966813872B}">
      <dgm:prSet phldrT="[Texte]"/>
      <dgm:spPr/>
      <dgm:t>
        <a:bodyPr/>
        <a:lstStyle/>
        <a:p>
          <a:r>
            <a:rPr lang="fr-FR" dirty="0" smtClean="0"/>
            <a:t>Dossier projet</a:t>
          </a:r>
          <a:endParaRPr lang="fr-FR" dirty="0"/>
        </a:p>
      </dgm:t>
    </dgm:pt>
    <dgm:pt modelId="{4C1B12AF-7CC5-47B2-A8FC-CC72F26A45DF}" type="parTrans" cxnId="{4EEBA1F8-D3EF-4139-8D5D-C8AFEC2CD4A1}">
      <dgm:prSet/>
      <dgm:spPr/>
      <dgm:t>
        <a:bodyPr/>
        <a:lstStyle/>
        <a:p>
          <a:endParaRPr lang="fr-FR"/>
        </a:p>
      </dgm:t>
    </dgm:pt>
    <dgm:pt modelId="{13605B48-3C4A-497F-852C-2E40B2B2F108}" type="sibTrans" cxnId="{4EEBA1F8-D3EF-4139-8D5D-C8AFEC2CD4A1}">
      <dgm:prSet/>
      <dgm:spPr/>
      <dgm:t>
        <a:bodyPr/>
        <a:lstStyle/>
        <a:p>
          <a:endParaRPr lang="fr-FR"/>
        </a:p>
      </dgm:t>
    </dgm:pt>
    <dgm:pt modelId="{751228FD-ABC6-4E0A-BDB3-388C27E81E0A}">
      <dgm:prSet phldrT="[Texte]"/>
      <dgm:spPr/>
      <dgm:t>
        <a:bodyPr/>
        <a:lstStyle/>
        <a:p>
          <a:r>
            <a:rPr lang="fr-FR" dirty="0" smtClean="0"/>
            <a:t>Documents de présentation</a:t>
          </a:r>
          <a:endParaRPr lang="fr-FR" dirty="0"/>
        </a:p>
      </dgm:t>
    </dgm:pt>
    <dgm:pt modelId="{F415ED72-0A89-42BF-B83D-FD2EC32937FB}" type="parTrans" cxnId="{42B8887F-1217-4C46-980E-5E0ACD9B99B6}">
      <dgm:prSet/>
      <dgm:spPr/>
      <dgm:t>
        <a:bodyPr/>
        <a:lstStyle/>
        <a:p>
          <a:endParaRPr lang="fr-FR"/>
        </a:p>
      </dgm:t>
    </dgm:pt>
    <dgm:pt modelId="{BC2E6030-28D6-4C16-B307-25FFBE676125}" type="sibTrans" cxnId="{42B8887F-1217-4C46-980E-5E0ACD9B99B6}">
      <dgm:prSet/>
      <dgm:spPr/>
      <dgm:t>
        <a:bodyPr/>
        <a:lstStyle/>
        <a:p>
          <a:endParaRPr lang="fr-FR"/>
        </a:p>
      </dgm:t>
    </dgm:pt>
    <dgm:pt modelId="{5029DC07-4C16-4F69-9CDF-96E95B20232E}">
      <dgm:prSet phldrT="[Texte]"/>
      <dgm:spPr/>
      <dgm:t>
        <a:bodyPr/>
        <a:lstStyle/>
        <a:p>
          <a:r>
            <a:rPr lang="fr-FR" dirty="0" smtClean="0"/>
            <a:t>Analyse</a:t>
          </a:r>
          <a:endParaRPr lang="fr-FR" dirty="0"/>
        </a:p>
      </dgm:t>
    </dgm:pt>
    <dgm:pt modelId="{63C1E885-B2EB-4AFD-B3A1-AD2D9D42C5E3}" type="parTrans" cxnId="{99B21832-15EA-494C-8778-293F7B9A0169}">
      <dgm:prSet/>
      <dgm:spPr/>
      <dgm:t>
        <a:bodyPr/>
        <a:lstStyle/>
        <a:p>
          <a:endParaRPr lang="fr-FR"/>
        </a:p>
      </dgm:t>
    </dgm:pt>
    <dgm:pt modelId="{47CD49EF-9EEF-4498-BE72-83C40DAA6415}" type="sibTrans" cxnId="{99B21832-15EA-494C-8778-293F7B9A0169}">
      <dgm:prSet/>
      <dgm:spPr/>
      <dgm:t>
        <a:bodyPr/>
        <a:lstStyle/>
        <a:p>
          <a:endParaRPr lang="fr-FR"/>
        </a:p>
      </dgm:t>
    </dgm:pt>
    <dgm:pt modelId="{4122F697-3A3F-42B2-B081-C2F3C94FDAC1}">
      <dgm:prSet phldrT="[Texte]"/>
      <dgm:spPr/>
      <dgm:t>
        <a:bodyPr/>
        <a:lstStyle/>
        <a:p>
          <a:r>
            <a:rPr lang="fr-FR" dirty="0" smtClean="0"/>
            <a:t>Cahier des charges</a:t>
          </a:r>
          <a:endParaRPr lang="fr-FR" dirty="0"/>
        </a:p>
      </dgm:t>
    </dgm:pt>
    <dgm:pt modelId="{21A63BB6-44D4-4C6F-983F-FB35F16B19F6}" type="parTrans" cxnId="{E358CCF5-9FB5-40BB-AA60-FFEBEE4D07A7}">
      <dgm:prSet/>
      <dgm:spPr/>
      <dgm:t>
        <a:bodyPr/>
        <a:lstStyle/>
        <a:p>
          <a:endParaRPr lang="fr-FR"/>
        </a:p>
      </dgm:t>
    </dgm:pt>
    <dgm:pt modelId="{6C2B4356-23FA-4ED4-B40D-2640A3CFDE91}" type="sibTrans" cxnId="{E358CCF5-9FB5-40BB-AA60-FFEBEE4D07A7}">
      <dgm:prSet/>
      <dgm:spPr/>
      <dgm:t>
        <a:bodyPr/>
        <a:lstStyle/>
        <a:p>
          <a:endParaRPr lang="fr-FR"/>
        </a:p>
      </dgm:t>
    </dgm:pt>
    <dgm:pt modelId="{DB8D3006-C519-478F-A249-D235C420EC99}">
      <dgm:prSet phldrT="[Texte]"/>
      <dgm:spPr/>
      <dgm:t>
        <a:bodyPr/>
        <a:lstStyle/>
        <a:p>
          <a:r>
            <a:rPr lang="fr-FR" dirty="0" err="1" smtClean="0"/>
            <a:t>Mockups</a:t>
          </a:r>
          <a:r>
            <a:rPr lang="fr-FR" dirty="0" smtClean="0"/>
            <a:t> de l’interface</a:t>
          </a:r>
          <a:endParaRPr lang="fr-FR" dirty="0"/>
        </a:p>
      </dgm:t>
    </dgm:pt>
    <dgm:pt modelId="{A95DD84C-E330-4E56-B910-1C9BA8A13750}" type="parTrans" cxnId="{E677BB03-2795-4235-ABE3-4B78F8D4F06E}">
      <dgm:prSet/>
      <dgm:spPr/>
      <dgm:t>
        <a:bodyPr/>
        <a:lstStyle/>
        <a:p>
          <a:endParaRPr lang="fr-FR"/>
        </a:p>
      </dgm:t>
    </dgm:pt>
    <dgm:pt modelId="{48B4C2DB-BF3F-4270-B310-004E72BD9C3C}" type="sibTrans" cxnId="{E677BB03-2795-4235-ABE3-4B78F8D4F06E}">
      <dgm:prSet/>
      <dgm:spPr/>
      <dgm:t>
        <a:bodyPr/>
        <a:lstStyle/>
        <a:p>
          <a:endParaRPr lang="fr-FR"/>
        </a:p>
      </dgm:t>
    </dgm:pt>
    <dgm:pt modelId="{FC18C847-CC4E-449C-A4E2-86ACEF2F8C34}">
      <dgm:prSet phldrT="[Texte]"/>
      <dgm:spPr/>
      <dgm:t>
        <a:bodyPr/>
        <a:lstStyle/>
        <a:p>
          <a:r>
            <a:rPr lang="fr-FR" dirty="0" smtClean="0"/>
            <a:t>Conception</a:t>
          </a:r>
          <a:endParaRPr lang="fr-FR" dirty="0"/>
        </a:p>
      </dgm:t>
    </dgm:pt>
    <dgm:pt modelId="{75DBA160-13F2-4F9A-B9A0-383F7F483268}" type="parTrans" cxnId="{C220D1BF-038B-441E-BA6B-A35A38D827C7}">
      <dgm:prSet/>
      <dgm:spPr/>
      <dgm:t>
        <a:bodyPr/>
        <a:lstStyle/>
        <a:p>
          <a:endParaRPr lang="fr-FR"/>
        </a:p>
      </dgm:t>
    </dgm:pt>
    <dgm:pt modelId="{1FE8CB61-4B88-416E-A478-D7484B4FB3C1}" type="sibTrans" cxnId="{C220D1BF-038B-441E-BA6B-A35A38D827C7}">
      <dgm:prSet/>
      <dgm:spPr/>
      <dgm:t>
        <a:bodyPr/>
        <a:lstStyle/>
        <a:p>
          <a:endParaRPr lang="fr-FR"/>
        </a:p>
      </dgm:t>
    </dgm:pt>
    <dgm:pt modelId="{D94EB831-6EF8-4002-A565-990279BFDBED}">
      <dgm:prSet phldrT="[Texte]"/>
      <dgm:spPr/>
      <dgm:t>
        <a:bodyPr/>
        <a:lstStyle/>
        <a:p>
          <a:r>
            <a:rPr lang="fr-FR" dirty="0" smtClean="0"/>
            <a:t>Android</a:t>
          </a:r>
          <a:endParaRPr lang="fr-FR" dirty="0"/>
        </a:p>
      </dgm:t>
    </dgm:pt>
    <dgm:pt modelId="{3FC48DE0-DB19-4252-B804-33278B00879B}" type="parTrans" cxnId="{9F427840-29AE-450A-B9E8-06B3E3BF4D52}">
      <dgm:prSet/>
      <dgm:spPr/>
      <dgm:t>
        <a:bodyPr/>
        <a:lstStyle/>
        <a:p>
          <a:endParaRPr lang="fr-FR"/>
        </a:p>
      </dgm:t>
    </dgm:pt>
    <dgm:pt modelId="{EB42472C-5B5C-47AC-9187-B98F121F2A23}" type="sibTrans" cxnId="{9F427840-29AE-450A-B9E8-06B3E3BF4D52}">
      <dgm:prSet/>
      <dgm:spPr/>
      <dgm:t>
        <a:bodyPr/>
        <a:lstStyle/>
        <a:p>
          <a:endParaRPr lang="fr-FR"/>
        </a:p>
      </dgm:t>
    </dgm:pt>
    <dgm:pt modelId="{F2B32B3E-275B-466E-891F-2CED05CD082B}">
      <dgm:prSet phldrT="[Texte]"/>
      <dgm:spPr/>
      <dgm:t>
        <a:bodyPr/>
        <a:lstStyle/>
        <a:p>
          <a:r>
            <a:rPr lang="fr-FR" dirty="0" smtClean="0"/>
            <a:t>Windows Phone</a:t>
          </a:r>
          <a:endParaRPr lang="fr-FR" dirty="0"/>
        </a:p>
      </dgm:t>
    </dgm:pt>
    <dgm:pt modelId="{D09B9187-6912-433B-A7BD-24631C754320}" type="parTrans" cxnId="{37EA1A10-BAAA-45C9-99A1-F70EFB5F389C}">
      <dgm:prSet/>
      <dgm:spPr/>
      <dgm:t>
        <a:bodyPr/>
        <a:lstStyle/>
        <a:p>
          <a:endParaRPr lang="fr-FR"/>
        </a:p>
      </dgm:t>
    </dgm:pt>
    <dgm:pt modelId="{C29F239C-4B34-4FB9-B884-216C20CB3E0F}" type="sibTrans" cxnId="{37EA1A10-BAAA-45C9-99A1-F70EFB5F389C}">
      <dgm:prSet/>
      <dgm:spPr/>
      <dgm:t>
        <a:bodyPr/>
        <a:lstStyle/>
        <a:p>
          <a:endParaRPr lang="fr-FR"/>
        </a:p>
      </dgm:t>
    </dgm:pt>
    <dgm:pt modelId="{8DBEF747-B0F2-4BB4-9B6E-44CF7C366BA5}">
      <dgm:prSet phldrT="[Texte]"/>
      <dgm:spPr/>
      <dgm:t>
        <a:bodyPr/>
        <a:lstStyle/>
        <a:p>
          <a:r>
            <a:rPr lang="fr-FR" dirty="0" smtClean="0"/>
            <a:t>Analyse UML</a:t>
          </a:r>
          <a:endParaRPr lang="fr-FR" dirty="0"/>
        </a:p>
      </dgm:t>
    </dgm:pt>
    <dgm:pt modelId="{3E9142B5-7874-49C3-B557-AE4B91666DF7}" type="parTrans" cxnId="{BA6974BB-D2C8-4E59-871B-889F299D1ECA}">
      <dgm:prSet/>
      <dgm:spPr/>
      <dgm:t>
        <a:bodyPr/>
        <a:lstStyle/>
        <a:p>
          <a:endParaRPr lang="fr-FR"/>
        </a:p>
      </dgm:t>
    </dgm:pt>
    <dgm:pt modelId="{79671861-8F3D-45E0-A1A0-1F1D40360CB4}" type="sibTrans" cxnId="{BA6974BB-D2C8-4E59-871B-889F299D1ECA}">
      <dgm:prSet/>
      <dgm:spPr/>
      <dgm:t>
        <a:bodyPr/>
        <a:lstStyle/>
        <a:p>
          <a:endParaRPr lang="fr-FR"/>
        </a:p>
      </dgm:t>
    </dgm:pt>
    <dgm:pt modelId="{AB52D7FE-FFC3-43FD-9EF8-E433F1D706C2}">
      <dgm:prSet phldrT="[Texte]"/>
      <dgm:spPr/>
      <dgm:t>
        <a:bodyPr/>
        <a:lstStyle/>
        <a:p>
          <a:r>
            <a:rPr lang="fr-FR" dirty="0" smtClean="0"/>
            <a:t>Ios</a:t>
          </a:r>
          <a:endParaRPr lang="fr-FR" dirty="0"/>
        </a:p>
      </dgm:t>
    </dgm:pt>
    <dgm:pt modelId="{2ACBCF45-4106-4D00-8521-0193B48727E0}" type="parTrans" cxnId="{CE38446F-C318-4E49-9E38-4DDD41923A49}">
      <dgm:prSet/>
      <dgm:spPr/>
      <dgm:t>
        <a:bodyPr/>
        <a:lstStyle/>
        <a:p>
          <a:endParaRPr lang="fr-FR"/>
        </a:p>
      </dgm:t>
    </dgm:pt>
    <dgm:pt modelId="{FE4A7124-B564-4BE4-99A2-7B8248277768}" type="sibTrans" cxnId="{CE38446F-C318-4E49-9E38-4DDD41923A49}">
      <dgm:prSet/>
      <dgm:spPr/>
      <dgm:t>
        <a:bodyPr/>
        <a:lstStyle/>
        <a:p>
          <a:endParaRPr lang="fr-FR"/>
        </a:p>
      </dgm:t>
    </dgm:pt>
    <dgm:pt modelId="{C01C9584-6A20-4EE9-ACD7-D5F8C9DBDE3F}" type="pres">
      <dgm:prSet presAssocID="{EF7EAACC-52EE-4140-971E-AFA2D07AA535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7C48641-097B-4DC3-AA2F-5B0BB19CF1DA}" type="pres">
      <dgm:prSet presAssocID="{EF7EAACC-52EE-4140-971E-AFA2D07AA535}" presName="dummyMaxCanvas" presStyleCnt="0">
        <dgm:presLayoutVars/>
      </dgm:prSet>
      <dgm:spPr/>
    </dgm:pt>
    <dgm:pt modelId="{A79932B1-3215-4647-83FF-466F12BB0D7A}" type="pres">
      <dgm:prSet presAssocID="{EF7EAACC-52EE-4140-971E-AFA2D07AA535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36B55B0-A038-4FD2-BAB1-C0773B0A9693}" type="pres">
      <dgm:prSet presAssocID="{EF7EAACC-52EE-4140-971E-AFA2D07AA535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EA47AF-B0A1-4283-ADD3-782A8DA08C09}" type="pres">
      <dgm:prSet presAssocID="{EF7EAACC-52EE-4140-971E-AFA2D07AA535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119916-EF12-4338-8614-A63632E76FF8}" type="pres">
      <dgm:prSet presAssocID="{EF7EAACC-52EE-4140-971E-AFA2D07AA535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87DD268-9AB4-441B-B3FE-1514A1B8CB54}" type="pres">
      <dgm:prSet presAssocID="{EF7EAACC-52EE-4140-971E-AFA2D07AA535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883C2C2-AB5C-4B29-BE53-E3F9BBFA0D36}" type="pres">
      <dgm:prSet presAssocID="{EF7EAACC-52EE-4140-971E-AFA2D07AA535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E740956-159E-41BF-B640-A3F4F51E9736}" type="pres">
      <dgm:prSet presAssocID="{EF7EAACC-52EE-4140-971E-AFA2D07AA535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4FA31D-2E30-463A-878B-1FEF450575CD}" type="pres">
      <dgm:prSet presAssocID="{EF7EAACC-52EE-4140-971E-AFA2D07AA535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D62B472-8B61-4FF3-922B-503EAE360246}" srcId="{EF7EAACC-52EE-4140-971E-AFA2D07AA535}" destId="{38086BD2-697C-484F-97F5-37F5B7BF02B8}" srcOrd="0" destOrd="0" parTransId="{F25818C9-15BC-4494-836F-DCF4D1DCDDD0}" sibTransId="{E43177BE-FC7D-491F-BBAF-467483576AFD}"/>
    <dgm:cxn modelId="{490BFEF0-FD60-4995-8B83-D1401BEB8FDC}" type="presOf" srcId="{5029DC07-4C16-4F69-9CDF-96E95B20232E}" destId="{CE740956-159E-41BF-B640-A3F4F51E9736}" srcOrd="1" destOrd="0" presId="urn:microsoft.com/office/officeart/2005/8/layout/vProcess5"/>
    <dgm:cxn modelId="{20C4AC38-D6DE-48B0-BEBC-3610C114E659}" type="presOf" srcId="{E43177BE-FC7D-491F-BBAF-467483576AFD}" destId="{7D119916-EF12-4338-8614-A63632E76FF8}" srcOrd="0" destOrd="0" presId="urn:microsoft.com/office/officeart/2005/8/layout/vProcess5"/>
    <dgm:cxn modelId="{28535230-B4B8-4DAF-A837-70D2DA0F4361}" type="presOf" srcId="{5029DC07-4C16-4F69-9CDF-96E95B20232E}" destId="{036B55B0-A038-4FD2-BAB1-C0773B0A9693}" srcOrd="0" destOrd="0" presId="urn:microsoft.com/office/officeart/2005/8/layout/vProcess5"/>
    <dgm:cxn modelId="{C220D1BF-038B-441E-BA6B-A35A38D827C7}" srcId="{EF7EAACC-52EE-4140-971E-AFA2D07AA535}" destId="{FC18C847-CC4E-449C-A4E2-86ACEF2F8C34}" srcOrd="2" destOrd="0" parTransId="{75DBA160-13F2-4F9A-B9A0-383F7F483268}" sibTransId="{1FE8CB61-4B88-416E-A478-D7484B4FB3C1}"/>
    <dgm:cxn modelId="{8125129E-D1BB-4C5F-9E88-3946FA392118}" type="presOf" srcId="{AB52D7FE-FFC3-43FD-9EF8-E433F1D706C2}" destId="{86EA47AF-B0A1-4283-ADD3-782A8DA08C09}" srcOrd="0" destOrd="3" presId="urn:microsoft.com/office/officeart/2005/8/layout/vProcess5"/>
    <dgm:cxn modelId="{37EA1A10-BAAA-45C9-99A1-F70EFB5F389C}" srcId="{FC18C847-CC4E-449C-A4E2-86ACEF2F8C34}" destId="{F2B32B3E-275B-466E-891F-2CED05CD082B}" srcOrd="1" destOrd="0" parTransId="{D09B9187-6912-433B-A7BD-24631C754320}" sibTransId="{C29F239C-4B34-4FB9-B884-216C20CB3E0F}"/>
    <dgm:cxn modelId="{CFBB9F64-0B7D-46E2-BABD-1505EB566599}" type="presOf" srcId="{EF7EAACC-52EE-4140-971E-AFA2D07AA535}" destId="{C01C9584-6A20-4EE9-ACD7-D5F8C9DBDE3F}" srcOrd="0" destOrd="0" presId="urn:microsoft.com/office/officeart/2005/8/layout/vProcess5"/>
    <dgm:cxn modelId="{CDFFB4E0-F04B-4088-860A-EBFB5569345F}" type="presOf" srcId="{8DBEF747-B0F2-4BB4-9B6E-44CF7C366BA5}" destId="{CE740956-159E-41BF-B640-A3F4F51E9736}" srcOrd="1" destOrd="3" presId="urn:microsoft.com/office/officeart/2005/8/layout/vProcess5"/>
    <dgm:cxn modelId="{4EEBA1F8-D3EF-4139-8D5D-C8AFEC2CD4A1}" srcId="{38086BD2-697C-484F-97F5-37F5B7BF02B8}" destId="{858EE25A-3776-41A8-B4DE-F6966813872B}" srcOrd="0" destOrd="0" parTransId="{4C1B12AF-7CC5-47B2-A8FC-CC72F26A45DF}" sibTransId="{13605B48-3C4A-497F-852C-2E40B2B2F108}"/>
    <dgm:cxn modelId="{022167CC-E51A-41C4-99D4-DAFC5CE5CA4B}" type="presOf" srcId="{DB8D3006-C519-478F-A249-D235C420EC99}" destId="{CE740956-159E-41BF-B640-A3F4F51E9736}" srcOrd="1" destOrd="2" presId="urn:microsoft.com/office/officeart/2005/8/layout/vProcess5"/>
    <dgm:cxn modelId="{4FFD47B7-0066-4606-B9CC-28C84A728104}" type="presOf" srcId="{DB8D3006-C519-478F-A249-D235C420EC99}" destId="{036B55B0-A038-4FD2-BAB1-C0773B0A9693}" srcOrd="0" destOrd="2" presId="urn:microsoft.com/office/officeart/2005/8/layout/vProcess5"/>
    <dgm:cxn modelId="{0D1AE267-EB9E-4BFF-8282-5909D55A0004}" type="presOf" srcId="{FC18C847-CC4E-449C-A4E2-86ACEF2F8C34}" destId="{EA4FA31D-2E30-463A-878B-1FEF450575CD}" srcOrd="1" destOrd="0" presId="urn:microsoft.com/office/officeart/2005/8/layout/vProcess5"/>
    <dgm:cxn modelId="{D4E16DBD-18FB-4282-9C6C-EC944528A465}" type="presOf" srcId="{F2B32B3E-275B-466E-891F-2CED05CD082B}" destId="{EA4FA31D-2E30-463A-878B-1FEF450575CD}" srcOrd="1" destOrd="2" presId="urn:microsoft.com/office/officeart/2005/8/layout/vProcess5"/>
    <dgm:cxn modelId="{DC53F504-30CC-490E-BD74-C7B85AC58DFC}" type="presOf" srcId="{4122F697-3A3F-42B2-B081-C2F3C94FDAC1}" destId="{036B55B0-A038-4FD2-BAB1-C0773B0A9693}" srcOrd="0" destOrd="1" presId="urn:microsoft.com/office/officeart/2005/8/layout/vProcess5"/>
    <dgm:cxn modelId="{65414BC5-1D97-42B2-8B3F-397FA2374C28}" type="presOf" srcId="{D94EB831-6EF8-4002-A565-990279BFDBED}" destId="{EA4FA31D-2E30-463A-878B-1FEF450575CD}" srcOrd="1" destOrd="1" presId="urn:microsoft.com/office/officeart/2005/8/layout/vProcess5"/>
    <dgm:cxn modelId="{BE3E6069-12C7-42E4-9723-2923741C300C}" type="presOf" srcId="{751228FD-ABC6-4E0A-BDB3-388C27E81E0A}" destId="{A79932B1-3215-4647-83FF-466F12BB0D7A}" srcOrd="0" destOrd="2" presId="urn:microsoft.com/office/officeart/2005/8/layout/vProcess5"/>
    <dgm:cxn modelId="{7ECE1923-9044-4B02-9510-C35D9175F89E}" type="presOf" srcId="{4122F697-3A3F-42B2-B081-C2F3C94FDAC1}" destId="{CE740956-159E-41BF-B640-A3F4F51E9736}" srcOrd="1" destOrd="1" presId="urn:microsoft.com/office/officeart/2005/8/layout/vProcess5"/>
    <dgm:cxn modelId="{0174D5BC-DC08-441D-B88F-256C8A9DBB0B}" type="presOf" srcId="{8DBEF747-B0F2-4BB4-9B6E-44CF7C366BA5}" destId="{036B55B0-A038-4FD2-BAB1-C0773B0A9693}" srcOrd="0" destOrd="3" presId="urn:microsoft.com/office/officeart/2005/8/layout/vProcess5"/>
    <dgm:cxn modelId="{11FE6543-4B02-4AA7-83B1-96A20C7AC22F}" type="presOf" srcId="{751228FD-ABC6-4E0A-BDB3-388C27E81E0A}" destId="{0883C2C2-AB5C-4B29-BE53-E3F9BBFA0D36}" srcOrd="1" destOrd="2" presId="urn:microsoft.com/office/officeart/2005/8/layout/vProcess5"/>
    <dgm:cxn modelId="{9688133F-2EBF-425F-865C-3FF808195901}" type="presOf" srcId="{858EE25A-3776-41A8-B4DE-F6966813872B}" destId="{A79932B1-3215-4647-83FF-466F12BB0D7A}" srcOrd="0" destOrd="1" presId="urn:microsoft.com/office/officeart/2005/8/layout/vProcess5"/>
    <dgm:cxn modelId="{99B21832-15EA-494C-8778-293F7B9A0169}" srcId="{EF7EAACC-52EE-4140-971E-AFA2D07AA535}" destId="{5029DC07-4C16-4F69-9CDF-96E95B20232E}" srcOrd="1" destOrd="0" parTransId="{63C1E885-B2EB-4AFD-B3A1-AD2D9D42C5E3}" sibTransId="{47CD49EF-9EEF-4498-BE72-83C40DAA6415}"/>
    <dgm:cxn modelId="{9F427840-29AE-450A-B9E8-06B3E3BF4D52}" srcId="{FC18C847-CC4E-449C-A4E2-86ACEF2F8C34}" destId="{D94EB831-6EF8-4002-A565-990279BFDBED}" srcOrd="0" destOrd="0" parTransId="{3FC48DE0-DB19-4252-B804-33278B00879B}" sibTransId="{EB42472C-5B5C-47AC-9187-B98F121F2A23}"/>
    <dgm:cxn modelId="{B1D3D4F7-2935-41F4-A35F-B8600215A758}" type="presOf" srcId="{858EE25A-3776-41A8-B4DE-F6966813872B}" destId="{0883C2C2-AB5C-4B29-BE53-E3F9BBFA0D36}" srcOrd="1" destOrd="1" presId="urn:microsoft.com/office/officeart/2005/8/layout/vProcess5"/>
    <dgm:cxn modelId="{E358CCF5-9FB5-40BB-AA60-FFEBEE4D07A7}" srcId="{5029DC07-4C16-4F69-9CDF-96E95B20232E}" destId="{4122F697-3A3F-42B2-B081-C2F3C94FDAC1}" srcOrd="0" destOrd="0" parTransId="{21A63BB6-44D4-4C6F-983F-FB35F16B19F6}" sibTransId="{6C2B4356-23FA-4ED4-B40D-2640A3CFDE91}"/>
    <dgm:cxn modelId="{E677BB03-2795-4235-ABE3-4B78F8D4F06E}" srcId="{5029DC07-4C16-4F69-9CDF-96E95B20232E}" destId="{DB8D3006-C519-478F-A249-D235C420EC99}" srcOrd="1" destOrd="0" parTransId="{A95DD84C-E330-4E56-B910-1C9BA8A13750}" sibTransId="{48B4C2DB-BF3F-4270-B310-004E72BD9C3C}"/>
    <dgm:cxn modelId="{BA6974BB-D2C8-4E59-871B-889F299D1ECA}" srcId="{5029DC07-4C16-4F69-9CDF-96E95B20232E}" destId="{8DBEF747-B0F2-4BB4-9B6E-44CF7C366BA5}" srcOrd="2" destOrd="0" parTransId="{3E9142B5-7874-49C3-B557-AE4B91666DF7}" sibTransId="{79671861-8F3D-45E0-A1A0-1F1D40360CB4}"/>
    <dgm:cxn modelId="{F65E1CF0-0770-4C03-82DA-2B870D0AF2CA}" type="presOf" srcId="{38086BD2-697C-484F-97F5-37F5B7BF02B8}" destId="{0883C2C2-AB5C-4B29-BE53-E3F9BBFA0D36}" srcOrd="1" destOrd="0" presId="urn:microsoft.com/office/officeart/2005/8/layout/vProcess5"/>
    <dgm:cxn modelId="{CE38446F-C318-4E49-9E38-4DDD41923A49}" srcId="{FC18C847-CC4E-449C-A4E2-86ACEF2F8C34}" destId="{AB52D7FE-FFC3-43FD-9EF8-E433F1D706C2}" srcOrd="2" destOrd="0" parTransId="{2ACBCF45-4106-4D00-8521-0193B48727E0}" sibTransId="{FE4A7124-B564-4BE4-99A2-7B8248277768}"/>
    <dgm:cxn modelId="{7EFAF790-9258-4F16-8473-C0FF63453A47}" type="presOf" srcId="{47CD49EF-9EEF-4498-BE72-83C40DAA6415}" destId="{987DD268-9AB4-441B-B3FE-1514A1B8CB54}" srcOrd="0" destOrd="0" presId="urn:microsoft.com/office/officeart/2005/8/layout/vProcess5"/>
    <dgm:cxn modelId="{4A3D5B20-4DF7-4CC8-B80F-2B651D71E2F1}" type="presOf" srcId="{AB52D7FE-FFC3-43FD-9EF8-E433F1D706C2}" destId="{EA4FA31D-2E30-463A-878B-1FEF450575CD}" srcOrd="1" destOrd="3" presId="urn:microsoft.com/office/officeart/2005/8/layout/vProcess5"/>
    <dgm:cxn modelId="{42B8887F-1217-4C46-980E-5E0ACD9B99B6}" srcId="{38086BD2-697C-484F-97F5-37F5B7BF02B8}" destId="{751228FD-ABC6-4E0A-BDB3-388C27E81E0A}" srcOrd="1" destOrd="0" parTransId="{F415ED72-0A89-42BF-B83D-FD2EC32937FB}" sibTransId="{BC2E6030-28D6-4C16-B307-25FFBE676125}"/>
    <dgm:cxn modelId="{ABFC140C-EC85-4AB7-9A7B-B67B4CCB5AC7}" type="presOf" srcId="{D94EB831-6EF8-4002-A565-990279BFDBED}" destId="{86EA47AF-B0A1-4283-ADD3-782A8DA08C09}" srcOrd="0" destOrd="1" presId="urn:microsoft.com/office/officeart/2005/8/layout/vProcess5"/>
    <dgm:cxn modelId="{FD3DFE45-A2EC-43FC-881F-79492E2FEFFD}" type="presOf" srcId="{38086BD2-697C-484F-97F5-37F5B7BF02B8}" destId="{A79932B1-3215-4647-83FF-466F12BB0D7A}" srcOrd="0" destOrd="0" presId="urn:microsoft.com/office/officeart/2005/8/layout/vProcess5"/>
    <dgm:cxn modelId="{D11E5BA1-B20B-425C-8810-326D82AC6209}" type="presOf" srcId="{F2B32B3E-275B-466E-891F-2CED05CD082B}" destId="{86EA47AF-B0A1-4283-ADD3-782A8DA08C09}" srcOrd="0" destOrd="2" presId="urn:microsoft.com/office/officeart/2005/8/layout/vProcess5"/>
    <dgm:cxn modelId="{7BF9ECAA-C56E-418D-BF46-C5F4553B549E}" type="presOf" srcId="{FC18C847-CC4E-449C-A4E2-86ACEF2F8C34}" destId="{86EA47AF-B0A1-4283-ADD3-782A8DA08C09}" srcOrd="0" destOrd="0" presId="urn:microsoft.com/office/officeart/2005/8/layout/vProcess5"/>
    <dgm:cxn modelId="{550EE9CD-FB41-431C-A9B4-8106FBEC613E}" type="presParOf" srcId="{C01C9584-6A20-4EE9-ACD7-D5F8C9DBDE3F}" destId="{27C48641-097B-4DC3-AA2F-5B0BB19CF1DA}" srcOrd="0" destOrd="0" presId="urn:microsoft.com/office/officeart/2005/8/layout/vProcess5"/>
    <dgm:cxn modelId="{C8631932-000A-44C6-8E4E-216AD57CB42E}" type="presParOf" srcId="{C01C9584-6A20-4EE9-ACD7-D5F8C9DBDE3F}" destId="{A79932B1-3215-4647-83FF-466F12BB0D7A}" srcOrd="1" destOrd="0" presId="urn:microsoft.com/office/officeart/2005/8/layout/vProcess5"/>
    <dgm:cxn modelId="{D35917D5-8C87-49B8-8C4D-449C0EF30F81}" type="presParOf" srcId="{C01C9584-6A20-4EE9-ACD7-D5F8C9DBDE3F}" destId="{036B55B0-A038-4FD2-BAB1-C0773B0A9693}" srcOrd="2" destOrd="0" presId="urn:microsoft.com/office/officeart/2005/8/layout/vProcess5"/>
    <dgm:cxn modelId="{AC058C86-7306-4ADF-A1CC-89BDBC004E52}" type="presParOf" srcId="{C01C9584-6A20-4EE9-ACD7-D5F8C9DBDE3F}" destId="{86EA47AF-B0A1-4283-ADD3-782A8DA08C09}" srcOrd="3" destOrd="0" presId="urn:microsoft.com/office/officeart/2005/8/layout/vProcess5"/>
    <dgm:cxn modelId="{90A6790B-ED1A-4C70-BA30-1E161C9C9021}" type="presParOf" srcId="{C01C9584-6A20-4EE9-ACD7-D5F8C9DBDE3F}" destId="{7D119916-EF12-4338-8614-A63632E76FF8}" srcOrd="4" destOrd="0" presId="urn:microsoft.com/office/officeart/2005/8/layout/vProcess5"/>
    <dgm:cxn modelId="{A29A4DC8-A558-49CD-858C-E0C340FF8130}" type="presParOf" srcId="{C01C9584-6A20-4EE9-ACD7-D5F8C9DBDE3F}" destId="{987DD268-9AB4-441B-B3FE-1514A1B8CB54}" srcOrd="5" destOrd="0" presId="urn:microsoft.com/office/officeart/2005/8/layout/vProcess5"/>
    <dgm:cxn modelId="{EA991B27-3B43-4DDD-A74E-8BCB5B34D661}" type="presParOf" srcId="{C01C9584-6A20-4EE9-ACD7-D5F8C9DBDE3F}" destId="{0883C2C2-AB5C-4B29-BE53-E3F9BBFA0D36}" srcOrd="6" destOrd="0" presId="urn:microsoft.com/office/officeart/2005/8/layout/vProcess5"/>
    <dgm:cxn modelId="{8900FBE8-6B7C-46F4-A373-F694F354A8B5}" type="presParOf" srcId="{C01C9584-6A20-4EE9-ACD7-D5F8C9DBDE3F}" destId="{CE740956-159E-41BF-B640-A3F4F51E9736}" srcOrd="7" destOrd="0" presId="urn:microsoft.com/office/officeart/2005/8/layout/vProcess5"/>
    <dgm:cxn modelId="{4D7697E0-9D6A-4127-AED6-E5D7925B38D4}" type="presParOf" srcId="{C01C9584-6A20-4EE9-ACD7-D5F8C9DBDE3F}" destId="{EA4FA31D-2E30-463A-878B-1FEF450575C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24EE82E-B8CB-41B3-BB25-D8885D7706E8}">
      <dsp:nvSpPr>
        <dsp:cNvPr id="0" name=""/>
        <dsp:cNvSpPr/>
      </dsp:nvSpPr>
      <dsp:spPr>
        <a:xfrm>
          <a:off x="3917" y="908"/>
          <a:ext cx="3161283" cy="21524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kern="1200" dirty="0" smtClean="0"/>
            <a:t>Chronomètres</a:t>
          </a:r>
          <a:endParaRPr lang="fr-FR" sz="3100" kern="1200" dirty="0"/>
        </a:p>
      </dsp:txBody>
      <dsp:txXfrm>
        <a:off x="3917" y="908"/>
        <a:ext cx="3161283" cy="2152483"/>
      </dsp:txXfrm>
    </dsp:sp>
    <dsp:sp modelId="{0B75C3E2-1ED7-4501-AC4A-C959B41966ED}">
      <dsp:nvSpPr>
        <dsp:cNvPr id="0" name=""/>
        <dsp:cNvSpPr/>
      </dsp:nvSpPr>
      <dsp:spPr>
        <a:xfrm>
          <a:off x="3917" y="2372569"/>
          <a:ext cx="1516930" cy="21524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Stopwatch</a:t>
          </a:r>
          <a:r>
            <a:rPr lang="fr-FR" sz="1800" kern="1200" dirty="0" smtClean="0"/>
            <a:t> </a:t>
          </a:r>
          <a:r>
            <a:rPr lang="fr-FR" sz="1800" kern="1200" dirty="0" err="1" smtClean="0"/>
            <a:t>Timer</a:t>
          </a:r>
          <a:endParaRPr lang="fr-FR" sz="1800" kern="1200" dirty="0"/>
        </a:p>
      </dsp:txBody>
      <dsp:txXfrm>
        <a:off x="3917" y="2372569"/>
        <a:ext cx="1516930" cy="2152483"/>
      </dsp:txXfrm>
    </dsp:sp>
    <dsp:sp modelId="{A1FAFEA0-C579-4DB0-BECD-A6B095CE595C}">
      <dsp:nvSpPr>
        <dsp:cNvPr id="0" name=""/>
        <dsp:cNvSpPr/>
      </dsp:nvSpPr>
      <dsp:spPr>
        <a:xfrm>
          <a:off x="1648270" y="2372569"/>
          <a:ext cx="1516930" cy="21524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Timer</a:t>
          </a:r>
          <a:r>
            <a:rPr lang="fr-FR" sz="1800" kern="1200" dirty="0" smtClean="0"/>
            <a:t> </a:t>
          </a:r>
          <a:r>
            <a:rPr lang="fr-FR" sz="1800" kern="1200" dirty="0" err="1" smtClean="0"/>
            <a:t>Countdown</a:t>
          </a:r>
          <a:endParaRPr lang="fr-FR" sz="1800" kern="1200" dirty="0"/>
        </a:p>
      </dsp:txBody>
      <dsp:txXfrm>
        <a:off x="1648270" y="2372569"/>
        <a:ext cx="1516930" cy="2152483"/>
      </dsp:txXfrm>
    </dsp:sp>
    <dsp:sp modelId="{36F57790-F4DF-41FF-9B7A-B0187812F930}">
      <dsp:nvSpPr>
        <dsp:cNvPr id="0" name=""/>
        <dsp:cNvSpPr/>
      </dsp:nvSpPr>
      <dsp:spPr>
        <a:xfrm>
          <a:off x="3420045" y="908"/>
          <a:ext cx="4805636" cy="21524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kern="1200" dirty="0" smtClean="0"/>
            <a:t>Assistants</a:t>
          </a:r>
          <a:endParaRPr lang="fr-FR" sz="3100" kern="1200" dirty="0"/>
        </a:p>
      </dsp:txBody>
      <dsp:txXfrm>
        <a:off x="3420045" y="908"/>
        <a:ext cx="4805636" cy="2152483"/>
      </dsp:txXfrm>
    </dsp:sp>
    <dsp:sp modelId="{74BA0B02-B2EE-4CCA-AEA1-CACA3F5CA069}">
      <dsp:nvSpPr>
        <dsp:cNvPr id="0" name=""/>
        <dsp:cNvSpPr/>
      </dsp:nvSpPr>
      <dsp:spPr>
        <a:xfrm>
          <a:off x="3420045" y="2372569"/>
          <a:ext cx="1516930" cy="21524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Collection </a:t>
          </a:r>
          <a:r>
            <a:rPr lang="fr-FR" sz="1800" kern="1200" dirty="0" err="1" smtClean="0"/>
            <a:t>Runtastic</a:t>
          </a:r>
          <a:endParaRPr lang="fr-FR" sz="1800" kern="1200" dirty="0"/>
        </a:p>
      </dsp:txBody>
      <dsp:txXfrm>
        <a:off x="3420045" y="2372569"/>
        <a:ext cx="1516930" cy="2152483"/>
      </dsp:txXfrm>
    </dsp:sp>
    <dsp:sp modelId="{3A01A411-CBE6-41E1-9D1B-45CFD991F462}">
      <dsp:nvSpPr>
        <dsp:cNvPr id="0" name=""/>
        <dsp:cNvSpPr/>
      </dsp:nvSpPr>
      <dsp:spPr>
        <a:xfrm>
          <a:off x="5064398" y="2372569"/>
          <a:ext cx="1516930" cy="21524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MapMyRun</a:t>
          </a:r>
          <a:endParaRPr lang="fr-FR" sz="1800" kern="1200" dirty="0"/>
        </a:p>
      </dsp:txBody>
      <dsp:txXfrm>
        <a:off x="5064398" y="2372569"/>
        <a:ext cx="1516930" cy="2152483"/>
      </dsp:txXfrm>
    </dsp:sp>
    <dsp:sp modelId="{188A9CA1-ADE2-4C30-A19D-4D8727BC6714}">
      <dsp:nvSpPr>
        <dsp:cNvPr id="0" name=""/>
        <dsp:cNvSpPr/>
      </dsp:nvSpPr>
      <dsp:spPr>
        <a:xfrm>
          <a:off x="6708751" y="2372569"/>
          <a:ext cx="1516930" cy="21524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RunKeeper</a:t>
          </a:r>
          <a:endParaRPr lang="fr-FR" sz="1800" kern="1200" dirty="0"/>
        </a:p>
      </dsp:txBody>
      <dsp:txXfrm>
        <a:off x="6708751" y="2372569"/>
        <a:ext cx="1516930" cy="215248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79932B1-3215-4647-83FF-466F12BB0D7A}">
      <dsp:nvSpPr>
        <dsp:cNvPr id="0" name=""/>
        <dsp:cNvSpPr/>
      </dsp:nvSpPr>
      <dsp:spPr>
        <a:xfrm>
          <a:off x="0" y="0"/>
          <a:ext cx="6995160" cy="1357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Documenter le projet</a:t>
          </a:r>
          <a:endParaRPr lang="fr-FR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/>
            <a:t>Dossier projet</a:t>
          </a: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/>
            <a:t>Documents de présentation</a:t>
          </a:r>
          <a:endParaRPr lang="fr-FR" sz="1200" kern="1200" dirty="0"/>
        </a:p>
      </dsp:txBody>
      <dsp:txXfrm>
        <a:off x="0" y="0"/>
        <a:ext cx="5609536" cy="1357788"/>
      </dsp:txXfrm>
    </dsp:sp>
    <dsp:sp modelId="{036B55B0-A038-4FD2-BAB1-C0773B0A9693}">
      <dsp:nvSpPr>
        <dsp:cNvPr id="0" name=""/>
        <dsp:cNvSpPr/>
      </dsp:nvSpPr>
      <dsp:spPr>
        <a:xfrm>
          <a:off x="617219" y="1584086"/>
          <a:ext cx="6995160" cy="1357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Analyse</a:t>
          </a:r>
          <a:endParaRPr lang="fr-FR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/>
            <a:t>Cahier des charges</a:t>
          </a: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err="1" smtClean="0"/>
            <a:t>Mockups</a:t>
          </a:r>
          <a:r>
            <a:rPr lang="fr-FR" sz="1200" kern="1200" dirty="0" smtClean="0"/>
            <a:t> de l’interface</a:t>
          </a: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/>
            <a:t>Analyse UML</a:t>
          </a:r>
          <a:endParaRPr lang="fr-FR" sz="1200" kern="1200" dirty="0"/>
        </a:p>
      </dsp:txBody>
      <dsp:txXfrm>
        <a:off x="617219" y="1584086"/>
        <a:ext cx="5495377" cy="1357788"/>
      </dsp:txXfrm>
    </dsp:sp>
    <dsp:sp modelId="{86EA47AF-B0A1-4283-ADD3-782A8DA08C09}">
      <dsp:nvSpPr>
        <dsp:cNvPr id="0" name=""/>
        <dsp:cNvSpPr/>
      </dsp:nvSpPr>
      <dsp:spPr>
        <a:xfrm>
          <a:off x="1234439" y="3168173"/>
          <a:ext cx="6995160" cy="1357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Conception</a:t>
          </a:r>
          <a:endParaRPr lang="fr-FR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/>
            <a:t>Android</a:t>
          </a: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/>
            <a:t>Windows Phone</a:t>
          </a: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/>
            <a:t>Ios</a:t>
          </a:r>
          <a:endParaRPr lang="fr-FR" sz="1200" kern="1200" dirty="0"/>
        </a:p>
      </dsp:txBody>
      <dsp:txXfrm>
        <a:off x="1234439" y="3168173"/>
        <a:ext cx="5495377" cy="1357788"/>
      </dsp:txXfrm>
    </dsp:sp>
    <dsp:sp modelId="{7D119916-EF12-4338-8614-A63632E76FF8}">
      <dsp:nvSpPr>
        <dsp:cNvPr id="0" name=""/>
        <dsp:cNvSpPr/>
      </dsp:nvSpPr>
      <dsp:spPr>
        <a:xfrm>
          <a:off x="6112597" y="1029656"/>
          <a:ext cx="882562" cy="8825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200" kern="1200"/>
        </a:p>
      </dsp:txBody>
      <dsp:txXfrm>
        <a:off x="6112597" y="1029656"/>
        <a:ext cx="882562" cy="882562"/>
      </dsp:txXfrm>
    </dsp:sp>
    <dsp:sp modelId="{987DD268-9AB4-441B-B3FE-1514A1B8CB54}">
      <dsp:nvSpPr>
        <dsp:cNvPr id="0" name=""/>
        <dsp:cNvSpPr/>
      </dsp:nvSpPr>
      <dsp:spPr>
        <a:xfrm>
          <a:off x="6729817" y="2604691"/>
          <a:ext cx="882562" cy="8825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200" kern="1200"/>
        </a:p>
      </dsp:txBody>
      <dsp:txXfrm>
        <a:off x="6729817" y="2604691"/>
        <a:ext cx="882562" cy="882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E0BAB-EB1C-40EA-B1E2-7035A3D6F2BC}" type="datetimeFigureOut">
              <a:rPr lang="fr-FR" smtClean="0"/>
              <a:pPr/>
              <a:t>10/03/2015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8D26E-D19F-4F50-8B87-8479EF798C5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Salutation</a:t>
            </a:r>
          </a:p>
          <a:p>
            <a:endParaRPr lang="fr-FR" dirty="0" smtClean="0"/>
          </a:p>
          <a:p>
            <a:r>
              <a:rPr lang="fr-FR" dirty="0" smtClean="0"/>
              <a:t>Présentation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8D26E-D19F-4F50-8B87-8479EF798C55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Fenêtre</a:t>
            </a:r>
            <a:r>
              <a:rPr lang="fr-FR" baseline="0" dirty="0" smtClean="0"/>
              <a:t> d’édition de la séquences</a:t>
            </a:r>
          </a:p>
          <a:p>
            <a:r>
              <a:rPr lang="fr-FR" baseline="0" dirty="0" smtClean="0"/>
              <a:t>Modifier le nom, le nombre de répétition, l’utilisation de la synthèse vocale ainsi que la liste des exercices</a:t>
            </a:r>
          </a:p>
          <a:p>
            <a:r>
              <a:rPr lang="fr-FR" baseline="0" dirty="0" smtClean="0"/>
              <a:t>Supprimer, créer, insérer un exercice.</a:t>
            </a:r>
          </a:p>
          <a:p>
            <a:endParaRPr lang="fr-FR" baseline="0" dirty="0" smtClean="0"/>
          </a:p>
          <a:p>
            <a:r>
              <a:rPr lang="fr-FR" baseline="0" dirty="0" smtClean="0"/>
              <a:t>Accéder à la fenêtre Edition exercice ou créer Exercice retourner a la fenêtre liste des séquences via une </a:t>
            </a:r>
            <a:r>
              <a:rPr lang="fr-FR" baseline="0" dirty="0" err="1" smtClean="0"/>
              <a:t>popup</a:t>
            </a:r>
            <a:r>
              <a:rPr lang="fr-FR" baseline="0" dirty="0" smtClean="0"/>
              <a:t> d’enregistrement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8D26E-D19F-4F50-8B87-8479EF798C55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Fenêtre</a:t>
            </a:r>
            <a:r>
              <a:rPr lang="fr-FR" baseline="0" dirty="0" smtClean="0"/>
              <a:t> d’édition de l’exercice</a:t>
            </a:r>
          </a:p>
          <a:p>
            <a:endParaRPr lang="fr-FR" baseline="0" dirty="0" smtClean="0"/>
          </a:p>
          <a:p>
            <a:r>
              <a:rPr lang="fr-FR" baseline="0" dirty="0" smtClean="0"/>
              <a:t>Permet d’accéder à la fenêtre </a:t>
            </a:r>
            <a:r>
              <a:rPr lang="fr-FR" baseline="0" dirty="0" err="1" smtClean="0"/>
              <a:t>ListeSons</a:t>
            </a:r>
            <a:r>
              <a:rPr lang="fr-FR" baseline="0" dirty="0" smtClean="0"/>
              <a:t> qui regroupe tous les éléments audio du téléphone.</a:t>
            </a:r>
          </a:p>
          <a:p>
            <a:endParaRPr lang="fr-FR" baseline="0" dirty="0" smtClean="0"/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8D26E-D19F-4F50-8B87-8479EF798C55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Fenêtre</a:t>
            </a:r>
            <a:r>
              <a:rPr lang="fr-FR" baseline="0" dirty="0" smtClean="0"/>
              <a:t> d’édition de l’exercice 2</a:t>
            </a:r>
          </a:p>
          <a:p>
            <a:endParaRPr lang="fr-FR" baseline="0" dirty="0" smtClean="0"/>
          </a:p>
          <a:p>
            <a:r>
              <a:rPr lang="fr-FR" baseline="0" dirty="0" smtClean="0"/>
              <a:t>Permet d’accéder à la fenêtre </a:t>
            </a:r>
            <a:r>
              <a:rPr lang="fr-FR" baseline="0" dirty="0" err="1" smtClean="0"/>
              <a:t>ListeSons</a:t>
            </a:r>
            <a:r>
              <a:rPr lang="fr-FR" baseline="0" dirty="0" smtClean="0"/>
              <a:t> qui regroupe tous les éléments audio du téléphone.</a:t>
            </a:r>
          </a:p>
          <a:p>
            <a:endParaRPr lang="fr-FR" baseline="0" dirty="0" smtClean="0"/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8D26E-D19F-4F50-8B87-8479EF798C55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Fenêtre</a:t>
            </a:r>
            <a:r>
              <a:rPr lang="fr-FR" baseline="0" dirty="0" smtClean="0"/>
              <a:t> d’ajout d’une séquence</a:t>
            </a:r>
          </a:p>
          <a:p>
            <a:endParaRPr lang="fr-FR" baseline="0" dirty="0" smtClean="0"/>
          </a:p>
          <a:p>
            <a:r>
              <a:rPr lang="fr-FR" baseline="0" dirty="0" smtClean="0"/>
              <a:t>Permet d’ajouter une séquence existante à la liste des séquences ou d’en créer une</a:t>
            </a:r>
          </a:p>
          <a:p>
            <a:endParaRPr lang="fr-FR" baseline="0" dirty="0" smtClean="0"/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8D26E-D19F-4F50-8B87-8479EF798C55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Fenêtre</a:t>
            </a:r>
            <a:r>
              <a:rPr lang="fr-FR" baseline="0" dirty="0" smtClean="0"/>
              <a:t> d’ajout d’un exercice</a:t>
            </a:r>
          </a:p>
          <a:p>
            <a:endParaRPr lang="fr-FR" baseline="0" dirty="0" smtClean="0"/>
          </a:p>
          <a:p>
            <a:r>
              <a:rPr lang="fr-FR" baseline="0" dirty="0" smtClean="0"/>
              <a:t>Permet d’ajouter un exercice à la séquence en cours</a:t>
            </a:r>
          </a:p>
          <a:p>
            <a:endParaRPr lang="fr-FR" baseline="0" dirty="0" smtClean="0"/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8D26E-D19F-4F50-8B87-8479EF798C55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Fenêtre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Popups</a:t>
            </a:r>
            <a:endParaRPr lang="fr-FR" baseline="0" dirty="0" smtClean="0"/>
          </a:p>
          <a:p>
            <a:endParaRPr lang="fr-FR" baseline="0" dirty="0" smtClean="0"/>
          </a:p>
          <a:p>
            <a:endParaRPr lang="fr-FR" baseline="0" dirty="0" smtClean="0"/>
          </a:p>
          <a:p>
            <a:endParaRPr lang="fr-FR" baseline="0" dirty="0" smtClean="0"/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8D26E-D19F-4F50-8B87-8479EF798C55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Diagramme des </a:t>
            </a:r>
            <a:r>
              <a:rPr lang="fr-FR" dirty="0" err="1" smtClean="0"/>
              <a:t>fenetres</a:t>
            </a:r>
            <a:endParaRPr lang="fr-FR" baseline="0" dirty="0" smtClean="0"/>
          </a:p>
          <a:p>
            <a:endParaRPr lang="fr-FR" baseline="0" dirty="0" smtClean="0"/>
          </a:p>
          <a:p>
            <a:endParaRPr lang="fr-FR" baseline="0" dirty="0" smtClean="0"/>
          </a:p>
          <a:p>
            <a:endParaRPr lang="fr-FR" baseline="0" dirty="0" smtClean="0"/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8D26E-D19F-4F50-8B87-8479EF798C55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détail</a:t>
            </a:r>
            <a:r>
              <a:rPr lang="fr-FR" baseline="0" dirty="0" smtClean="0"/>
              <a:t> des tâches est dans le dossier projet.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8D26E-D19F-4F50-8B87-8479EF798C55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problématique qui m’a amené</a:t>
            </a:r>
            <a:r>
              <a:rPr lang="fr-FR" baseline="0" dirty="0" smtClean="0"/>
              <a:t> à concevoir ce projet est la suivante.</a:t>
            </a:r>
            <a:br>
              <a:rPr lang="fr-FR" baseline="0" dirty="0" smtClean="0"/>
            </a:br>
            <a:r>
              <a:rPr lang="fr-FR" baseline="0" dirty="0" smtClean="0"/>
              <a:t/>
            </a:r>
            <a:br>
              <a:rPr lang="fr-FR" baseline="0" dirty="0" smtClean="0"/>
            </a:br>
            <a:r>
              <a:rPr lang="fr-FR" baseline="0" dirty="0" smtClean="0"/>
              <a:t>Dans la pratique des sports ou même dans la vie de tous les jours, on est souvent amené à gérer le temps.</a:t>
            </a:r>
            <a:br>
              <a:rPr lang="fr-FR" baseline="0" dirty="0" smtClean="0"/>
            </a:br>
            <a:r>
              <a:rPr lang="fr-FR" baseline="0" dirty="0" smtClean="0"/>
              <a:t/>
            </a:r>
            <a:br>
              <a:rPr lang="fr-FR" baseline="0" dirty="0" smtClean="0"/>
            </a:br>
            <a:r>
              <a:rPr lang="fr-FR" baseline="0" dirty="0" smtClean="0"/>
              <a:t>Prenons un exemple, une séance de fractionné dans la course à pied. Nous avons d’un coté un chronomètre et d’un autre le planning d’exercice.</a:t>
            </a:r>
            <a:br>
              <a:rPr lang="fr-FR" baseline="0" dirty="0" smtClean="0"/>
            </a:br>
            <a:r>
              <a:rPr lang="fr-FR" baseline="0" dirty="0" smtClean="0"/>
              <a:t/>
            </a:r>
            <a:br>
              <a:rPr lang="fr-FR" baseline="0" dirty="0" smtClean="0"/>
            </a:br>
            <a:r>
              <a:rPr lang="fr-FR" baseline="0" dirty="0" smtClean="0"/>
              <a:t>Ce n’est pas très pratique à utiliser.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8D26E-D19F-4F50-8B87-8479EF798C55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Mon objectif</a:t>
            </a:r>
            <a:r>
              <a:rPr lang="fr-FR" baseline="0" dirty="0" smtClean="0"/>
              <a:t> dans cette application est de faire fusionner le chronomètre et le planning.</a:t>
            </a:r>
          </a:p>
          <a:p>
            <a:endParaRPr lang="fr-FR" baseline="0" dirty="0" smtClean="0"/>
          </a:p>
          <a:p>
            <a:r>
              <a:rPr lang="fr-FR" baseline="0" dirty="0" smtClean="0"/>
              <a:t>Elle devra permettre d’exécuter une ou plusieurs séquences d’exercices que l’utilisateur aura définit.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8D26E-D19F-4F50-8B87-8479EF798C55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Sur le marché,</a:t>
            </a:r>
            <a:r>
              <a:rPr lang="fr-FR" baseline="0" dirty="0" smtClean="0"/>
              <a:t> il existe déjà des applications de gestion du temps, des </a:t>
            </a:r>
            <a:r>
              <a:rPr lang="fr-FR" baseline="0" dirty="0" err="1" smtClean="0"/>
              <a:t>timers</a:t>
            </a:r>
            <a:r>
              <a:rPr lang="fr-FR" baseline="0" dirty="0" smtClean="0"/>
              <a:t> et des chronomètres.</a:t>
            </a:r>
            <a:br>
              <a:rPr lang="fr-FR" baseline="0" dirty="0" smtClean="0"/>
            </a:br>
            <a:r>
              <a:rPr lang="fr-FR" baseline="0" dirty="0" smtClean="0"/>
              <a:t/>
            </a:r>
            <a:br>
              <a:rPr lang="fr-FR" baseline="0" dirty="0" smtClean="0"/>
            </a:br>
            <a:r>
              <a:rPr lang="fr-FR" baseline="0" dirty="0" smtClean="0"/>
              <a:t>Il existe aussi des assistants spécialisés dans chaque sport. Mais aucun ne regroupe les fonctionnalités que j’ai prévu dans cette application.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8D26E-D19F-4F50-8B87-8479EF798C55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8D26E-D19F-4F50-8B87-8479EF798C55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8D26E-D19F-4F50-8B87-8479EF798C55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8D26E-D19F-4F50-8B87-8479EF798C55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Fenêtre</a:t>
            </a:r>
            <a:r>
              <a:rPr lang="fr-FR" baseline="0" dirty="0" smtClean="0"/>
              <a:t> principale de l’application</a:t>
            </a:r>
            <a:r>
              <a:rPr lang="fr-FR" baseline="0" dirty="0" smtClean="0"/>
              <a:t>:  3minutes !</a:t>
            </a:r>
            <a:endParaRPr lang="fr-FR" baseline="0" dirty="0" smtClean="0"/>
          </a:p>
          <a:p>
            <a:endParaRPr lang="fr-FR" baseline="0" dirty="0" smtClean="0"/>
          </a:p>
          <a:p>
            <a:r>
              <a:rPr lang="fr-FR" baseline="0" dirty="0" smtClean="0"/>
              <a:t>Lancer, stopper et réinitialiser le </a:t>
            </a:r>
            <a:r>
              <a:rPr lang="fr-FR" baseline="0" dirty="0" err="1" smtClean="0"/>
              <a:t>chronomêtre</a:t>
            </a:r>
            <a:endParaRPr lang="fr-FR" baseline="0" dirty="0" smtClean="0"/>
          </a:p>
          <a:p>
            <a:endParaRPr lang="fr-FR" baseline="0" dirty="0" smtClean="0"/>
          </a:p>
          <a:p>
            <a:r>
              <a:rPr lang="fr-FR" baseline="0" dirty="0" smtClean="0"/>
              <a:t>Démarrer directement à un exercice ou une séquence choisie</a:t>
            </a:r>
          </a:p>
          <a:p>
            <a:endParaRPr lang="fr-FR" baseline="0" dirty="0" smtClean="0"/>
          </a:p>
          <a:p>
            <a:r>
              <a:rPr lang="fr-FR" baseline="0" dirty="0" smtClean="0"/>
              <a:t>Accéder à la fenêtre d’édition de la liste des séquences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8D26E-D19F-4F50-8B87-8479EF798C55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Fenêtre</a:t>
            </a:r>
            <a:r>
              <a:rPr lang="fr-FR" baseline="0" dirty="0" smtClean="0"/>
              <a:t> d’édition de la liste des séquences</a:t>
            </a:r>
          </a:p>
          <a:p>
            <a:r>
              <a:rPr lang="fr-FR" baseline="0" dirty="0" smtClean="0"/>
              <a:t>Modifier la durée d’un exercice, le nombre de répétition d’une séquence</a:t>
            </a:r>
          </a:p>
          <a:p>
            <a:r>
              <a:rPr lang="fr-FR" baseline="0" dirty="0" smtClean="0"/>
              <a:t>Suppression d’un exercice ou d’une séquence</a:t>
            </a:r>
          </a:p>
          <a:p>
            <a:r>
              <a:rPr lang="fr-FR" baseline="0" dirty="0" smtClean="0"/>
              <a:t>Ajouter une séquence</a:t>
            </a:r>
          </a:p>
          <a:p>
            <a:r>
              <a:rPr lang="fr-FR" dirty="0" smtClean="0"/>
              <a:t>Accéder à</a:t>
            </a:r>
            <a:r>
              <a:rPr lang="fr-FR" baseline="0" dirty="0" smtClean="0"/>
              <a:t> la page d’édition d’une séquence et retourner à la page principale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8D26E-D19F-4F50-8B87-8479EF798C55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CDF6120-F1F0-4C60-9FE9-39AC71A9C79D}" type="datetimeFigureOut">
              <a:rPr lang="en-US" smtClean="0"/>
              <a:pPr/>
              <a:t>3/10/2015</a:t>
            </a:fld>
            <a:endParaRPr lang="en-US" sz="1600" dirty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DF6120-F1F0-4C60-9FE9-39AC71A9C79D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DF6120-F1F0-4C60-9FE9-39AC71A9C79D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DF6120-F1F0-4C60-9FE9-39AC71A9C79D}" type="datetimeFigureOut">
              <a:rPr lang="en-US" smtClean="0"/>
              <a:pPr/>
              <a:t>3/10/2015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 dirty="0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DF6120-F1F0-4C60-9FE9-39AC71A9C79D}" type="datetimeFigureOut">
              <a:rPr lang="en-US" smtClean="0"/>
              <a:pPr/>
              <a:t>3/10/2015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DF6120-F1F0-4C60-9FE9-39AC71A9C79D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DF6120-F1F0-4C60-9FE9-39AC71A9C79D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DF6120-F1F0-4C60-9FE9-39AC71A9C79D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DF6120-F1F0-4C60-9FE9-39AC71A9C79D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CDF6120-F1F0-4C60-9FE9-39AC71A9C79D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CDF6120-F1F0-4C60-9FE9-39AC71A9C79D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CDF6120-F1F0-4C60-9FE9-39AC71A9C79D}" type="datetimeFigureOut">
              <a:rPr lang="en-US" smtClean="0"/>
              <a:pPr/>
              <a:t>3/10/2015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‹N°›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gif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gi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RChrono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dossier projet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 descr="logo_cci.gif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40352" y="188640"/>
            <a:ext cx="1175841" cy="39356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670520" y="6611779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Rothenflue Stéphane</a:t>
            </a:r>
            <a:endParaRPr lang="fr-F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Chronometr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700212" y="1481138"/>
            <a:ext cx="5743576" cy="4525961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 : Liste des séquences</a:t>
            </a:r>
            <a:endParaRPr lang="fr-FR" dirty="0"/>
          </a:p>
        </p:txBody>
      </p:sp>
      <p:pic>
        <p:nvPicPr>
          <p:cNvPr id="5" name="Image 4" descr="logo_cci.gif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40352" y="188640"/>
            <a:ext cx="1175841" cy="39356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670520" y="6611779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Rothenflue Stéphane</a:t>
            </a:r>
            <a:endParaRPr lang="fr-F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Chronometr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700213" y="1492779"/>
            <a:ext cx="5743574" cy="4502679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Interface : Edition de la séquence</a:t>
            </a:r>
            <a:endParaRPr lang="fr-FR" dirty="0"/>
          </a:p>
        </p:txBody>
      </p:sp>
      <p:pic>
        <p:nvPicPr>
          <p:cNvPr id="5" name="Image 4" descr="logo_cci.gif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40352" y="188640"/>
            <a:ext cx="1175841" cy="39356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670520" y="6611779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Rothenflue Stéphane</a:t>
            </a:r>
            <a:endParaRPr lang="fr-F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Chronometr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712031" y="1492779"/>
            <a:ext cx="5719938" cy="4502678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Interface : Edition de l’exercice</a:t>
            </a:r>
            <a:endParaRPr lang="fr-FR" dirty="0"/>
          </a:p>
        </p:txBody>
      </p:sp>
      <p:pic>
        <p:nvPicPr>
          <p:cNvPr id="5" name="Image 4" descr="logo_cci.gif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40352" y="188640"/>
            <a:ext cx="1175841" cy="39356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670520" y="6611779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Rothenflue Stéphane</a:t>
            </a:r>
            <a:endParaRPr lang="fr-F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Chronometr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712031" y="1492779"/>
            <a:ext cx="5719937" cy="4502677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Interface : Edition de l’exercice</a:t>
            </a:r>
            <a:endParaRPr lang="fr-FR" dirty="0"/>
          </a:p>
        </p:txBody>
      </p:sp>
      <p:pic>
        <p:nvPicPr>
          <p:cNvPr id="5" name="Image 4" descr="logo_cci.gif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40352" y="188640"/>
            <a:ext cx="1175841" cy="39356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670520" y="6611779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Rothenflue Stéphane</a:t>
            </a:r>
            <a:endParaRPr lang="fr-F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Chronometr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720895" y="1492779"/>
            <a:ext cx="5702210" cy="4502678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Interface : Ajout d’une séquence</a:t>
            </a:r>
            <a:endParaRPr lang="fr-FR" dirty="0"/>
          </a:p>
        </p:txBody>
      </p:sp>
      <p:pic>
        <p:nvPicPr>
          <p:cNvPr id="5" name="Image 4" descr="logo_cci.gif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40352" y="188640"/>
            <a:ext cx="1175841" cy="39356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670520" y="6611779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Rothenflue Stéphane</a:t>
            </a:r>
            <a:endParaRPr lang="fr-F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Chronometr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720896" y="1502073"/>
            <a:ext cx="5702208" cy="4484090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Interface : Ajout d’un exercice</a:t>
            </a:r>
            <a:endParaRPr lang="fr-FR" dirty="0"/>
          </a:p>
        </p:txBody>
      </p:sp>
      <p:pic>
        <p:nvPicPr>
          <p:cNvPr id="5" name="Image 4" descr="logo_cci.gif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40352" y="188640"/>
            <a:ext cx="1175841" cy="39356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670520" y="6611779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Rothenflue Stéphane</a:t>
            </a:r>
            <a:endParaRPr lang="fr-F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Chronometr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83568" y="1484784"/>
            <a:ext cx="1909652" cy="2808312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Interface : </a:t>
            </a:r>
            <a:r>
              <a:rPr lang="fr-FR" dirty="0" err="1" smtClean="0"/>
              <a:t>Popup</a:t>
            </a:r>
            <a:endParaRPr lang="fr-FR" dirty="0"/>
          </a:p>
        </p:txBody>
      </p:sp>
      <p:pic>
        <p:nvPicPr>
          <p:cNvPr id="5" name="Espace réservé du contenu 3" descr="Chronometr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47864" y="1484784"/>
            <a:ext cx="1623178" cy="2809713"/>
          </a:xfrm>
          <a:prstGeom prst="rect">
            <a:avLst/>
          </a:prstGeom>
        </p:spPr>
      </p:pic>
      <p:pic>
        <p:nvPicPr>
          <p:cNvPr id="6" name="Espace réservé du contenu 3" descr="Chronometr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12160" y="1916832"/>
            <a:ext cx="2088232" cy="1586647"/>
          </a:xfrm>
          <a:prstGeom prst="rect">
            <a:avLst/>
          </a:prstGeom>
        </p:spPr>
      </p:pic>
      <p:pic>
        <p:nvPicPr>
          <p:cNvPr id="7" name="Espace réservé du contenu 3" descr="Chronometr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24128" y="4077072"/>
            <a:ext cx="2808312" cy="2555562"/>
          </a:xfrm>
          <a:prstGeom prst="rect">
            <a:avLst/>
          </a:prstGeom>
        </p:spPr>
      </p:pic>
      <p:pic>
        <p:nvPicPr>
          <p:cNvPr id="9" name="Image 8" descr="logo_cci.gif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40352" y="188640"/>
            <a:ext cx="1175841" cy="393566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7670520" y="6611779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Rothenflue Stéphane</a:t>
            </a:r>
            <a:endParaRPr lang="fr-F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Chronometr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115616" y="1340768"/>
            <a:ext cx="6912768" cy="4712304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Interface : Diagramme</a:t>
            </a:r>
            <a:endParaRPr lang="fr-FR" dirty="0"/>
          </a:p>
        </p:txBody>
      </p:sp>
      <p:pic>
        <p:nvPicPr>
          <p:cNvPr id="9" name="Image 8" descr="logo_cci.gif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40352" y="188640"/>
            <a:ext cx="1175841" cy="393566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7670520" y="6611779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Rothenflue Stéphane</a:t>
            </a:r>
            <a:endParaRPr lang="fr-F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 du projet</a:t>
            </a:r>
            <a:endParaRPr lang="fr-FR" dirty="0"/>
          </a:p>
        </p:txBody>
      </p:sp>
      <p:pic>
        <p:nvPicPr>
          <p:cNvPr id="4" name="Image 3" descr="logo_cci.gif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40352" y="188640"/>
            <a:ext cx="1175841" cy="39356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670520" y="6611779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Rothenflue Stéphane</a:t>
            </a:r>
            <a:endParaRPr lang="fr-F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79932B1-3215-4647-83FF-466F12BB0D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graphicEl>
                                              <a:dgm id="{A79932B1-3215-4647-83FF-466F12BB0D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D119916-EF12-4338-8614-A63632E76F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graphicEl>
                                              <a:dgm id="{7D119916-EF12-4338-8614-A63632E76F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36B55B0-A038-4FD2-BAB1-C0773B0A96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>
                                            <p:graphicEl>
                                              <a:dgm id="{036B55B0-A038-4FD2-BAB1-C0773B0A96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87DD268-9AB4-441B-B3FE-1514A1B8CB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">
                                            <p:graphicEl>
                                              <a:dgm id="{987DD268-9AB4-441B-B3FE-1514A1B8CB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6EA47AF-B0A1-4283-ADD3-782A8DA08C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>
                                            <p:graphicEl>
                                              <a:dgm id="{86EA47AF-B0A1-4283-ADD3-782A8DA08C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Gantt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9652" y="1484784"/>
            <a:ext cx="6264696" cy="505623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fr-FR" dirty="0" smtClean="0"/>
              <a:t>Contexte</a:t>
            </a:r>
          </a:p>
          <a:p>
            <a:pPr>
              <a:lnSpc>
                <a:spcPct val="300000"/>
              </a:lnSpc>
            </a:pPr>
            <a:r>
              <a:rPr lang="fr-FR" dirty="0" smtClean="0"/>
              <a:t>Interface</a:t>
            </a:r>
          </a:p>
          <a:p>
            <a:pPr>
              <a:lnSpc>
                <a:spcPct val="300000"/>
              </a:lnSpc>
            </a:pPr>
            <a:r>
              <a:rPr lang="fr-FR" dirty="0" smtClean="0"/>
              <a:t>Déroulement du projet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67544" y="2060848"/>
            <a:ext cx="8229600" cy="1143000"/>
          </a:xfrm>
        </p:spPr>
        <p:txBody>
          <a:bodyPr/>
          <a:lstStyle/>
          <a:p>
            <a:pPr algn="ctr"/>
            <a:r>
              <a:rPr lang="fr-FR" dirty="0" smtClean="0"/>
              <a:t>Questions / réponses</a:t>
            </a:r>
            <a:endParaRPr lang="fr-FR" dirty="0"/>
          </a:p>
        </p:txBody>
      </p:sp>
      <p:pic>
        <p:nvPicPr>
          <p:cNvPr id="4" name="Image 3" descr="logo_cci.gif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0352" y="188640"/>
            <a:ext cx="1175841" cy="39356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670520" y="6611779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Rothenflue Stéphane</a:t>
            </a:r>
            <a:endParaRPr lang="fr-F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67544" y="2060848"/>
            <a:ext cx="8229600" cy="1143000"/>
          </a:xfrm>
        </p:spPr>
        <p:txBody>
          <a:bodyPr/>
          <a:lstStyle/>
          <a:p>
            <a:pPr algn="ctr"/>
            <a:r>
              <a:rPr lang="fr-FR" dirty="0" smtClean="0"/>
              <a:t>Merci de </a:t>
            </a:r>
            <a:r>
              <a:rPr lang="fr-FR" smtClean="0"/>
              <a:t>votre attention</a:t>
            </a:r>
            <a:endParaRPr lang="fr-FR" dirty="0"/>
          </a:p>
        </p:txBody>
      </p:sp>
      <p:pic>
        <p:nvPicPr>
          <p:cNvPr id="4" name="Image 3" descr="logo_cci.gif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0352" y="188640"/>
            <a:ext cx="1175841" cy="39356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670520" y="6611779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Rothenflue Stéphane</a:t>
            </a:r>
            <a:endParaRPr lang="fr-F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problématique</a:t>
            </a:r>
            <a:endParaRPr lang="fr-FR" dirty="0"/>
          </a:p>
        </p:txBody>
      </p:sp>
      <p:pic>
        <p:nvPicPr>
          <p:cNvPr id="1026" name="Picture 2" descr="C:\Users\stéphane\Documents\projet RChrono\Cahier des charges + analyse\sources\chron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0221" y="1628800"/>
            <a:ext cx="1512168" cy="2024660"/>
          </a:xfrm>
          <a:prstGeom prst="rect">
            <a:avLst/>
          </a:prstGeom>
          <a:noFill/>
        </p:spPr>
      </p:pic>
      <p:graphicFrame>
        <p:nvGraphicFramePr>
          <p:cNvPr id="8" name="Tableau 7"/>
          <p:cNvGraphicFramePr>
            <a:graphicFrameLocks noGrp="1"/>
          </p:cNvGraphicFramePr>
          <p:nvPr/>
        </p:nvGraphicFramePr>
        <p:xfrm>
          <a:off x="4017724" y="1628800"/>
          <a:ext cx="3873499" cy="2771775"/>
        </p:xfrm>
        <a:graphic>
          <a:graphicData uri="http://schemas.openxmlformats.org/drawingml/2006/table">
            <a:tbl>
              <a:tblPr/>
              <a:tblGrid>
                <a:gridCol w="1392933"/>
                <a:gridCol w="1717315"/>
                <a:gridCol w="763251"/>
              </a:tblGrid>
              <a:tr h="25717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Entrainement course à pied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Action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Durée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Echauffement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Course lente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Accélérations progressives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Fractionné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Série ( répétition 8x)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Course rapide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30''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Course lente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30''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Repos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Course lente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1'30''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Série ( répétition 8x)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Course rapide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30''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Course lente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30''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Repos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Course lente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1'30''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Retour </a:t>
                      </a:r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au calme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Course lente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Image 8" descr="logo_cci.gif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40352" y="188640"/>
            <a:ext cx="1175841" cy="393566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7670520" y="6611779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Rothenflue Stéphane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1292209" y="501317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Chronomètre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4665489" y="5013176"/>
            <a:ext cx="257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Planning d’exercice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L’objectif</a:t>
            </a:r>
            <a:endParaRPr lang="fr-FR" dirty="0"/>
          </a:p>
        </p:txBody>
      </p:sp>
      <p:pic>
        <p:nvPicPr>
          <p:cNvPr id="1026" name="Picture 2" descr="C:\Users\stéphane\Documents\projet RChrono\Cahier des charges + analyse\sources\chron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348880"/>
            <a:ext cx="1512168" cy="2024660"/>
          </a:xfrm>
          <a:prstGeom prst="rect">
            <a:avLst/>
          </a:prstGeom>
          <a:noFill/>
        </p:spPr>
      </p:pic>
      <p:graphicFrame>
        <p:nvGraphicFramePr>
          <p:cNvPr id="8" name="Tableau 7"/>
          <p:cNvGraphicFramePr>
            <a:graphicFrameLocks noGrp="1"/>
          </p:cNvGraphicFramePr>
          <p:nvPr/>
        </p:nvGraphicFramePr>
        <p:xfrm>
          <a:off x="5004048" y="2348880"/>
          <a:ext cx="3873499" cy="2771775"/>
        </p:xfrm>
        <a:graphic>
          <a:graphicData uri="http://schemas.openxmlformats.org/drawingml/2006/table">
            <a:tbl>
              <a:tblPr/>
              <a:tblGrid>
                <a:gridCol w="1392933"/>
                <a:gridCol w="1717315"/>
                <a:gridCol w="763251"/>
              </a:tblGrid>
              <a:tr h="25717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Entrainement course à pied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Action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Durée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Echauffement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Course lente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Accélérations progressives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Fractionné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Série ( répétition 8x)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Course rapide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30''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Course lente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30''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Repos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Course lente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1'30''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Série ( répétition 8x)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Course rapide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30''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Course lente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30''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Repos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Course lente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1'30''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Retour </a:t>
                      </a:r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au calme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Course lente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Image 8" descr="logo_cci.gif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40352" y="188640"/>
            <a:ext cx="1175841" cy="393566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7670520" y="6611779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Rothenflue Stéphane</a:t>
            </a:r>
            <a:endParaRPr lang="fr-FR" sz="1000" dirty="0"/>
          </a:p>
        </p:txBody>
      </p:sp>
      <p:pic>
        <p:nvPicPr>
          <p:cNvPr id="2" name="Picture 2" descr="C:\Users\stéphane\Documents\projet RChrono\Cahier des charges + analyse\sources\blackTelephone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3635896" y="1772835"/>
            <a:ext cx="1842500" cy="35999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7.40741E-7 L 0.36024 -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L’existant</a:t>
            </a:r>
            <a:endParaRPr lang="fr-FR" dirty="0"/>
          </a:p>
        </p:txBody>
      </p:sp>
      <p:pic>
        <p:nvPicPr>
          <p:cNvPr id="4" name="Image 3" descr="logo_cci.gif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40352" y="188640"/>
            <a:ext cx="1175841" cy="39356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670520" y="6611779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Rothenflue Stéphane</a:t>
            </a:r>
            <a:endParaRPr lang="fr-F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24EE82E-B8CB-41B3-BB25-D8885D7706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graphicEl>
                                              <a:dgm id="{E24EE82E-B8CB-41B3-BB25-D8885D7706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B75C3E2-1ED7-4501-AC4A-C959B41966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graphicEl>
                                              <a:dgm id="{0B75C3E2-1ED7-4501-AC4A-C959B41966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1FAFEA0-C579-4DB0-BECD-A6B095CE59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>
                                            <p:graphicEl>
                                              <a:dgm id="{A1FAFEA0-C579-4DB0-BECD-A6B095CE59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6F57790-F4DF-41FF-9B7A-B0187812F9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">
                                            <p:graphicEl>
                                              <a:dgm id="{36F57790-F4DF-41FF-9B7A-B0187812F9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4BA0B02-B2EE-4CCA-AEA1-CACA3F5CA0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">
                                            <p:graphicEl>
                                              <a:dgm id="{74BA0B02-B2EE-4CCA-AEA1-CACA3F5CA0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A01A411-CBE6-41E1-9D1B-45CFD991F4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">
                                            <p:graphicEl>
                                              <a:dgm id="{3A01A411-CBE6-41E1-9D1B-45CFD991F4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88A9CA1-ADE2-4C30-A19D-4D8727BC67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">
                                            <p:graphicEl>
                                              <a:dgm id="{188A9CA1-ADE2-4C30-A19D-4D8727BC67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fr-FR" dirty="0" smtClean="0"/>
              <a:t>Mesurer le temps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Parcourir une ou des séquences d’exercices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Avertir l’utilisateur via des notifications personnalisables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Jouer une </a:t>
            </a:r>
            <a:r>
              <a:rPr lang="fr-FR" dirty="0" err="1" smtClean="0"/>
              <a:t>playlist</a:t>
            </a:r>
            <a:r>
              <a:rPr lang="fr-FR" dirty="0" smtClean="0"/>
              <a:t> spécifique à chaque exercice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  <a:endParaRPr lang="fr-FR" dirty="0"/>
          </a:p>
        </p:txBody>
      </p:sp>
      <p:pic>
        <p:nvPicPr>
          <p:cNvPr id="4" name="Image 3" descr="logo_cci.gif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40352" y="188640"/>
            <a:ext cx="1175841" cy="39356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670520" y="6611779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Rothenflue Stéphane</a:t>
            </a:r>
            <a:endParaRPr lang="fr-F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fr-FR" dirty="0" smtClean="0"/>
              <a:t>Nom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Description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Durée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Type de notification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Synthèse vocale</a:t>
            </a:r>
          </a:p>
          <a:p>
            <a:pPr>
              <a:lnSpc>
                <a:spcPct val="200000"/>
              </a:lnSpc>
            </a:pPr>
            <a:r>
              <a:rPr lang="fr-FR" dirty="0" err="1" smtClean="0"/>
              <a:t>Playlist</a:t>
            </a:r>
            <a:r>
              <a:rPr lang="fr-FR" dirty="0" smtClean="0"/>
              <a:t> de morceaux de musique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</a:t>
            </a:r>
            <a:endParaRPr lang="fr-FR" dirty="0"/>
          </a:p>
        </p:txBody>
      </p:sp>
      <p:pic>
        <p:nvPicPr>
          <p:cNvPr id="4" name="Image 3" descr="logo_cci.gif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40352" y="188640"/>
            <a:ext cx="1175841" cy="39356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670520" y="6611779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Rothenflue Stéphane</a:t>
            </a:r>
            <a:endParaRPr lang="fr-F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747872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fr-FR" dirty="0" smtClean="0"/>
              <a:t>Nom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Nombre de répétitions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Synthèse vocale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Liste des exercices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Séquence</a:t>
            </a:r>
            <a:endParaRPr lang="fr-FR" dirty="0"/>
          </a:p>
        </p:txBody>
      </p:sp>
      <p:pic>
        <p:nvPicPr>
          <p:cNvPr id="4" name="Image 3" descr="logo_cci.gif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40352" y="188640"/>
            <a:ext cx="1175841" cy="39356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670520" y="6611779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Rothenflue Stéphane</a:t>
            </a:r>
            <a:endParaRPr lang="fr-F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Chronometr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697242" y="1481138"/>
            <a:ext cx="5749516" cy="4525961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 : Chronomètre</a:t>
            </a:r>
            <a:endParaRPr lang="fr-FR" dirty="0"/>
          </a:p>
        </p:txBody>
      </p:sp>
      <p:pic>
        <p:nvPicPr>
          <p:cNvPr id="6" name="Image 5" descr="logo_cci.gif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40352" y="188640"/>
            <a:ext cx="1175841" cy="39356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7670520" y="6611779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Rothenflue Stéphane</a:t>
            </a:r>
            <a:endParaRPr lang="fr-F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290</TotalTime>
  <Words>605</Words>
  <Application>Microsoft Office PowerPoint</Application>
  <PresentationFormat>Affichage à l'écran (4:3)</PresentationFormat>
  <Paragraphs>217</Paragraphs>
  <Slides>21</Slides>
  <Notes>17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Rotonde</vt:lpstr>
      <vt:lpstr>RChrono</vt:lpstr>
      <vt:lpstr>Sommaire</vt:lpstr>
      <vt:lpstr>La problématique</vt:lpstr>
      <vt:lpstr>L’objectif</vt:lpstr>
      <vt:lpstr>L’existant</vt:lpstr>
      <vt:lpstr>Fonctionnalités</vt:lpstr>
      <vt:lpstr>Exercice</vt:lpstr>
      <vt:lpstr>Séquence</vt:lpstr>
      <vt:lpstr>Interface : Chronomètre</vt:lpstr>
      <vt:lpstr>Interface : Liste des séquences</vt:lpstr>
      <vt:lpstr>Interface : Edition de la séquence</vt:lpstr>
      <vt:lpstr>Interface : Edition de l’exercice</vt:lpstr>
      <vt:lpstr>Interface : Edition de l’exercice</vt:lpstr>
      <vt:lpstr>Interface : Ajout d’une séquence</vt:lpstr>
      <vt:lpstr>Interface : Ajout d’un exercice</vt:lpstr>
      <vt:lpstr>Interface : Popup</vt:lpstr>
      <vt:lpstr>Interface : Diagramme</vt:lpstr>
      <vt:lpstr>Déroulement du projet</vt:lpstr>
      <vt:lpstr>Diagramme de Gantt</vt:lpstr>
      <vt:lpstr>Questions / réponses</vt:lpstr>
      <vt:lpstr>Merci de votre attention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RChrono</dc:title>
  <dc:creator>stéphane rothen</dc:creator>
  <cp:lastModifiedBy>stéphane rothen</cp:lastModifiedBy>
  <cp:revision>32</cp:revision>
  <dcterms:created xsi:type="dcterms:W3CDTF">2015-03-04T18:53:39Z</dcterms:created>
  <dcterms:modified xsi:type="dcterms:W3CDTF">2015-03-10T18:18:57Z</dcterms:modified>
</cp:coreProperties>
</file>