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04" r:id="rId2"/>
    <p:sldId id="258" r:id="rId3"/>
    <p:sldId id="303" r:id="rId4"/>
    <p:sldId id="294" r:id="rId5"/>
    <p:sldId id="305" r:id="rId6"/>
    <p:sldId id="260" r:id="rId7"/>
    <p:sldId id="293" r:id="rId8"/>
    <p:sldId id="297" r:id="rId9"/>
    <p:sldId id="292" r:id="rId10"/>
    <p:sldId id="276" r:id="rId11"/>
    <p:sldId id="299" r:id="rId12"/>
    <p:sldId id="300" r:id="rId13"/>
    <p:sldId id="267" r:id="rId14"/>
    <p:sldId id="302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E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5801" autoAdjust="0"/>
  </p:normalViewPr>
  <p:slideViewPr>
    <p:cSldViewPr snapToGrid="0">
      <p:cViewPr varScale="1">
        <p:scale>
          <a:sx n="61" d="100"/>
          <a:sy n="61" d="100"/>
        </p:scale>
        <p:origin x="8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01AA5E-80DC-4251-8799-4D90F19DBE3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B192CF-1915-45BD-BE33-70F3FE75CBEB}">
      <dgm:prSet/>
      <dgm:spPr/>
      <dgm:t>
        <a:bodyPr/>
        <a:lstStyle/>
        <a:p>
          <a:r>
            <a:rPr lang="en-GB" b="1" dirty="0"/>
            <a:t>Group 1</a:t>
          </a:r>
          <a:endParaRPr lang="en-US" dirty="0"/>
        </a:p>
      </dgm:t>
    </dgm:pt>
    <dgm:pt modelId="{D63786C3-5BB9-4E4E-8213-BBA8D536BD1D}" type="parTrans" cxnId="{8A60E2AD-BC28-4482-A0AB-52926F2AAA7D}">
      <dgm:prSet/>
      <dgm:spPr/>
      <dgm:t>
        <a:bodyPr/>
        <a:lstStyle/>
        <a:p>
          <a:endParaRPr lang="en-US"/>
        </a:p>
      </dgm:t>
    </dgm:pt>
    <dgm:pt modelId="{4661812A-511E-4B9B-8616-40E8A590979F}" type="sibTrans" cxnId="{8A60E2AD-BC28-4482-A0AB-52926F2AAA7D}">
      <dgm:prSet/>
      <dgm:spPr/>
      <dgm:t>
        <a:bodyPr/>
        <a:lstStyle/>
        <a:p>
          <a:endParaRPr lang="en-US"/>
        </a:p>
      </dgm:t>
    </dgm:pt>
    <dgm:pt modelId="{DA9E87F7-CE92-480C-B17F-9D273CEC78A9}">
      <dgm:prSet/>
      <dgm:spPr/>
      <dgm:t>
        <a:bodyPr/>
        <a:lstStyle/>
        <a:p>
          <a:r>
            <a:rPr lang="en-GB" dirty="0"/>
            <a:t>Michelle Kwarteng (Ass Team Lead)</a:t>
          </a:r>
          <a:endParaRPr lang="en-US" dirty="0"/>
        </a:p>
      </dgm:t>
    </dgm:pt>
    <dgm:pt modelId="{4464245A-267C-403D-929E-733C80DEE446}" type="parTrans" cxnId="{F470973E-D05F-4BDC-8790-F9E7703CA812}">
      <dgm:prSet/>
      <dgm:spPr/>
      <dgm:t>
        <a:bodyPr/>
        <a:lstStyle/>
        <a:p>
          <a:endParaRPr lang="en-US"/>
        </a:p>
      </dgm:t>
    </dgm:pt>
    <dgm:pt modelId="{78A803D1-A97C-4DF9-82BD-62F3002478CD}" type="sibTrans" cxnId="{F470973E-D05F-4BDC-8790-F9E7703CA812}">
      <dgm:prSet/>
      <dgm:spPr/>
      <dgm:t>
        <a:bodyPr/>
        <a:lstStyle/>
        <a:p>
          <a:endParaRPr lang="en-US"/>
        </a:p>
      </dgm:t>
    </dgm:pt>
    <dgm:pt modelId="{0E51C583-C4FC-48D9-A8D6-54FCC1A93185}">
      <dgm:prSet/>
      <dgm:spPr/>
      <dgm:t>
        <a:bodyPr/>
        <a:lstStyle/>
        <a:p>
          <a:r>
            <a:rPr lang="en-GB" dirty="0" err="1"/>
            <a:t>Tajudeen</a:t>
          </a:r>
          <a:r>
            <a:rPr lang="en-GB" dirty="0"/>
            <a:t> Yusuf Alabi (Member)</a:t>
          </a:r>
          <a:endParaRPr lang="en-US" dirty="0"/>
        </a:p>
      </dgm:t>
    </dgm:pt>
    <dgm:pt modelId="{7746FA57-BC18-494A-97F1-68D7EA3EA2CE}" type="parTrans" cxnId="{CEE376C6-6EC0-463F-95A0-54E4EC92B4E4}">
      <dgm:prSet/>
      <dgm:spPr/>
      <dgm:t>
        <a:bodyPr/>
        <a:lstStyle/>
        <a:p>
          <a:endParaRPr lang="en-US"/>
        </a:p>
      </dgm:t>
    </dgm:pt>
    <dgm:pt modelId="{697AA4D9-5EFF-4659-8E5D-87A9C50E3584}" type="sibTrans" cxnId="{CEE376C6-6EC0-463F-95A0-54E4EC92B4E4}">
      <dgm:prSet/>
      <dgm:spPr/>
      <dgm:t>
        <a:bodyPr/>
        <a:lstStyle/>
        <a:p>
          <a:endParaRPr lang="en-US"/>
        </a:p>
      </dgm:t>
    </dgm:pt>
    <dgm:pt modelId="{107B7C8E-2BC1-4889-9269-74E4F7D94E57}">
      <dgm:prSet/>
      <dgm:spPr/>
      <dgm:t>
        <a:bodyPr/>
        <a:lstStyle/>
        <a:p>
          <a:r>
            <a:rPr lang="en-GB" dirty="0"/>
            <a:t>Daniel </a:t>
          </a:r>
          <a:r>
            <a:rPr lang="en-GB" dirty="0" err="1"/>
            <a:t>Okechukwu</a:t>
          </a:r>
          <a:r>
            <a:rPr lang="en-GB" dirty="0"/>
            <a:t> </a:t>
          </a:r>
          <a:r>
            <a:rPr lang="en-GB" dirty="0" err="1"/>
            <a:t>Nwaogwugwu</a:t>
          </a:r>
          <a:r>
            <a:rPr lang="en-GB" dirty="0"/>
            <a:t> (Member)</a:t>
          </a:r>
          <a:endParaRPr lang="en-US" dirty="0"/>
        </a:p>
      </dgm:t>
    </dgm:pt>
    <dgm:pt modelId="{4628BD9D-A0C5-4C2B-8369-2A140AC2A717}" type="parTrans" cxnId="{9BD90FE7-6A0B-421F-AC69-41F421A0D994}">
      <dgm:prSet/>
      <dgm:spPr/>
      <dgm:t>
        <a:bodyPr/>
        <a:lstStyle/>
        <a:p>
          <a:endParaRPr lang="en-US"/>
        </a:p>
      </dgm:t>
    </dgm:pt>
    <dgm:pt modelId="{8EDE256A-894A-41B1-ACFF-34592A053C26}" type="sibTrans" cxnId="{9BD90FE7-6A0B-421F-AC69-41F421A0D994}">
      <dgm:prSet/>
      <dgm:spPr/>
      <dgm:t>
        <a:bodyPr/>
        <a:lstStyle/>
        <a:p>
          <a:endParaRPr lang="en-US"/>
        </a:p>
      </dgm:t>
    </dgm:pt>
    <dgm:pt modelId="{319A4273-9B60-44CD-8D1F-F95C929E5DD7}">
      <dgm:prSet/>
      <dgm:spPr/>
      <dgm:t>
        <a:bodyPr/>
        <a:lstStyle/>
        <a:p>
          <a:r>
            <a:rPr lang="en-GB" dirty="0"/>
            <a:t>Rotimi  </a:t>
          </a:r>
          <a:r>
            <a:rPr lang="en-GB" dirty="0" err="1"/>
            <a:t>Olatunde</a:t>
          </a:r>
          <a:r>
            <a:rPr lang="en-GB" dirty="0"/>
            <a:t> </a:t>
          </a:r>
          <a:r>
            <a:rPr lang="en-GB" dirty="0" err="1"/>
            <a:t>Fawumi</a:t>
          </a:r>
          <a:r>
            <a:rPr lang="en-GB" dirty="0"/>
            <a:t> ( Team Lead)</a:t>
          </a:r>
          <a:endParaRPr lang="en-US" dirty="0"/>
        </a:p>
      </dgm:t>
    </dgm:pt>
    <dgm:pt modelId="{FB41B970-926B-4D00-9B85-4995943314B9}" type="parTrans" cxnId="{9E05DD9E-16BD-45AE-91A1-21265401CCDF}">
      <dgm:prSet/>
      <dgm:spPr/>
    </dgm:pt>
    <dgm:pt modelId="{7EF59E44-49B3-4308-925E-D857504FC0EB}" type="sibTrans" cxnId="{9E05DD9E-16BD-45AE-91A1-21265401CCDF}">
      <dgm:prSet/>
      <dgm:spPr/>
    </dgm:pt>
    <dgm:pt modelId="{878742AC-E765-4C93-ADB0-3F6ECC555198}" type="pres">
      <dgm:prSet presAssocID="{FA01AA5E-80DC-4251-8799-4D90F19DBE3D}" presName="vert0" presStyleCnt="0">
        <dgm:presLayoutVars>
          <dgm:dir/>
          <dgm:animOne val="branch"/>
          <dgm:animLvl val="lvl"/>
        </dgm:presLayoutVars>
      </dgm:prSet>
      <dgm:spPr/>
    </dgm:pt>
    <dgm:pt modelId="{F26C6306-E07F-4163-BAEE-CB3CF9BF88CC}" type="pres">
      <dgm:prSet presAssocID="{CAB192CF-1915-45BD-BE33-70F3FE75CBEB}" presName="thickLine" presStyleLbl="alignNode1" presStyleIdx="0" presStyleCnt="5"/>
      <dgm:spPr/>
    </dgm:pt>
    <dgm:pt modelId="{0DAA863D-56C6-4C84-9EF8-EF909FF20F53}" type="pres">
      <dgm:prSet presAssocID="{CAB192CF-1915-45BD-BE33-70F3FE75CBEB}" presName="horz1" presStyleCnt="0"/>
      <dgm:spPr/>
    </dgm:pt>
    <dgm:pt modelId="{3F46B769-1586-4382-BD8F-C44B3CF18A97}" type="pres">
      <dgm:prSet presAssocID="{CAB192CF-1915-45BD-BE33-70F3FE75CBEB}" presName="tx1" presStyleLbl="revTx" presStyleIdx="0" presStyleCnt="5"/>
      <dgm:spPr/>
    </dgm:pt>
    <dgm:pt modelId="{DBBA7C9F-E0AA-425C-838B-093B122FB398}" type="pres">
      <dgm:prSet presAssocID="{CAB192CF-1915-45BD-BE33-70F3FE75CBEB}" presName="vert1" presStyleCnt="0"/>
      <dgm:spPr/>
    </dgm:pt>
    <dgm:pt modelId="{9AD81BE7-83BF-4429-BAA5-F3DB37426D2F}" type="pres">
      <dgm:prSet presAssocID="{319A4273-9B60-44CD-8D1F-F95C929E5DD7}" presName="thickLine" presStyleLbl="alignNode1" presStyleIdx="1" presStyleCnt="5"/>
      <dgm:spPr/>
    </dgm:pt>
    <dgm:pt modelId="{BA276B00-892E-4C51-88FE-5274C53D19CE}" type="pres">
      <dgm:prSet presAssocID="{319A4273-9B60-44CD-8D1F-F95C929E5DD7}" presName="horz1" presStyleCnt="0"/>
      <dgm:spPr/>
    </dgm:pt>
    <dgm:pt modelId="{DA9FF23B-E7E0-44A1-ABC0-6D394E8959A2}" type="pres">
      <dgm:prSet presAssocID="{319A4273-9B60-44CD-8D1F-F95C929E5DD7}" presName="tx1" presStyleLbl="revTx" presStyleIdx="1" presStyleCnt="5"/>
      <dgm:spPr/>
    </dgm:pt>
    <dgm:pt modelId="{95D0B375-4A54-4329-9C11-6179DC831E07}" type="pres">
      <dgm:prSet presAssocID="{319A4273-9B60-44CD-8D1F-F95C929E5DD7}" presName="vert1" presStyleCnt="0"/>
      <dgm:spPr/>
    </dgm:pt>
    <dgm:pt modelId="{DF6CC48F-4904-4D1E-AB4D-FCBE37517A4E}" type="pres">
      <dgm:prSet presAssocID="{DA9E87F7-CE92-480C-B17F-9D273CEC78A9}" presName="thickLine" presStyleLbl="alignNode1" presStyleIdx="2" presStyleCnt="5"/>
      <dgm:spPr/>
    </dgm:pt>
    <dgm:pt modelId="{47077967-A409-4213-AE17-2B6A63D29950}" type="pres">
      <dgm:prSet presAssocID="{DA9E87F7-CE92-480C-B17F-9D273CEC78A9}" presName="horz1" presStyleCnt="0"/>
      <dgm:spPr/>
    </dgm:pt>
    <dgm:pt modelId="{D74F6106-1FA3-4687-84FB-205E5544B03A}" type="pres">
      <dgm:prSet presAssocID="{DA9E87F7-CE92-480C-B17F-9D273CEC78A9}" presName="tx1" presStyleLbl="revTx" presStyleIdx="2" presStyleCnt="5"/>
      <dgm:spPr/>
    </dgm:pt>
    <dgm:pt modelId="{F2BBE129-43C4-4992-84FF-38E5980DB37C}" type="pres">
      <dgm:prSet presAssocID="{DA9E87F7-CE92-480C-B17F-9D273CEC78A9}" presName="vert1" presStyleCnt="0"/>
      <dgm:spPr/>
    </dgm:pt>
    <dgm:pt modelId="{91F7A76E-6E0F-4255-8110-0C3E2293CAE9}" type="pres">
      <dgm:prSet presAssocID="{0E51C583-C4FC-48D9-A8D6-54FCC1A93185}" presName="thickLine" presStyleLbl="alignNode1" presStyleIdx="3" presStyleCnt="5"/>
      <dgm:spPr/>
    </dgm:pt>
    <dgm:pt modelId="{915F4E86-D527-45F2-A604-61AA69FA7431}" type="pres">
      <dgm:prSet presAssocID="{0E51C583-C4FC-48D9-A8D6-54FCC1A93185}" presName="horz1" presStyleCnt="0"/>
      <dgm:spPr/>
    </dgm:pt>
    <dgm:pt modelId="{09AC9A30-1B62-49B8-9C73-4572B8FCF0DF}" type="pres">
      <dgm:prSet presAssocID="{0E51C583-C4FC-48D9-A8D6-54FCC1A93185}" presName="tx1" presStyleLbl="revTx" presStyleIdx="3" presStyleCnt="5"/>
      <dgm:spPr/>
    </dgm:pt>
    <dgm:pt modelId="{83644A0B-3EFB-4356-93A0-19503322E51B}" type="pres">
      <dgm:prSet presAssocID="{0E51C583-C4FC-48D9-A8D6-54FCC1A93185}" presName="vert1" presStyleCnt="0"/>
      <dgm:spPr/>
    </dgm:pt>
    <dgm:pt modelId="{76E8D090-5A8A-42A5-965A-ADF39FBB8B50}" type="pres">
      <dgm:prSet presAssocID="{107B7C8E-2BC1-4889-9269-74E4F7D94E57}" presName="thickLine" presStyleLbl="alignNode1" presStyleIdx="4" presStyleCnt="5"/>
      <dgm:spPr/>
    </dgm:pt>
    <dgm:pt modelId="{BED8B6A4-1DBD-423B-8B3C-DBF70F23D847}" type="pres">
      <dgm:prSet presAssocID="{107B7C8E-2BC1-4889-9269-74E4F7D94E57}" presName="horz1" presStyleCnt="0"/>
      <dgm:spPr/>
    </dgm:pt>
    <dgm:pt modelId="{C9F3F30D-F62C-4EFA-A88B-2C690C656CCB}" type="pres">
      <dgm:prSet presAssocID="{107B7C8E-2BC1-4889-9269-74E4F7D94E57}" presName="tx1" presStyleLbl="revTx" presStyleIdx="4" presStyleCnt="5"/>
      <dgm:spPr/>
    </dgm:pt>
    <dgm:pt modelId="{BD46C357-E8F1-4CBC-B425-17049FB6FCB6}" type="pres">
      <dgm:prSet presAssocID="{107B7C8E-2BC1-4889-9269-74E4F7D94E57}" presName="vert1" presStyleCnt="0"/>
      <dgm:spPr/>
    </dgm:pt>
  </dgm:ptLst>
  <dgm:cxnLst>
    <dgm:cxn modelId="{6DFC7016-D7DF-44FE-B9E8-9E0CCA8744E7}" type="presOf" srcId="{107B7C8E-2BC1-4889-9269-74E4F7D94E57}" destId="{C9F3F30D-F62C-4EFA-A88B-2C690C656CCB}" srcOrd="0" destOrd="0" presId="urn:microsoft.com/office/officeart/2008/layout/LinedList"/>
    <dgm:cxn modelId="{CAE3BA17-7B49-4F7E-AF0A-1BE9D832FB73}" type="presOf" srcId="{FA01AA5E-80DC-4251-8799-4D90F19DBE3D}" destId="{878742AC-E765-4C93-ADB0-3F6ECC555198}" srcOrd="0" destOrd="0" presId="urn:microsoft.com/office/officeart/2008/layout/LinedList"/>
    <dgm:cxn modelId="{14F0892E-8FEE-4B96-A644-EBCFB4B22212}" type="presOf" srcId="{0E51C583-C4FC-48D9-A8D6-54FCC1A93185}" destId="{09AC9A30-1B62-49B8-9C73-4572B8FCF0DF}" srcOrd="0" destOrd="0" presId="urn:microsoft.com/office/officeart/2008/layout/LinedList"/>
    <dgm:cxn modelId="{F470973E-D05F-4BDC-8790-F9E7703CA812}" srcId="{FA01AA5E-80DC-4251-8799-4D90F19DBE3D}" destId="{DA9E87F7-CE92-480C-B17F-9D273CEC78A9}" srcOrd="2" destOrd="0" parTransId="{4464245A-267C-403D-929E-733C80DEE446}" sibTransId="{78A803D1-A97C-4DF9-82BD-62F3002478CD}"/>
    <dgm:cxn modelId="{4D407155-A96D-48C3-BF17-D804D88BE5F8}" type="presOf" srcId="{CAB192CF-1915-45BD-BE33-70F3FE75CBEB}" destId="{3F46B769-1586-4382-BD8F-C44B3CF18A97}" srcOrd="0" destOrd="0" presId="urn:microsoft.com/office/officeart/2008/layout/LinedList"/>
    <dgm:cxn modelId="{00291D89-B975-4CB4-8E38-B2A3D0FD6C68}" type="presOf" srcId="{DA9E87F7-CE92-480C-B17F-9D273CEC78A9}" destId="{D74F6106-1FA3-4687-84FB-205E5544B03A}" srcOrd="0" destOrd="0" presId="urn:microsoft.com/office/officeart/2008/layout/LinedList"/>
    <dgm:cxn modelId="{22536995-9D96-447A-B0E2-BD46ABF46067}" type="presOf" srcId="{319A4273-9B60-44CD-8D1F-F95C929E5DD7}" destId="{DA9FF23B-E7E0-44A1-ABC0-6D394E8959A2}" srcOrd="0" destOrd="0" presId="urn:microsoft.com/office/officeart/2008/layout/LinedList"/>
    <dgm:cxn modelId="{9E05DD9E-16BD-45AE-91A1-21265401CCDF}" srcId="{FA01AA5E-80DC-4251-8799-4D90F19DBE3D}" destId="{319A4273-9B60-44CD-8D1F-F95C929E5DD7}" srcOrd="1" destOrd="0" parTransId="{FB41B970-926B-4D00-9B85-4995943314B9}" sibTransId="{7EF59E44-49B3-4308-925E-D857504FC0EB}"/>
    <dgm:cxn modelId="{8A60E2AD-BC28-4482-A0AB-52926F2AAA7D}" srcId="{FA01AA5E-80DC-4251-8799-4D90F19DBE3D}" destId="{CAB192CF-1915-45BD-BE33-70F3FE75CBEB}" srcOrd="0" destOrd="0" parTransId="{D63786C3-5BB9-4E4E-8213-BBA8D536BD1D}" sibTransId="{4661812A-511E-4B9B-8616-40E8A590979F}"/>
    <dgm:cxn modelId="{CEE376C6-6EC0-463F-95A0-54E4EC92B4E4}" srcId="{FA01AA5E-80DC-4251-8799-4D90F19DBE3D}" destId="{0E51C583-C4FC-48D9-A8D6-54FCC1A93185}" srcOrd="3" destOrd="0" parTransId="{7746FA57-BC18-494A-97F1-68D7EA3EA2CE}" sibTransId="{697AA4D9-5EFF-4659-8E5D-87A9C50E3584}"/>
    <dgm:cxn modelId="{9BD90FE7-6A0B-421F-AC69-41F421A0D994}" srcId="{FA01AA5E-80DC-4251-8799-4D90F19DBE3D}" destId="{107B7C8E-2BC1-4889-9269-74E4F7D94E57}" srcOrd="4" destOrd="0" parTransId="{4628BD9D-A0C5-4C2B-8369-2A140AC2A717}" sibTransId="{8EDE256A-894A-41B1-ACFF-34592A053C26}"/>
    <dgm:cxn modelId="{7AC7AA8C-CFD6-46BC-B236-5496D947AF4C}" type="presParOf" srcId="{878742AC-E765-4C93-ADB0-3F6ECC555198}" destId="{F26C6306-E07F-4163-BAEE-CB3CF9BF88CC}" srcOrd="0" destOrd="0" presId="urn:microsoft.com/office/officeart/2008/layout/LinedList"/>
    <dgm:cxn modelId="{0653AB06-38EC-4F9D-BFFA-68BE17B1DAB8}" type="presParOf" srcId="{878742AC-E765-4C93-ADB0-3F6ECC555198}" destId="{0DAA863D-56C6-4C84-9EF8-EF909FF20F53}" srcOrd="1" destOrd="0" presId="urn:microsoft.com/office/officeart/2008/layout/LinedList"/>
    <dgm:cxn modelId="{C80FAE3F-88CB-4A96-993A-DC77ECA3CC4E}" type="presParOf" srcId="{0DAA863D-56C6-4C84-9EF8-EF909FF20F53}" destId="{3F46B769-1586-4382-BD8F-C44B3CF18A97}" srcOrd="0" destOrd="0" presId="urn:microsoft.com/office/officeart/2008/layout/LinedList"/>
    <dgm:cxn modelId="{E0700CCD-3AA8-4B7F-B2FB-F41B1358D4DA}" type="presParOf" srcId="{0DAA863D-56C6-4C84-9EF8-EF909FF20F53}" destId="{DBBA7C9F-E0AA-425C-838B-093B122FB398}" srcOrd="1" destOrd="0" presId="urn:microsoft.com/office/officeart/2008/layout/LinedList"/>
    <dgm:cxn modelId="{AD958F6D-2CD6-4864-AC1E-6AF0ED8421C5}" type="presParOf" srcId="{878742AC-E765-4C93-ADB0-3F6ECC555198}" destId="{9AD81BE7-83BF-4429-BAA5-F3DB37426D2F}" srcOrd="2" destOrd="0" presId="urn:microsoft.com/office/officeart/2008/layout/LinedList"/>
    <dgm:cxn modelId="{86FEEC6C-8908-4547-8D60-A98022714621}" type="presParOf" srcId="{878742AC-E765-4C93-ADB0-3F6ECC555198}" destId="{BA276B00-892E-4C51-88FE-5274C53D19CE}" srcOrd="3" destOrd="0" presId="urn:microsoft.com/office/officeart/2008/layout/LinedList"/>
    <dgm:cxn modelId="{AB711CB3-C671-4A10-95FC-EDF2FB110407}" type="presParOf" srcId="{BA276B00-892E-4C51-88FE-5274C53D19CE}" destId="{DA9FF23B-E7E0-44A1-ABC0-6D394E8959A2}" srcOrd="0" destOrd="0" presId="urn:microsoft.com/office/officeart/2008/layout/LinedList"/>
    <dgm:cxn modelId="{A2D4404C-193E-4D64-AA8A-637174B13A81}" type="presParOf" srcId="{BA276B00-892E-4C51-88FE-5274C53D19CE}" destId="{95D0B375-4A54-4329-9C11-6179DC831E07}" srcOrd="1" destOrd="0" presId="urn:microsoft.com/office/officeart/2008/layout/LinedList"/>
    <dgm:cxn modelId="{E52F24B6-9C73-4CCF-9F9B-0897FFF078A0}" type="presParOf" srcId="{878742AC-E765-4C93-ADB0-3F6ECC555198}" destId="{DF6CC48F-4904-4D1E-AB4D-FCBE37517A4E}" srcOrd="4" destOrd="0" presId="urn:microsoft.com/office/officeart/2008/layout/LinedList"/>
    <dgm:cxn modelId="{F03DED67-DB70-422A-A3E6-B3C4EE679758}" type="presParOf" srcId="{878742AC-E765-4C93-ADB0-3F6ECC555198}" destId="{47077967-A409-4213-AE17-2B6A63D29950}" srcOrd="5" destOrd="0" presId="urn:microsoft.com/office/officeart/2008/layout/LinedList"/>
    <dgm:cxn modelId="{FD11AE82-9F1D-41DB-97AB-08326B4BEAFB}" type="presParOf" srcId="{47077967-A409-4213-AE17-2B6A63D29950}" destId="{D74F6106-1FA3-4687-84FB-205E5544B03A}" srcOrd="0" destOrd="0" presId="urn:microsoft.com/office/officeart/2008/layout/LinedList"/>
    <dgm:cxn modelId="{1B4C1A54-42F9-4B53-8120-EABB1EF7D708}" type="presParOf" srcId="{47077967-A409-4213-AE17-2B6A63D29950}" destId="{F2BBE129-43C4-4992-84FF-38E5980DB37C}" srcOrd="1" destOrd="0" presId="urn:microsoft.com/office/officeart/2008/layout/LinedList"/>
    <dgm:cxn modelId="{2EFE2DEF-EF17-41F9-9B45-9F26EB78426E}" type="presParOf" srcId="{878742AC-E765-4C93-ADB0-3F6ECC555198}" destId="{91F7A76E-6E0F-4255-8110-0C3E2293CAE9}" srcOrd="6" destOrd="0" presId="urn:microsoft.com/office/officeart/2008/layout/LinedList"/>
    <dgm:cxn modelId="{90395C23-17B8-4F1A-B68F-B06983B613C7}" type="presParOf" srcId="{878742AC-E765-4C93-ADB0-3F6ECC555198}" destId="{915F4E86-D527-45F2-A604-61AA69FA7431}" srcOrd="7" destOrd="0" presId="urn:microsoft.com/office/officeart/2008/layout/LinedList"/>
    <dgm:cxn modelId="{139087BB-86A5-4608-B471-7F345F18A599}" type="presParOf" srcId="{915F4E86-D527-45F2-A604-61AA69FA7431}" destId="{09AC9A30-1B62-49B8-9C73-4572B8FCF0DF}" srcOrd="0" destOrd="0" presId="urn:microsoft.com/office/officeart/2008/layout/LinedList"/>
    <dgm:cxn modelId="{427B652F-4D6E-4F7E-A34C-084814AEBABC}" type="presParOf" srcId="{915F4E86-D527-45F2-A604-61AA69FA7431}" destId="{83644A0B-3EFB-4356-93A0-19503322E51B}" srcOrd="1" destOrd="0" presId="urn:microsoft.com/office/officeart/2008/layout/LinedList"/>
    <dgm:cxn modelId="{4BBEA189-12A1-469C-B5E5-990B8C0FCDB8}" type="presParOf" srcId="{878742AC-E765-4C93-ADB0-3F6ECC555198}" destId="{76E8D090-5A8A-42A5-965A-ADF39FBB8B50}" srcOrd="8" destOrd="0" presId="urn:microsoft.com/office/officeart/2008/layout/LinedList"/>
    <dgm:cxn modelId="{0DC65E76-ABEB-482E-871B-A4234D485A5C}" type="presParOf" srcId="{878742AC-E765-4C93-ADB0-3F6ECC555198}" destId="{BED8B6A4-1DBD-423B-8B3C-DBF70F23D847}" srcOrd="9" destOrd="0" presId="urn:microsoft.com/office/officeart/2008/layout/LinedList"/>
    <dgm:cxn modelId="{545A1A46-8770-4ED9-A8AD-808990B60738}" type="presParOf" srcId="{BED8B6A4-1DBD-423B-8B3C-DBF70F23D847}" destId="{C9F3F30D-F62C-4EFA-A88B-2C690C656CCB}" srcOrd="0" destOrd="0" presId="urn:microsoft.com/office/officeart/2008/layout/LinedList"/>
    <dgm:cxn modelId="{4B94F533-0A05-4C84-8B99-1AED9C8C0ECB}" type="presParOf" srcId="{BED8B6A4-1DBD-423B-8B3C-DBF70F23D847}" destId="{BD46C357-E8F1-4CBC-B425-17049FB6FCB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0DDBEE-A913-4F7D-ACEB-C0E8EFA977A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25151D-C728-45C0-861A-857693C209AF}">
      <dgm:prSet phldrT="[Text]" custT="1"/>
      <dgm:spPr/>
      <dgm:t>
        <a:bodyPr/>
        <a:lstStyle/>
        <a:p>
          <a:r>
            <a:rPr lang="en-US" sz="2000" dirty="0"/>
            <a:t>ANALYSIS</a:t>
          </a:r>
        </a:p>
      </dgm:t>
    </dgm:pt>
    <dgm:pt modelId="{1E31EBE4-A946-4B9F-8AEB-E3941FB21524}" type="parTrans" cxnId="{1F041FFB-2692-4288-A755-B57430B6162E}">
      <dgm:prSet/>
      <dgm:spPr/>
      <dgm:t>
        <a:bodyPr/>
        <a:lstStyle/>
        <a:p>
          <a:endParaRPr lang="en-US"/>
        </a:p>
      </dgm:t>
    </dgm:pt>
    <dgm:pt modelId="{CA249BE6-6A5A-4398-B238-5B4EB6E742A5}" type="sibTrans" cxnId="{1F041FFB-2692-4288-A755-B57430B6162E}">
      <dgm:prSet/>
      <dgm:spPr/>
      <dgm:t>
        <a:bodyPr/>
        <a:lstStyle/>
        <a:p>
          <a:endParaRPr lang="en-US"/>
        </a:p>
      </dgm:t>
    </dgm:pt>
    <dgm:pt modelId="{4E399A60-7CD4-432B-9140-A9B743E0A575}">
      <dgm:prSet phldrT="[Text]" custT="1"/>
      <dgm:spPr/>
      <dgm:t>
        <a:bodyPr/>
        <a:lstStyle/>
        <a:p>
          <a:r>
            <a:rPr lang="en-US" sz="2000" dirty="0"/>
            <a:t>GAP ANALYSIS OVERVIEW</a:t>
          </a:r>
        </a:p>
      </dgm:t>
    </dgm:pt>
    <dgm:pt modelId="{4266F34A-3373-4EBA-90F1-A3E46A4C125B}" type="parTrans" cxnId="{48DDC22C-A7DD-472F-ABA5-F4251B6269EF}">
      <dgm:prSet/>
      <dgm:spPr/>
      <dgm:t>
        <a:bodyPr/>
        <a:lstStyle/>
        <a:p>
          <a:endParaRPr lang="en-US"/>
        </a:p>
      </dgm:t>
    </dgm:pt>
    <dgm:pt modelId="{280A12D8-F0C6-4EEB-AEC7-872812B10B92}" type="sibTrans" cxnId="{48DDC22C-A7DD-472F-ABA5-F4251B6269EF}">
      <dgm:prSet/>
      <dgm:spPr/>
      <dgm:t>
        <a:bodyPr/>
        <a:lstStyle/>
        <a:p>
          <a:endParaRPr lang="en-US"/>
        </a:p>
      </dgm:t>
    </dgm:pt>
    <dgm:pt modelId="{A6AFE40F-97BE-4A0E-9B30-DE45200EDD03}">
      <dgm:prSet phldrT="[Text]" custT="1"/>
      <dgm:spPr/>
      <dgm:t>
        <a:bodyPr/>
        <a:lstStyle/>
        <a:p>
          <a:r>
            <a:rPr lang="en-US" sz="2000" dirty="0"/>
            <a:t>RECOMMENDATION</a:t>
          </a:r>
        </a:p>
      </dgm:t>
    </dgm:pt>
    <dgm:pt modelId="{45AF54B2-EADF-4B37-A96C-E54C719D27B2}" type="parTrans" cxnId="{CFB8ED3D-ECBB-4C08-9A07-6113CA7D8980}">
      <dgm:prSet/>
      <dgm:spPr/>
      <dgm:t>
        <a:bodyPr/>
        <a:lstStyle/>
        <a:p>
          <a:endParaRPr lang="en-US"/>
        </a:p>
      </dgm:t>
    </dgm:pt>
    <dgm:pt modelId="{F99A5B20-0B45-4858-8276-BE8BB5777D45}" type="sibTrans" cxnId="{CFB8ED3D-ECBB-4C08-9A07-6113CA7D8980}">
      <dgm:prSet/>
      <dgm:spPr/>
      <dgm:t>
        <a:bodyPr/>
        <a:lstStyle/>
        <a:p>
          <a:endParaRPr lang="en-US"/>
        </a:p>
      </dgm:t>
    </dgm:pt>
    <dgm:pt modelId="{6A26F60D-7CA2-47E9-8E2B-28BF86462D9F}">
      <dgm:prSet phldrT="[Text]" custT="1"/>
      <dgm:spPr/>
      <dgm:t>
        <a:bodyPr/>
        <a:lstStyle/>
        <a:p>
          <a:r>
            <a:rPr lang="en-US" sz="2000" dirty="0"/>
            <a:t>CONCLUSION</a:t>
          </a:r>
        </a:p>
      </dgm:t>
    </dgm:pt>
    <dgm:pt modelId="{920DB468-75B3-499D-9E00-F3F6C8A37C6D}" type="parTrans" cxnId="{A2680126-F573-4FD0-B7CB-7267FBED92D1}">
      <dgm:prSet/>
      <dgm:spPr/>
      <dgm:t>
        <a:bodyPr/>
        <a:lstStyle/>
        <a:p>
          <a:endParaRPr lang="en-US"/>
        </a:p>
      </dgm:t>
    </dgm:pt>
    <dgm:pt modelId="{432C54C8-EFBA-4DE3-8458-E1729F25BD8F}" type="sibTrans" cxnId="{A2680126-F573-4FD0-B7CB-7267FBED92D1}">
      <dgm:prSet/>
      <dgm:spPr/>
      <dgm:t>
        <a:bodyPr/>
        <a:lstStyle/>
        <a:p>
          <a:endParaRPr lang="en-US"/>
        </a:p>
      </dgm:t>
    </dgm:pt>
    <dgm:pt modelId="{1D6B7FEF-BD28-49AB-B7E5-062AFA612CFA}">
      <dgm:prSet phldrT="[Text]" custT="1"/>
      <dgm:spPr/>
      <dgm:t>
        <a:bodyPr/>
        <a:lstStyle/>
        <a:p>
          <a:r>
            <a:rPr lang="en-US" sz="2000" dirty="0"/>
            <a:t>PROBLEM STATEMENT</a:t>
          </a:r>
        </a:p>
      </dgm:t>
    </dgm:pt>
    <dgm:pt modelId="{B3D96A8F-C398-429C-A1D3-E7EB343C4C24}" type="parTrans" cxnId="{9EBBFF83-B890-4FE0-B107-6730FB454AF3}">
      <dgm:prSet/>
      <dgm:spPr/>
      <dgm:t>
        <a:bodyPr/>
        <a:lstStyle/>
        <a:p>
          <a:endParaRPr lang="en-US"/>
        </a:p>
      </dgm:t>
    </dgm:pt>
    <dgm:pt modelId="{1F627B1D-5C31-488B-8920-FFA7A99C9FB0}" type="sibTrans" cxnId="{9EBBFF83-B890-4FE0-B107-6730FB454AF3}">
      <dgm:prSet/>
      <dgm:spPr/>
      <dgm:t>
        <a:bodyPr/>
        <a:lstStyle/>
        <a:p>
          <a:endParaRPr lang="en-US"/>
        </a:p>
      </dgm:t>
    </dgm:pt>
    <dgm:pt modelId="{E0A78E52-F9F9-438B-A995-F9AB07DB079A}" type="pres">
      <dgm:prSet presAssocID="{A30DDBEE-A913-4F7D-ACEB-C0E8EFA977AB}" presName="linear" presStyleCnt="0">
        <dgm:presLayoutVars>
          <dgm:dir/>
          <dgm:animLvl val="lvl"/>
          <dgm:resizeHandles val="exact"/>
        </dgm:presLayoutVars>
      </dgm:prSet>
      <dgm:spPr/>
    </dgm:pt>
    <dgm:pt modelId="{9A4752E3-7E83-4E43-9D40-675A534E348C}" type="pres">
      <dgm:prSet presAssocID="{1D6B7FEF-BD28-49AB-B7E5-062AFA612CFA}" presName="parentLin" presStyleCnt="0"/>
      <dgm:spPr/>
    </dgm:pt>
    <dgm:pt modelId="{55BF99C2-6808-41B6-B1BF-FD1283E928B1}" type="pres">
      <dgm:prSet presAssocID="{1D6B7FEF-BD28-49AB-B7E5-062AFA612CFA}" presName="parentLeftMargin" presStyleLbl="node1" presStyleIdx="0" presStyleCnt="4"/>
      <dgm:spPr/>
    </dgm:pt>
    <dgm:pt modelId="{D608E721-A7DE-4840-B3E2-EC4302DDA3A0}" type="pres">
      <dgm:prSet presAssocID="{1D6B7FEF-BD28-49AB-B7E5-062AFA612CF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F942569-FC36-4399-87F0-DDCA9A6069BF}" type="pres">
      <dgm:prSet presAssocID="{1D6B7FEF-BD28-49AB-B7E5-062AFA612CFA}" presName="negativeSpace" presStyleCnt="0"/>
      <dgm:spPr/>
    </dgm:pt>
    <dgm:pt modelId="{CD7B074D-CE86-458D-B93A-A88A52B0E85F}" type="pres">
      <dgm:prSet presAssocID="{1D6B7FEF-BD28-49AB-B7E5-062AFA612CFA}" presName="childText" presStyleLbl="conFgAcc1" presStyleIdx="0" presStyleCnt="4">
        <dgm:presLayoutVars>
          <dgm:bulletEnabled val="1"/>
        </dgm:presLayoutVars>
      </dgm:prSet>
      <dgm:spPr/>
    </dgm:pt>
    <dgm:pt modelId="{27F6E260-AC6E-4ECE-873C-145A0818E829}" type="pres">
      <dgm:prSet presAssocID="{1F627B1D-5C31-488B-8920-FFA7A99C9FB0}" presName="spaceBetweenRectangles" presStyleCnt="0"/>
      <dgm:spPr/>
    </dgm:pt>
    <dgm:pt modelId="{17F1F7C0-B5E3-444C-9C50-064AE76964E6}" type="pres">
      <dgm:prSet presAssocID="{A325151D-C728-45C0-861A-857693C209AF}" presName="parentLin" presStyleCnt="0"/>
      <dgm:spPr/>
    </dgm:pt>
    <dgm:pt modelId="{2FF1E116-4BFA-43DD-BF44-E266E3C8B2C6}" type="pres">
      <dgm:prSet presAssocID="{A325151D-C728-45C0-861A-857693C209AF}" presName="parentLeftMargin" presStyleLbl="node1" presStyleIdx="0" presStyleCnt="4"/>
      <dgm:spPr/>
    </dgm:pt>
    <dgm:pt modelId="{4A83E003-AE24-43EA-8CF1-9C8F4F054411}" type="pres">
      <dgm:prSet presAssocID="{A325151D-C728-45C0-861A-857693C209A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F26B7FD-1754-4703-B0AD-BACB2497F3F2}" type="pres">
      <dgm:prSet presAssocID="{A325151D-C728-45C0-861A-857693C209AF}" presName="negativeSpace" presStyleCnt="0"/>
      <dgm:spPr/>
    </dgm:pt>
    <dgm:pt modelId="{4C8EE998-A26F-4AA6-9DBA-7127D8D751D1}" type="pres">
      <dgm:prSet presAssocID="{A325151D-C728-45C0-861A-857693C209AF}" presName="childText" presStyleLbl="conFgAcc1" presStyleIdx="1" presStyleCnt="4">
        <dgm:presLayoutVars>
          <dgm:bulletEnabled val="1"/>
        </dgm:presLayoutVars>
      </dgm:prSet>
      <dgm:spPr/>
    </dgm:pt>
    <dgm:pt modelId="{745624C1-C8F7-4C4C-AA56-C778CC79EC4E}" type="pres">
      <dgm:prSet presAssocID="{CA249BE6-6A5A-4398-B238-5B4EB6E742A5}" presName="spaceBetweenRectangles" presStyleCnt="0"/>
      <dgm:spPr/>
    </dgm:pt>
    <dgm:pt modelId="{D8E5AE62-1173-451D-9D94-259641FE899A}" type="pres">
      <dgm:prSet presAssocID="{4E399A60-7CD4-432B-9140-A9B743E0A575}" presName="parentLin" presStyleCnt="0"/>
      <dgm:spPr/>
    </dgm:pt>
    <dgm:pt modelId="{66235FCD-52E6-4759-861F-657125079798}" type="pres">
      <dgm:prSet presAssocID="{4E399A60-7CD4-432B-9140-A9B743E0A575}" presName="parentLeftMargin" presStyleLbl="node1" presStyleIdx="1" presStyleCnt="4"/>
      <dgm:spPr/>
    </dgm:pt>
    <dgm:pt modelId="{F03B8499-BCF1-4082-A00C-84625345100A}" type="pres">
      <dgm:prSet presAssocID="{4E399A60-7CD4-432B-9140-A9B743E0A57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E9ABA43-D5E4-48EC-BF15-EE6E40441C71}" type="pres">
      <dgm:prSet presAssocID="{4E399A60-7CD4-432B-9140-A9B743E0A575}" presName="negativeSpace" presStyleCnt="0"/>
      <dgm:spPr/>
    </dgm:pt>
    <dgm:pt modelId="{E2D5C4C3-80FE-4D90-819B-DC677671E8A2}" type="pres">
      <dgm:prSet presAssocID="{4E399A60-7CD4-432B-9140-A9B743E0A575}" presName="childText" presStyleLbl="conFgAcc1" presStyleIdx="2" presStyleCnt="4">
        <dgm:presLayoutVars>
          <dgm:bulletEnabled val="1"/>
        </dgm:presLayoutVars>
      </dgm:prSet>
      <dgm:spPr/>
    </dgm:pt>
    <dgm:pt modelId="{E0A6FEA3-A858-4766-89BD-FE00D5920F3D}" type="pres">
      <dgm:prSet presAssocID="{280A12D8-F0C6-4EEB-AEC7-872812B10B92}" presName="spaceBetweenRectangles" presStyleCnt="0"/>
      <dgm:spPr/>
    </dgm:pt>
    <dgm:pt modelId="{162598F8-9511-40CF-94DF-711EF57CDB60}" type="pres">
      <dgm:prSet presAssocID="{6A26F60D-7CA2-47E9-8E2B-28BF86462D9F}" presName="parentLin" presStyleCnt="0"/>
      <dgm:spPr/>
    </dgm:pt>
    <dgm:pt modelId="{164C94D8-5185-47C4-B3B6-7116CE2BE7FE}" type="pres">
      <dgm:prSet presAssocID="{6A26F60D-7CA2-47E9-8E2B-28BF86462D9F}" presName="parentLeftMargin" presStyleLbl="node1" presStyleIdx="2" presStyleCnt="4"/>
      <dgm:spPr/>
    </dgm:pt>
    <dgm:pt modelId="{6FEFDD18-4347-4C9D-864C-0DDB93967A8C}" type="pres">
      <dgm:prSet presAssocID="{6A26F60D-7CA2-47E9-8E2B-28BF86462D9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C011D0C2-C02D-4AE4-97E7-BBA8B5873183}" type="pres">
      <dgm:prSet presAssocID="{6A26F60D-7CA2-47E9-8E2B-28BF86462D9F}" presName="negativeSpace" presStyleCnt="0"/>
      <dgm:spPr/>
    </dgm:pt>
    <dgm:pt modelId="{AE9C55C2-1A4E-4F87-A85C-38FA4EC108CA}" type="pres">
      <dgm:prSet presAssocID="{6A26F60D-7CA2-47E9-8E2B-28BF86462D9F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5B84D70E-1B2E-4615-A6FB-19D92C34046A}" type="presOf" srcId="{6A26F60D-7CA2-47E9-8E2B-28BF86462D9F}" destId="{164C94D8-5185-47C4-B3B6-7116CE2BE7FE}" srcOrd="0" destOrd="0" presId="urn:microsoft.com/office/officeart/2005/8/layout/list1"/>
    <dgm:cxn modelId="{A2680126-F573-4FD0-B7CB-7267FBED92D1}" srcId="{A30DDBEE-A913-4F7D-ACEB-C0E8EFA977AB}" destId="{6A26F60D-7CA2-47E9-8E2B-28BF86462D9F}" srcOrd="3" destOrd="0" parTransId="{920DB468-75B3-499D-9E00-F3F6C8A37C6D}" sibTransId="{432C54C8-EFBA-4DE3-8458-E1729F25BD8F}"/>
    <dgm:cxn modelId="{48DDC22C-A7DD-472F-ABA5-F4251B6269EF}" srcId="{A30DDBEE-A913-4F7D-ACEB-C0E8EFA977AB}" destId="{4E399A60-7CD4-432B-9140-A9B743E0A575}" srcOrd="2" destOrd="0" parTransId="{4266F34A-3373-4EBA-90F1-A3E46A4C125B}" sibTransId="{280A12D8-F0C6-4EEB-AEC7-872812B10B92}"/>
    <dgm:cxn modelId="{CFB8ED3D-ECBB-4C08-9A07-6113CA7D8980}" srcId="{4E399A60-7CD4-432B-9140-A9B743E0A575}" destId="{A6AFE40F-97BE-4A0E-9B30-DE45200EDD03}" srcOrd="0" destOrd="0" parTransId="{45AF54B2-EADF-4B37-A96C-E54C719D27B2}" sibTransId="{F99A5B20-0B45-4858-8276-BE8BB5777D45}"/>
    <dgm:cxn modelId="{DBB5F14D-6F7E-477C-89BE-FF904F4E2B71}" type="presOf" srcId="{6A26F60D-7CA2-47E9-8E2B-28BF86462D9F}" destId="{6FEFDD18-4347-4C9D-864C-0DDB93967A8C}" srcOrd="1" destOrd="0" presId="urn:microsoft.com/office/officeart/2005/8/layout/list1"/>
    <dgm:cxn modelId="{9EBBFF83-B890-4FE0-B107-6730FB454AF3}" srcId="{A30DDBEE-A913-4F7D-ACEB-C0E8EFA977AB}" destId="{1D6B7FEF-BD28-49AB-B7E5-062AFA612CFA}" srcOrd="0" destOrd="0" parTransId="{B3D96A8F-C398-429C-A1D3-E7EB343C4C24}" sibTransId="{1F627B1D-5C31-488B-8920-FFA7A99C9FB0}"/>
    <dgm:cxn modelId="{BE00AE9B-F7C0-46B0-B47D-A8D23955BB1E}" type="presOf" srcId="{4E399A60-7CD4-432B-9140-A9B743E0A575}" destId="{F03B8499-BCF1-4082-A00C-84625345100A}" srcOrd="1" destOrd="0" presId="urn:microsoft.com/office/officeart/2005/8/layout/list1"/>
    <dgm:cxn modelId="{965DF89B-090E-4F0A-A02D-1B8C447C7612}" type="presOf" srcId="{A30DDBEE-A913-4F7D-ACEB-C0E8EFA977AB}" destId="{E0A78E52-F9F9-438B-A995-F9AB07DB079A}" srcOrd="0" destOrd="0" presId="urn:microsoft.com/office/officeart/2005/8/layout/list1"/>
    <dgm:cxn modelId="{F4621D9C-1B8D-4CC5-944D-FC7E7DDFF4C8}" type="presOf" srcId="{A325151D-C728-45C0-861A-857693C209AF}" destId="{4A83E003-AE24-43EA-8CF1-9C8F4F054411}" srcOrd="1" destOrd="0" presId="urn:microsoft.com/office/officeart/2005/8/layout/list1"/>
    <dgm:cxn modelId="{8513F3B1-6AB6-4C9B-B6AE-924FBD004F06}" type="presOf" srcId="{4E399A60-7CD4-432B-9140-A9B743E0A575}" destId="{66235FCD-52E6-4759-861F-657125079798}" srcOrd="0" destOrd="0" presId="urn:microsoft.com/office/officeart/2005/8/layout/list1"/>
    <dgm:cxn modelId="{406822C2-EBAA-4E7B-A9B2-A24753936BC8}" type="presOf" srcId="{1D6B7FEF-BD28-49AB-B7E5-062AFA612CFA}" destId="{55BF99C2-6808-41B6-B1BF-FD1283E928B1}" srcOrd="0" destOrd="0" presId="urn:microsoft.com/office/officeart/2005/8/layout/list1"/>
    <dgm:cxn modelId="{7AF3F9E5-4F4C-4161-B5AD-400B9B766290}" type="presOf" srcId="{A6AFE40F-97BE-4A0E-9B30-DE45200EDD03}" destId="{E2D5C4C3-80FE-4D90-819B-DC677671E8A2}" srcOrd="0" destOrd="0" presId="urn:microsoft.com/office/officeart/2005/8/layout/list1"/>
    <dgm:cxn modelId="{A0F82CFA-4736-445B-B0A2-D7B1C47898FA}" type="presOf" srcId="{A325151D-C728-45C0-861A-857693C209AF}" destId="{2FF1E116-4BFA-43DD-BF44-E266E3C8B2C6}" srcOrd="0" destOrd="0" presId="urn:microsoft.com/office/officeart/2005/8/layout/list1"/>
    <dgm:cxn modelId="{909DECFA-CC60-4ABB-847C-3A2BC07CE588}" type="presOf" srcId="{1D6B7FEF-BD28-49AB-B7E5-062AFA612CFA}" destId="{D608E721-A7DE-4840-B3E2-EC4302DDA3A0}" srcOrd="1" destOrd="0" presId="urn:microsoft.com/office/officeart/2005/8/layout/list1"/>
    <dgm:cxn modelId="{1F041FFB-2692-4288-A755-B57430B6162E}" srcId="{A30DDBEE-A913-4F7D-ACEB-C0E8EFA977AB}" destId="{A325151D-C728-45C0-861A-857693C209AF}" srcOrd="1" destOrd="0" parTransId="{1E31EBE4-A946-4B9F-8AEB-E3941FB21524}" sibTransId="{CA249BE6-6A5A-4398-B238-5B4EB6E742A5}"/>
    <dgm:cxn modelId="{CFB9F703-CE64-4859-9DF0-12B99EC0A2E4}" type="presParOf" srcId="{E0A78E52-F9F9-438B-A995-F9AB07DB079A}" destId="{9A4752E3-7E83-4E43-9D40-675A534E348C}" srcOrd="0" destOrd="0" presId="urn:microsoft.com/office/officeart/2005/8/layout/list1"/>
    <dgm:cxn modelId="{C2B991DF-B2C4-425B-A851-E5E91A097C30}" type="presParOf" srcId="{9A4752E3-7E83-4E43-9D40-675A534E348C}" destId="{55BF99C2-6808-41B6-B1BF-FD1283E928B1}" srcOrd="0" destOrd="0" presId="urn:microsoft.com/office/officeart/2005/8/layout/list1"/>
    <dgm:cxn modelId="{98947316-FA17-4A87-B531-2C67879FF267}" type="presParOf" srcId="{9A4752E3-7E83-4E43-9D40-675A534E348C}" destId="{D608E721-A7DE-4840-B3E2-EC4302DDA3A0}" srcOrd="1" destOrd="0" presId="urn:microsoft.com/office/officeart/2005/8/layout/list1"/>
    <dgm:cxn modelId="{EAA76838-BEDC-40F3-9FFA-F0EBDB9261FD}" type="presParOf" srcId="{E0A78E52-F9F9-438B-A995-F9AB07DB079A}" destId="{FF942569-FC36-4399-87F0-DDCA9A6069BF}" srcOrd="1" destOrd="0" presId="urn:microsoft.com/office/officeart/2005/8/layout/list1"/>
    <dgm:cxn modelId="{0A26183C-4B95-4AB8-9E4A-657495678F29}" type="presParOf" srcId="{E0A78E52-F9F9-438B-A995-F9AB07DB079A}" destId="{CD7B074D-CE86-458D-B93A-A88A52B0E85F}" srcOrd="2" destOrd="0" presId="urn:microsoft.com/office/officeart/2005/8/layout/list1"/>
    <dgm:cxn modelId="{08204698-B35C-46E7-9977-4E48CDF570DC}" type="presParOf" srcId="{E0A78E52-F9F9-438B-A995-F9AB07DB079A}" destId="{27F6E260-AC6E-4ECE-873C-145A0818E829}" srcOrd="3" destOrd="0" presId="urn:microsoft.com/office/officeart/2005/8/layout/list1"/>
    <dgm:cxn modelId="{142AFF93-5A58-467F-91E8-FCDF17FDD17F}" type="presParOf" srcId="{E0A78E52-F9F9-438B-A995-F9AB07DB079A}" destId="{17F1F7C0-B5E3-444C-9C50-064AE76964E6}" srcOrd="4" destOrd="0" presId="urn:microsoft.com/office/officeart/2005/8/layout/list1"/>
    <dgm:cxn modelId="{08FAFFD1-B68A-4C8F-A21A-342D44A97F1F}" type="presParOf" srcId="{17F1F7C0-B5E3-444C-9C50-064AE76964E6}" destId="{2FF1E116-4BFA-43DD-BF44-E266E3C8B2C6}" srcOrd="0" destOrd="0" presId="urn:microsoft.com/office/officeart/2005/8/layout/list1"/>
    <dgm:cxn modelId="{31C3DA3C-5818-4D31-BF8B-6C2353C8385A}" type="presParOf" srcId="{17F1F7C0-B5E3-444C-9C50-064AE76964E6}" destId="{4A83E003-AE24-43EA-8CF1-9C8F4F054411}" srcOrd="1" destOrd="0" presId="urn:microsoft.com/office/officeart/2005/8/layout/list1"/>
    <dgm:cxn modelId="{5CE61913-AE69-4A9D-8EE6-8A1AB5733159}" type="presParOf" srcId="{E0A78E52-F9F9-438B-A995-F9AB07DB079A}" destId="{EF26B7FD-1754-4703-B0AD-BACB2497F3F2}" srcOrd="5" destOrd="0" presId="urn:microsoft.com/office/officeart/2005/8/layout/list1"/>
    <dgm:cxn modelId="{82651F23-D8CB-4FB9-9095-287AAC7087CB}" type="presParOf" srcId="{E0A78E52-F9F9-438B-A995-F9AB07DB079A}" destId="{4C8EE998-A26F-4AA6-9DBA-7127D8D751D1}" srcOrd="6" destOrd="0" presId="urn:microsoft.com/office/officeart/2005/8/layout/list1"/>
    <dgm:cxn modelId="{F741DBD8-A994-41C8-881A-E2A87F39C322}" type="presParOf" srcId="{E0A78E52-F9F9-438B-A995-F9AB07DB079A}" destId="{745624C1-C8F7-4C4C-AA56-C778CC79EC4E}" srcOrd="7" destOrd="0" presId="urn:microsoft.com/office/officeart/2005/8/layout/list1"/>
    <dgm:cxn modelId="{B53CDAFE-0210-4883-AF8E-08538940F6D6}" type="presParOf" srcId="{E0A78E52-F9F9-438B-A995-F9AB07DB079A}" destId="{D8E5AE62-1173-451D-9D94-259641FE899A}" srcOrd="8" destOrd="0" presId="urn:microsoft.com/office/officeart/2005/8/layout/list1"/>
    <dgm:cxn modelId="{C6547AF8-5205-47D6-912E-54245A704606}" type="presParOf" srcId="{D8E5AE62-1173-451D-9D94-259641FE899A}" destId="{66235FCD-52E6-4759-861F-657125079798}" srcOrd="0" destOrd="0" presId="urn:microsoft.com/office/officeart/2005/8/layout/list1"/>
    <dgm:cxn modelId="{37A15FCA-AE5F-458B-AD65-02925F28F550}" type="presParOf" srcId="{D8E5AE62-1173-451D-9D94-259641FE899A}" destId="{F03B8499-BCF1-4082-A00C-84625345100A}" srcOrd="1" destOrd="0" presId="urn:microsoft.com/office/officeart/2005/8/layout/list1"/>
    <dgm:cxn modelId="{ADBAF182-781B-4B72-9523-159785D0829E}" type="presParOf" srcId="{E0A78E52-F9F9-438B-A995-F9AB07DB079A}" destId="{DE9ABA43-D5E4-48EC-BF15-EE6E40441C71}" srcOrd="9" destOrd="0" presId="urn:microsoft.com/office/officeart/2005/8/layout/list1"/>
    <dgm:cxn modelId="{067AED13-035F-4A5E-AC03-6C6F939DCF11}" type="presParOf" srcId="{E0A78E52-F9F9-438B-A995-F9AB07DB079A}" destId="{E2D5C4C3-80FE-4D90-819B-DC677671E8A2}" srcOrd="10" destOrd="0" presId="urn:microsoft.com/office/officeart/2005/8/layout/list1"/>
    <dgm:cxn modelId="{A75D6528-4A40-4098-A347-F64F60263604}" type="presParOf" srcId="{E0A78E52-F9F9-438B-A995-F9AB07DB079A}" destId="{E0A6FEA3-A858-4766-89BD-FE00D5920F3D}" srcOrd="11" destOrd="0" presId="urn:microsoft.com/office/officeart/2005/8/layout/list1"/>
    <dgm:cxn modelId="{94061485-FC88-46E2-9228-B3EA2F61C6B8}" type="presParOf" srcId="{E0A78E52-F9F9-438B-A995-F9AB07DB079A}" destId="{162598F8-9511-40CF-94DF-711EF57CDB60}" srcOrd="12" destOrd="0" presId="urn:microsoft.com/office/officeart/2005/8/layout/list1"/>
    <dgm:cxn modelId="{F951E715-A858-4118-96F7-117BB2B352D2}" type="presParOf" srcId="{162598F8-9511-40CF-94DF-711EF57CDB60}" destId="{164C94D8-5185-47C4-B3B6-7116CE2BE7FE}" srcOrd="0" destOrd="0" presId="urn:microsoft.com/office/officeart/2005/8/layout/list1"/>
    <dgm:cxn modelId="{99118259-B602-439A-9CE9-C9EDB755D910}" type="presParOf" srcId="{162598F8-9511-40CF-94DF-711EF57CDB60}" destId="{6FEFDD18-4347-4C9D-864C-0DDB93967A8C}" srcOrd="1" destOrd="0" presId="urn:microsoft.com/office/officeart/2005/8/layout/list1"/>
    <dgm:cxn modelId="{3642B00D-F556-4AA4-9D16-4700D272B8C4}" type="presParOf" srcId="{E0A78E52-F9F9-438B-A995-F9AB07DB079A}" destId="{C011D0C2-C02D-4AE4-97E7-BBA8B5873183}" srcOrd="13" destOrd="0" presId="urn:microsoft.com/office/officeart/2005/8/layout/list1"/>
    <dgm:cxn modelId="{113CAE28-9BAD-4831-8EDF-8A204C2BC0A8}" type="presParOf" srcId="{E0A78E52-F9F9-438B-A995-F9AB07DB079A}" destId="{AE9C55C2-1A4E-4F87-A85C-38FA4EC108C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E1EE23-34DC-430A-B8C6-D253CA63338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B82A41-2A54-4621-8F34-63ECAF7ED86B}">
      <dgm:prSet phldrT="[Text]"/>
      <dgm:spPr/>
      <dgm:t>
        <a:bodyPr/>
        <a:lstStyle/>
        <a:p>
          <a:r>
            <a:rPr lang="en-US" dirty="0"/>
            <a:t>ANALYSIS TOOLS</a:t>
          </a:r>
        </a:p>
      </dgm:t>
    </dgm:pt>
    <dgm:pt modelId="{B9DF3883-0179-4F87-AE90-D94B48E02250}" type="parTrans" cxnId="{77B4E14F-8986-45BB-B37E-5FF53289E1A1}">
      <dgm:prSet/>
      <dgm:spPr/>
      <dgm:t>
        <a:bodyPr/>
        <a:lstStyle/>
        <a:p>
          <a:endParaRPr lang="en-US"/>
        </a:p>
      </dgm:t>
    </dgm:pt>
    <dgm:pt modelId="{A03BFE78-179E-497E-866D-DA876C745306}" type="sibTrans" cxnId="{77B4E14F-8986-45BB-B37E-5FF53289E1A1}">
      <dgm:prSet/>
      <dgm:spPr/>
      <dgm:t>
        <a:bodyPr/>
        <a:lstStyle/>
        <a:p>
          <a:endParaRPr lang="en-US"/>
        </a:p>
      </dgm:t>
    </dgm:pt>
    <dgm:pt modelId="{CA3BC034-33E1-4C9D-BBBA-3A221EF22624}">
      <dgm:prSet phldrT="[Text]"/>
      <dgm:spPr/>
      <dgm:t>
        <a:bodyPr/>
        <a:lstStyle/>
        <a:p>
          <a:r>
            <a:rPr lang="en-US" dirty="0"/>
            <a:t>KEY PERFORMANCE INDICATOR  </a:t>
          </a:r>
        </a:p>
      </dgm:t>
    </dgm:pt>
    <dgm:pt modelId="{9D488C95-B67E-4CA9-9ECA-DC13FFC5B5D2}" type="parTrans" cxnId="{261B694D-5E48-4E32-BA1C-CDC98E46EF7A}">
      <dgm:prSet/>
      <dgm:spPr/>
      <dgm:t>
        <a:bodyPr/>
        <a:lstStyle/>
        <a:p>
          <a:endParaRPr lang="en-US"/>
        </a:p>
      </dgm:t>
    </dgm:pt>
    <dgm:pt modelId="{0BB0F63F-114D-4C19-B209-8A89AB01F58A}" type="sibTrans" cxnId="{261B694D-5E48-4E32-BA1C-CDC98E46EF7A}">
      <dgm:prSet/>
      <dgm:spPr/>
      <dgm:t>
        <a:bodyPr/>
        <a:lstStyle/>
        <a:p>
          <a:endParaRPr lang="en-US"/>
        </a:p>
      </dgm:t>
    </dgm:pt>
    <dgm:pt modelId="{8A15BD9C-04FF-4722-A1DC-63195A517127}">
      <dgm:prSet phldrT="[Text]"/>
      <dgm:spPr/>
      <dgm:t>
        <a:bodyPr/>
        <a:lstStyle/>
        <a:p>
          <a:r>
            <a:rPr lang="en-US" dirty="0"/>
            <a:t> BENCHMARK</a:t>
          </a:r>
        </a:p>
      </dgm:t>
    </dgm:pt>
    <dgm:pt modelId="{236570F1-C64E-4018-95BB-04CC84273428}" type="parTrans" cxnId="{4FB9BAB2-35AD-4039-A648-7942A62A7F79}">
      <dgm:prSet/>
      <dgm:spPr/>
      <dgm:t>
        <a:bodyPr/>
        <a:lstStyle/>
        <a:p>
          <a:endParaRPr lang="en-US"/>
        </a:p>
      </dgm:t>
    </dgm:pt>
    <dgm:pt modelId="{22376392-A741-4A84-A502-BED368E84E7A}" type="sibTrans" cxnId="{4FB9BAB2-35AD-4039-A648-7942A62A7F79}">
      <dgm:prSet/>
      <dgm:spPr/>
      <dgm:t>
        <a:bodyPr/>
        <a:lstStyle/>
        <a:p>
          <a:endParaRPr lang="en-US"/>
        </a:p>
      </dgm:t>
    </dgm:pt>
    <dgm:pt modelId="{668926EB-55DC-4679-8017-0EFDF7B44EB0}">
      <dgm:prSet phldrT="[Text]"/>
      <dgm:spPr/>
      <dgm:t>
        <a:bodyPr/>
        <a:lstStyle/>
        <a:p>
          <a:r>
            <a:rPr lang="en-US" dirty="0"/>
            <a:t>TEAM MEMBERS</a:t>
          </a:r>
        </a:p>
      </dgm:t>
    </dgm:pt>
    <dgm:pt modelId="{712FF8E3-7D2A-4F23-90DF-A86C29ECBED8}" type="sibTrans" cxnId="{BC74DB71-A43E-40FC-ACBB-7E8411BF2D3D}">
      <dgm:prSet/>
      <dgm:spPr/>
      <dgm:t>
        <a:bodyPr/>
        <a:lstStyle/>
        <a:p>
          <a:endParaRPr lang="en-US"/>
        </a:p>
      </dgm:t>
    </dgm:pt>
    <dgm:pt modelId="{574EFC12-6411-4F8D-8C25-BC224FB21F83}" type="parTrans" cxnId="{BC74DB71-A43E-40FC-ACBB-7E8411BF2D3D}">
      <dgm:prSet/>
      <dgm:spPr/>
      <dgm:t>
        <a:bodyPr/>
        <a:lstStyle/>
        <a:p>
          <a:endParaRPr lang="en-US"/>
        </a:p>
      </dgm:t>
    </dgm:pt>
    <dgm:pt modelId="{A0765106-B1D2-4153-BDCC-0CA2E833D241}">
      <dgm:prSet phldrT="[Text]"/>
      <dgm:spPr/>
      <dgm:t>
        <a:bodyPr/>
        <a:lstStyle/>
        <a:p>
          <a:r>
            <a:rPr lang="en-US" dirty="0"/>
            <a:t>OVERVIEW</a:t>
          </a:r>
        </a:p>
      </dgm:t>
    </dgm:pt>
    <dgm:pt modelId="{A4E03DD8-067D-4331-A33A-7DBBD7AAE753}" type="parTrans" cxnId="{32BCFD18-BEE9-4EED-AC3C-9002381E3220}">
      <dgm:prSet/>
      <dgm:spPr/>
      <dgm:t>
        <a:bodyPr/>
        <a:lstStyle/>
        <a:p>
          <a:endParaRPr lang="en-US"/>
        </a:p>
      </dgm:t>
    </dgm:pt>
    <dgm:pt modelId="{BA8848CD-9CC4-4561-9DDF-DA73FCB7A844}" type="sibTrans" cxnId="{32BCFD18-BEE9-4EED-AC3C-9002381E3220}">
      <dgm:prSet/>
      <dgm:spPr/>
      <dgm:t>
        <a:bodyPr/>
        <a:lstStyle/>
        <a:p>
          <a:endParaRPr lang="en-US"/>
        </a:p>
      </dgm:t>
    </dgm:pt>
    <dgm:pt modelId="{6B4BC75B-FF29-411C-9C00-8B61BB8B44AF}">
      <dgm:prSet phldrT="[Text]"/>
      <dgm:spPr/>
      <dgm:t>
        <a:bodyPr/>
        <a:lstStyle/>
        <a:p>
          <a:r>
            <a:rPr lang="en-US"/>
            <a:t>TERMINOLOGY</a:t>
          </a:r>
          <a:endParaRPr lang="en-US" dirty="0"/>
        </a:p>
      </dgm:t>
    </dgm:pt>
    <dgm:pt modelId="{00D58FA4-B48E-49AA-9449-2DCB2BD6AD81}" type="parTrans" cxnId="{288E258A-F901-46B1-BDF4-56E20684223E}">
      <dgm:prSet/>
      <dgm:spPr/>
      <dgm:t>
        <a:bodyPr/>
        <a:lstStyle/>
        <a:p>
          <a:endParaRPr lang="en-US"/>
        </a:p>
      </dgm:t>
    </dgm:pt>
    <dgm:pt modelId="{D661F008-DF08-4DBF-8903-73ED16778C8B}" type="sibTrans" cxnId="{288E258A-F901-46B1-BDF4-56E20684223E}">
      <dgm:prSet/>
      <dgm:spPr/>
      <dgm:t>
        <a:bodyPr/>
        <a:lstStyle/>
        <a:p>
          <a:endParaRPr lang="en-US"/>
        </a:p>
      </dgm:t>
    </dgm:pt>
    <dgm:pt modelId="{DF91723A-31F7-4770-9F9A-9F5ED2E10A43}" type="pres">
      <dgm:prSet presAssocID="{17E1EE23-34DC-430A-B8C6-D253CA63338A}" presName="linear" presStyleCnt="0">
        <dgm:presLayoutVars>
          <dgm:dir/>
          <dgm:animLvl val="lvl"/>
          <dgm:resizeHandles val="exact"/>
        </dgm:presLayoutVars>
      </dgm:prSet>
      <dgm:spPr/>
    </dgm:pt>
    <dgm:pt modelId="{FA1D98C6-1AC5-4651-91B8-BAC75EB6C2A4}" type="pres">
      <dgm:prSet presAssocID="{668926EB-55DC-4679-8017-0EFDF7B44EB0}" presName="parentLin" presStyleCnt="0"/>
      <dgm:spPr/>
    </dgm:pt>
    <dgm:pt modelId="{E7769442-8D08-4D66-B931-3221DC16F8F7}" type="pres">
      <dgm:prSet presAssocID="{668926EB-55DC-4679-8017-0EFDF7B44EB0}" presName="parentLeftMargin" presStyleLbl="node1" presStyleIdx="0" presStyleCnt="4"/>
      <dgm:spPr/>
    </dgm:pt>
    <dgm:pt modelId="{D4909BB4-3C40-498F-B12B-7AFE8AE1A5BF}" type="pres">
      <dgm:prSet presAssocID="{668926EB-55DC-4679-8017-0EFDF7B44EB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1FE8017-01BA-4005-839C-754F1A451052}" type="pres">
      <dgm:prSet presAssocID="{668926EB-55DC-4679-8017-0EFDF7B44EB0}" presName="negativeSpace" presStyleCnt="0"/>
      <dgm:spPr/>
    </dgm:pt>
    <dgm:pt modelId="{32139C1A-CF4C-4D9B-BDCF-D663C87A0133}" type="pres">
      <dgm:prSet presAssocID="{668926EB-55DC-4679-8017-0EFDF7B44EB0}" presName="childText" presStyleLbl="conFgAcc1" presStyleIdx="0" presStyleCnt="4">
        <dgm:presLayoutVars>
          <dgm:bulletEnabled val="1"/>
        </dgm:presLayoutVars>
      </dgm:prSet>
      <dgm:spPr/>
    </dgm:pt>
    <dgm:pt modelId="{15A32DD4-FBBA-49F8-AA42-515E1B9B6EFE}" type="pres">
      <dgm:prSet presAssocID="{712FF8E3-7D2A-4F23-90DF-A86C29ECBED8}" presName="spaceBetweenRectangles" presStyleCnt="0"/>
      <dgm:spPr/>
    </dgm:pt>
    <dgm:pt modelId="{7E890A06-A631-42DB-95D6-C3CCF33E6B52}" type="pres">
      <dgm:prSet presAssocID="{6B4BC75B-FF29-411C-9C00-8B61BB8B44AF}" presName="parentLin" presStyleCnt="0"/>
      <dgm:spPr/>
    </dgm:pt>
    <dgm:pt modelId="{D970A4FC-0FDD-42D8-9583-7FC5909CDC76}" type="pres">
      <dgm:prSet presAssocID="{6B4BC75B-FF29-411C-9C00-8B61BB8B44AF}" presName="parentLeftMargin" presStyleLbl="node1" presStyleIdx="0" presStyleCnt="4"/>
      <dgm:spPr/>
    </dgm:pt>
    <dgm:pt modelId="{9F403205-9D22-431A-8197-3170E9ACC509}" type="pres">
      <dgm:prSet presAssocID="{6B4BC75B-FF29-411C-9C00-8B61BB8B44A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3E50268-7875-4B57-92D5-90F6C73DB6D1}" type="pres">
      <dgm:prSet presAssocID="{6B4BC75B-FF29-411C-9C00-8B61BB8B44AF}" presName="negativeSpace" presStyleCnt="0"/>
      <dgm:spPr/>
    </dgm:pt>
    <dgm:pt modelId="{7CFF1373-D734-4F7B-A301-F693DC6776E6}" type="pres">
      <dgm:prSet presAssocID="{6B4BC75B-FF29-411C-9C00-8B61BB8B44AF}" presName="childText" presStyleLbl="conFgAcc1" presStyleIdx="1" presStyleCnt="4">
        <dgm:presLayoutVars>
          <dgm:bulletEnabled val="1"/>
        </dgm:presLayoutVars>
      </dgm:prSet>
      <dgm:spPr/>
    </dgm:pt>
    <dgm:pt modelId="{A65AC56D-50A3-40ED-AEA0-B45D553A1D08}" type="pres">
      <dgm:prSet presAssocID="{D661F008-DF08-4DBF-8903-73ED16778C8B}" presName="spaceBetweenRectangles" presStyleCnt="0"/>
      <dgm:spPr/>
    </dgm:pt>
    <dgm:pt modelId="{9B6D0587-AF43-421F-AB04-15F1D3FFA916}" type="pres">
      <dgm:prSet presAssocID="{CA3BC034-33E1-4C9D-BBBA-3A221EF22624}" presName="parentLin" presStyleCnt="0"/>
      <dgm:spPr/>
    </dgm:pt>
    <dgm:pt modelId="{9D05AF79-4B87-4EEB-A3D4-1DE78CBAF518}" type="pres">
      <dgm:prSet presAssocID="{CA3BC034-33E1-4C9D-BBBA-3A221EF22624}" presName="parentLeftMargin" presStyleLbl="node1" presStyleIdx="1" presStyleCnt="4"/>
      <dgm:spPr/>
    </dgm:pt>
    <dgm:pt modelId="{365E33CC-1388-4613-BA39-D71AA9EE7F8C}" type="pres">
      <dgm:prSet presAssocID="{CA3BC034-33E1-4C9D-BBBA-3A221EF2262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F09EDDA-08E0-409D-B004-5D61877DAD1C}" type="pres">
      <dgm:prSet presAssocID="{CA3BC034-33E1-4C9D-BBBA-3A221EF22624}" presName="negativeSpace" presStyleCnt="0"/>
      <dgm:spPr/>
    </dgm:pt>
    <dgm:pt modelId="{9D33EE55-2D75-4F01-AD86-6D0DB2762544}" type="pres">
      <dgm:prSet presAssocID="{CA3BC034-33E1-4C9D-BBBA-3A221EF22624}" presName="childText" presStyleLbl="conFgAcc1" presStyleIdx="2" presStyleCnt="4">
        <dgm:presLayoutVars>
          <dgm:bulletEnabled val="1"/>
        </dgm:presLayoutVars>
      </dgm:prSet>
      <dgm:spPr/>
    </dgm:pt>
    <dgm:pt modelId="{22C6EB5F-5D6A-4765-B2B4-B94849F7C1BE}" type="pres">
      <dgm:prSet presAssocID="{0BB0F63F-114D-4C19-B209-8A89AB01F58A}" presName="spaceBetweenRectangles" presStyleCnt="0"/>
      <dgm:spPr/>
    </dgm:pt>
    <dgm:pt modelId="{06D121AF-7D54-4C77-B49E-EEA925F755B1}" type="pres">
      <dgm:prSet presAssocID="{A0765106-B1D2-4153-BDCC-0CA2E833D241}" presName="parentLin" presStyleCnt="0"/>
      <dgm:spPr/>
    </dgm:pt>
    <dgm:pt modelId="{10CCB744-0D38-4E22-827B-232B2B117120}" type="pres">
      <dgm:prSet presAssocID="{A0765106-B1D2-4153-BDCC-0CA2E833D241}" presName="parentLeftMargin" presStyleLbl="node1" presStyleIdx="2" presStyleCnt="4"/>
      <dgm:spPr/>
    </dgm:pt>
    <dgm:pt modelId="{BFC3D94A-543C-4744-B0AC-78136C321006}" type="pres">
      <dgm:prSet presAssocID="{A0765106-B1D2-4153-BDCC-0CA2E833D241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D043A5C-9685-4CD3-8E95-3D9C9FEAC52A}" type="pres">
      <dgm:prSet presAssocID="{A0765106-B1D2-4153-BDCC-0CA2E833D241}" presName="negativeSpace" presStyleCnt="0"/>
      <dgm:spPr/>
    </dgm:pt>
    <dgm:pt modelId="{30DFB090-67DD-4061-B85E-722594B865DA}" type="pres">
      <dgm:prSet presAssocID="{A0765106-B1D2-4153-BDCC-0CA2E833D241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23B5C0C-72F4-444B-A971-29CEBBC25248}" type="presOf" srcId="{CA3BC034-33E1-4C9D-BBBA-3A221EF22624}" destId="{365E33CC-1388-4613-BA39-D71AA9EE7F8C}" srcOrd="1" destOrd="0" presId="urn:microsoft.com/office/officeart/2005/8/layout/list1"/>
    <dgm:cxn modelId="{A4469814-0110-4D8C-A201-EED8547DAE6B}" type="presOf" srcId="{668926EB-55DC-4679-8017-0EFDF7B44EB0}" destId="{D4909BB4-3C40-498F-B12B-7AFE8AE1A5BF}" srcOrd="1" destOrd="0" presId="urn:microsoft.com/office/officeart/2005/8/layout/list1"/>
    <dgm:cxn modelId="{32BCFD18-BEE9-4EED-AC3C-9002381E3220}" srcId="{17E1EE23-34DC-430A-B8C6-D253CA63338A}" destId="{A0765106-B1D2-4153-BDCC-0CA2E833D241}" srcOrd="3" destOrd="0" parTransId="{A4E03DD8-067D-4331-A33A-7DBBD7AAE753}" sibTransId="{BA8848CD-9CC4-4561-9DDF-DA73FCB7A844}"/>
    <dgm:cxn modelId="{C760331F-CDBB-4942-BC98-5AE811D59906}" type="presOf" srcId="{A0765106-B1D2-4153-BDCC-0CA2E833D241}" destId="{BFC3D94A-543C-4744-B0AC-78136C321006}" srcOrd="1" destOrd="0" presId="urn:microsoft.com/office/officeart/2005/8/layout/list1"/>
    <dgm:cxn modelId="{B2A07025-8606-482B-A858-65F4A8E8E5D9}" type="presOf" srcId="{8A15BD9C-04FF-4722-A1DC-63195A517127}" destId="{9D33EE55-2D75-4F01-AD86-6D0DB2762544}" srcOrd="0" destOrd="0" presId="urn:microsoft.com/office/officeart/2005/8/layout/list1"/>
    <dgm:cxn modelId="{ADDDAA25-7A14-41A6-87F0-1BAD5F7CE21C}" type="presOf" srcId="{A1B82A41-2A54-4621-8F34-63ECAF7ED86B}" destId="{32139C1A-CF4C-4D9B-BDCF-D663C87A0133}" srcOrd="0" destOrd="0" presId="urn:microsoft.com/office/officeart/2005/8/layout/list1"/>
    <dgm:cxn modelId="{D7F29B60-0830-4C1A-BF77-68ADD97A0A38}" type="presOf" srcId="{6B4BC75B-FF29-411C-9C00-8B61BB8B44AF}" destId="{9F403205-9D22-431A-8197-3170E9ACC509}" srcOrd="1" destOrd="0" presId="urn:microsoft.com/office/officeart/2005/8/layout/list1"/>
    <dgm:cxn modelId="{85F5136A-0125-44B1-93A8-754F4416CF2F}" type="presOf" srcId="{6B4BC75B-FF29-411C-9C00-8B61BB8B44AF}" destId="{D970A4FC-0FDD-42D8-9583-7FC5909CDC76}" srcOrd="0" destOrd="0" presId="urn:microsoft.com/office/officeart/2005/8/layout/list1"/>
    <dgm:cxn modelId="{261B694D-5E48-4E32-BA1C-CDC98E46EF7A}" srcId="{17E1EE23-34DC-430A-B8C6-D253CA63338A}" destId="{CA3BC034-33E1-4C9D-BBBA-3A221EF22624}" srcOrd="2" destOrd="0" parTransId="{9D488C95-B67E-4CA9-9ECA-DC13FFC5B5D2}" sibTransId="{0BB0F63F-114D-4C19-B209-8A89AB01F58A}"/>
    <dgm:cxn modelId="{77B4E14F-8986-45BB-B37E-5FF53289E1A1}" srcId="{668926EB-55DC-4679-8017-0EFDF7B44EB0}" destId="{A1B82A41-2A54-4621-8F34-63ECAF7ED86B}" srcOrd="0" destOrd="0" parTransId="{B9DF3883-0179-4F87-AE90-D94B48E02250}" sibTransId="{A03BFE78-179E-497E-866D-DA876C745306}"/>
    <dgm:cxn modelId="{BC74DB71-A43E-40FC-ACBB-7E8411BF2D3D}" srcId="{17E1EE23-34DC-430A-B8C6-D253CA63338A}" destId="{668926EB-55DC-4679-8017-0EFDF7B44EB0}" srcOrd="0" destOrd="0" parTransId="{574EFC12-6411-4F8D-8C25-BC224FB21F83}" sibTransId="{712FF8E3-7D2A-4F23-90DF-A86C29ECBED8}"/>
    <dgm:cxn modelId="{288E258A-F901-46B1-BDF4-56E20684223E}" srcId="{17E1EE23-34DC-430A-B8C6-D253CA63338A}" destId="{6B4BC75B-FF29-411C-9C00-8B61BB8B44AF}" srcOrd="1" destOrd="0" parTransId="{00D58FA4-B48E-49AA-9449-2DCB2BD6AD81}" sibTransId="{D661F008-DF08-4DBF-8903-73ED16778C8B}"/>
    <dgm:cxn modelId="{4FB9BAB2-35AD-4039-A648-7942A62A7F79}" srcId="{CA3BC034-33E1-4C9D-BBBA-3A221EF22624}" destId="{8A15BD9C-04FF-4722-A1DC-63195A517127}" srcOrd="0" destOrd="0" parTransId="{236570F1-C64E-4018-95BB-04CC84273428}" sibTransId="{22376392-A741-4A84-A502-BED368E84E7A}"/>
    <dgm:cxn modelId="{A01B2CC9-C8B8-4474-B3BD-DF0139676D2A}" type="presOf" srcId="{668926EB-55DC-4679-8017-0EFDF7B44EB0}" destId="{E7769442-8D08-4D66-B931-3221DC16F8F7}" srcOrd="0" destOrd="0" presId="urn:microsoft.com/office/officeart/2005/8/layout/list1"/>
    <dgm:cxn modelId="{C6F9ADCC-BC0E-4DFA-994A-68EC1BC131B5}" type="presOf" srcId="{17E1EE23-34DC-430A-B8C6-D253CA63338A}" destId="{DF91723A-31F7-4770-9F9A-9F5ED2E10A43}" srcOrd="0" destOrd="0" presId="urn:microsoft.com/office/officeart/2005/8/layout/list1"/>
    <dgm:cxn modelId="{5909C6D2-B534-4840-AEB4-FD79D50EEA89}" type="presOf" srcId="{CA3BC034-33E1-4C9D-BBBA-3A221EF22624}" destId="{9D05AF79-4B87-4EEB-A3D4-1DE78CBAF518}" srcOrd="0" destOrd="0" presId="urn:microsoft.com/office/officeart/2005/8/layout/list1"/>
    <dgm:cxn modelId="{EAC048F9-7B09-4EE1-BC7E-8B4F02E11558}" type="presOf" srcId="{A0765106-B1D2-4153-BDCC-0CA2E833D241}" destId="{10CCB744-0D38-4E22-827B-232B2B117120}" srcOrd="0" destOrd="0" presId="urn:microsoft.com/office/officeart/2005/8/layout/list1"/>
    <dgm:cxn modelId="{16151BA0-A580-4388-B2D6-BE66F514BA14}" type="presParOf" srcId="{DF91723A-31F7-4770-9F9A-9F5ED2E10A43}" destId="{FA1D98C6-1AC5-4651-91B8-BAC75EB6C2A4}" srcOrd="0" destOrd="0" presId="urn:microsoft.com/office/officeart/2005/8/layout/list1"/>
    <dgm:cxn modelId="{4F1EE2AF-461D-4D30-932B-F1B6FFC997CD}" type="presParOf" srcId="{FA1D98C6-1AC5-4651-91B8-BAC75EB6C2A4}" destId="{E7769442-8D08-4D66-B931-3221DC16F8F7}" srcOrd="0" destOrd="0" presId="urn:microsoft.com/office/officeart/2005/8/layout/list1"/>
    <dgm:cxn modelId="{8DB0642B-3F9F-422C-91B1-E452B3052A51}" type="presParOf" srcId="{FA1D98C6-1AC5-4651-91B8-BAC75EB6C2A4}" destId="{D4909BB4-3C40-498F-B12B-7AFE8AE1A5BF}" srcOrd="1" destOrd="0" presId="urn:microsoft.com/office/officeart/2005/8/layout/list1"/>
    <dgm:cxn modelId="{C2AC369B-C40E-4720-ADAE-6269761F1AB0}" type="presParOf" srcId="{DF91723A-31F7-4770-9F9A-9F5ED2E10A43}" destId="{E1FE8017-01BA-4005-839C-754F1A451052}" srcOrd="1" destOrd="0" presId="urn:microsoft.com/office/officeart/2005/8/layout/list1"/>
    <dgm:cxn modelId="{C2E5543F-2519-4677-BCFD-FB47960A08B4}" type="presParOf" srcId="{DF91723A-31F7-4770-9F9A-9F5ED2E10A43}" destId="{32139C1A-CF4C-4D9B-BDCF-D663C87A0133}" srcOrd="2" destOrd="0" presId="urn:microsoft.com/office/officeart/2005/8/layout/list1"/>
    <dgm:cxn modelId="{DECB010C-83B5-410D-AEF2-2F9CF9649296}" type="presParOf" srcId="{DF91723A-31F7-4770-9F9A-9F5ED2E10A43}" destId="{15A32DD4-FBBA-49F8-AA42-515E1B9B6EFE}" srcOrd="3" destOrd="0" presId="urn:microsoft.com/office/officeart/2005/8/layout/list1"/>
    <dgm:cxn modelId="{B20F71D4-F6E6-4AA3-AA8F-A3C3A0A8AA15}" type="presParOf" srcId="{DF91723A-31F7-4770-9F9A-9F5ED2E10A43}" destId="{7E890A06-A631-42DB-95D6-C3CCF33E6B52}" srcOrd="4" destOrd="0" presId="urn:microsoft.com/office/officeart/2005/8/layout/list1"/>
    <dgm:cxn modelId="{4EFCFC2A-BA44-46F2-94EF-68E464EDBF44}" type="presParOf" srcId="{7E890A06-A631-42DB-95D6-C3CCF33E6B52}" destId="{D970A4FC-0FDD-42D8-9583-7FC5909CDC76}" srcOrd="0" destOrd="0" presId="urn:microsoft.com/office/officeart/2005/8/layout/list1"/>
    <dgm:cxn modelId="{F7BE0B3D-19B6-4232-84B6-4660AF9270FB}" type="presParOf" srcId="{7E890A06-A631-42DB-95D6-C3CCF33E6B52}" destId="{9F403205-9D22-431A-8197-3170E9ACC509}" srcOrd="1" destOrd="0" presId="urn:microsoft.com/office/officeart/2005/8/layout/list1"/>
    <dgm:cxn modelId="{C032BD66-4891-4738-AFF5-F843E5D929D1}" type="presParOf" srcId="{DF91723A-31F7-4770-9F9A-9F5ED2E10A43}" destId="{03E50268-7875-4B57-92D5-90F6C73DB6D1}" srcOrd="5" destOrd="0" presId="urn:microsoft.com/office/officeart/2005/8/layout/list1"/>
    <dgm:cxn modelId="{43B9F363-9C5D-41AE-8275-06D2FAEA6694}" type="presParOf" srcId="{DF91723A-31F7-4770-9F9A-9F5ED2E10A43}" destId="{7CFF1373-D734-4F7B-A301-F693DC6776E6}" srcOrd="6" destOrd="0" presId="urn:microsoft.com/office/officeart/2005/8/layout/list1"/>
    <dgm:cxn modelId="{5FC17A9E-54AC-408F-8589-9B18B5C12EAE}" type="presParOf" srcId="{DF91723A-31F7-4770-9F9A-9F5ED2E10A43}" destId="{A65AC56D-50A3-40ED-AEA0-B45D553A1D08}" srcOrd="7" destOrd="0" presId="urn:microsoft.com/office/officeart/2005/8/layout/list1"/>
    <dgm:cxn modelId="{5A4CE1D0-FEE7-4A53-94E0-047D716EFB64}" type="presParOf" srcId="{DF91723A-31F7-4770-9F9A-9F5ED2E10A43}" destId="{9B6D0587-AF43-421F-AB04-15F1D3FFA916}" srcOrd="8" destOrd="0" presId="urn:microsoft.com/office/officeart/2005/8/layout/list1"/>
    <dgm:cxn modelId="{79D47DF7-BACD-4325-A683-E8189C528416}" type="presParOf" srcId="{9B6D0587-AF43-421F-AB04-15F1D3FFA916}" destId="{9D05AF79-4B87-4EEB-A3D4-1DE78CBAF518}" srcOrd="0" destOrd="0" presId="urn:microsoft.com/office/officeart/2005/8/layout/list1"/>
    <dgm:cxn modelId="{9C3C61A4-4D64-42CA-9461-D0091B3D587E}" type="presParOf" srcId="{9B6D0587-AF43-421F-AB04-15F1D3FFA916}" destId="{365E33CC-1388-4613-BA39-D71AA9EE7F8C}" srcOrd="1" destOrd="0" presId="urn:microsoft.com/office/officeart/2005/8/layout/list1"/>
    <dgm:cxn modelId="{B31E778F-FDDA-4F67-949C-DDCEB3BF9B7F}" type="presParOf" srcId="{DF91723A-31F7-4770-9F9A-9F5ED2E10A43}" destId="{5F09EDDA-08E0-409D-B004-5D61877DAD1C}" srcOrd="9" destOrd="0" presId="urn:microsoft.com/office/officeart/2005/8/layout/list1"/>
    <dgm:cxn modelId="{A3F31DC9-5639-44AD-BE56-008CD20C44BF}" type="presParOf" srcId="{DF91723A-31F7-4770-9F9A-9F5ED2E10A43}" destId="{9D33EE55-2D75-4F01-AD86-6D0DB2762544}" srcOrd="10" destOrd="0" presId="urn:microsoft.com/office/officeart/2005/8/layout/list1"/>
    <dgm:cxn modelId="{2AE64B33-FDFD-4029-A4C1-F85BCF1810CF}" type="presParOf" srcId="{DF91723A-31F7-4770-9F9A-9F5ED2E10A43}" destId="{22C6EB5F-5D6A-4765-B2B4-B94849F7C1BE}" srcOrd="11" destOrd="0" presId="urn:microsoft.com/office/officeart/2005/8/layout/list1"/>
    <dgm:cxn modelId="{9D651475-7C4B-44EB-A8C7-0AFDD6440978}" type="presParOf" srcId="{DF91723A-31F7-4770-9F9A-9F5ED2E10A43}" destId="{06D121AF-7D54-4C77-B49E-EEA925F755B1}" srcOrd="12" destOrd="0" presId="urn:microsoft.com/office/officeart/2005/8/layout/list1"/>
    <dgm:cxn modelId="{419FC610-ED17-4DCE-BB34-08151A3BCD31}" type="presParOf" srcId="{06D121AF-7D54-4C77-B49E-EEA925F755B1}" destId="{10CCB744-0D38-4E22-827B-232B2B117120}" srcOrd="0" destOrd="0" presId="urn:microsoft.com/office/officeart/2005/8/layout/list1"/>
    <dgm:cxn modelId="{19513D90-55C0-4F04-848B-4CE3C8981BFB}" type="presParOf" srcId="{06D121AF-7D54-4C77-B49E-EEA925F755B1}" destId="{BFC3D94A-543C-4744-B0AC-78136C321006}" srcOrd="1" destOrd="0" presId="urn:microsoft.com/office/officeart/2005/8/layout/list1"/>
    <dgm:cxn modelId="{A266BDAC-44B7-48D4-8B3F-BA9EA49022AE}" type="presParOf" srcId="{DF91723A-31F7-4770-9F9A-9F5ED2E10A43}" destId="{4D043A5C-9685-4CD3-8E95-3D9C9FEAC52A}" srcOrd="13" destOrd="0" presId="urn:microsoft.com/office/officeart/2005/8/layout/list1"/>
    <dgm:cxn modelId="{4E19A163-5971-4265-9629-0686ABE4CF43}" type="presParOf" srcId="{DF91723A-31F7-4770-9F9A-9F5ED2E10A43}" destId="{30DFB090-67DD-4061-B85E-722594B865D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493321-AD83-40AF-A1A0-3000A090823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E6FD4D-6175-4747-B5B6-09636E06D47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ONE DRIVE</a:t>
          </a:r>
        </a:p>
      </dgm:t>
    </dgm:pt>
    <dgm:pt modelId="{D4F8CAA9-FD60-48B9-8D16-4CBC22A54A34}" type="parTrans" cxnId="{6EE753B6-679A-49F3-B6C5-96351933E76A}">
      <dgm:prSet/>
      <dgm:spPr/>
      <dgm:t>
        <a:bodyPr/>
        <a:lstStyle/>
        <a:p>
          <a:endParaRPr lang="en-US"/>
        </a:p>
      </dgm:t>
    </dgm:pt>
    <dgm:pt modelId="{1C75C071-A4ED-4EAF-925E-74D44AFE2A3E}" type="sibTrans" cxnId="{6EE753B6-679A-49F3-B6C5-96351933E76A}">
      <dgm:prSet/>
      <dgm:spPr/>
      <dgm:t>
        <a:bodyPr/>
        <a:lstStyle/>
        <a:p>
          <a:endParaRPr lang="en-US"/>
        </a:p>
      </dgm:t>
    </dgm:pt>
    <dgm:pt modelId="{76A24CDC-6F15-405A-B8CB-3C15A3E7E15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1. MICROSOFT EXCEL</a:t>
          </a:r>
          <a:endParaRPr lang="en-US" dirty="0"/>
        </a:p>
      </dgm:t>
    </dgm:pt>
    <dgm:pt modelId="{5C424347-CF67-4418-A33C-1B410896BA7C}" type="sibTrans" cxnId="{B7D84574-D7EB-4050-A0A8-B424B8048141}">
      <dgm:prSet/>
      <dgm:spPr/>
      <dgm:t>
        <a:bodyPr/>
        <a:lstStyle/>
        <a:p>
          <a:endParaRPr lang="en-US"/>
        </a:p>
      </dgm:t>
    </dgm:pt>
    <dgm:pt modelId="{022F3B35-E62A-4445-A79E-EF6A4780E502}" type="parTrans" cxnId="{B7D84574-D7EB-4050-A0A8-B424B8048141}">
      <dgm:prSet/>
      <dgm:spPr/>
      <dgm:t>
        <a:bodyPr/>
        <a:lstStyle/>
        <a:p>
          <a:endParaRPr lang="en-US"/>
        </a:p>
      </dgm:t>
    </dgm:pt>
    <dgm:pt modelId="{F6946DD1-9A82-4A53-ABAF-3E51FEF0783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000" dirty="0"/>
            <a:t>SLACK</a:t>
          </a:r>
          <a:endParaRPr lang="en-US" dirty="0"/>
        </a:p>
      </dgm:t>
    </dgm:pt>
    <dgm:pt modelId="{196FCE33-E4A2-4812-BA49-6F9293395AE8}" type="sibTrans" cxnId="{5109478E-910D-47F9-A222-1AA89F045C4F}">
      <dgm:prSet/>
      <dgm:spPr/>
      <dgm:t>
        <a:bodyPr/>
        <a:lstStyle/>
        <a:p>
          <a:endParaRPr lang="en-US"/>
        </a:p>
      </dgm:t>
    </dgm:pt>
    <dgm:pt modelId="{1DADD6FE-9B07-4EBC-BC0A-199C0E080A81}" type="parTrans" cxnId="{5109478E-910D-47F9-A222-1AA89F045C4F}">
      <dgm:prSet/>
      <dgm:spPr/>
      <dgm:t>
        <a:bodyPr/>
        <a:lstStyle/>
        <a:p>
          <a:endParaRPr lang="en-US"/>
        </a:p>
      </dgm:t>
    </dgm:pt>
    <dgm:pt modelId="{A2538E5C-AC31-42D4-8B75-A23F18770A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Webinarjam</a:t>
          </a:r>
          <a:r>
            <a:rPr lang="en-US" dirty="0"/>
            <a:t> CRM</a:t>
          </a:r>
        </a:p>
      </dgm:t>
    </dgm:pt>
    <dgm:pt modelId="{906BD828-0407-4BB5-8809-3ED6E739F40C}" type="parTrans" cxnId="{6031424E-F567-44F5-9337-3A1779C4AC23}">
      <dgm:prSet/>
      <dgm:spPr/>
      <dgm:t>
        <a:bodyPr/>
        <a:lstStyle/>
        <a:p>
          <a:endParaRPr lang="en-US"/>
        </a:p>
      </dgm:t>
    </dgm:pt>
    <dgm:pt modelId="{E5F9E346-E77C-40C6-8630-07C2A29F1314}" type="sibTrans" cxnId="{6031424E-F567-44F5-9337-3A1779C4AC23}">
      <dgm:prSet/>
      <dgm:spPr/>
      <dgm:t>
        <a:bodyPr/>
        <a:lstStyle/>
        <a:p>
          <a:endParaRPr lang="en-US"/>
        </a:p>
      </dgm:t>
    </dgm:pt>
    <dgm:pt modelId="{0881D089-89D1-4CF4-96C3-66C6986027CA}" type="pres">
      <dgm:prSet presAssocID="{E5493321-AD83-40AF-A1A0-3000A0908230}" presName="root" presStyleCnt="0">
        <dgm:presLayoutVars>
          <dgm:dir/>
          <dgm:resizeHandles val="exact"/>
        </dgm:presLayoutVars>
      </dgm:prSet>
      <dgm:spPr/>
    </dgm:pt>
    <dgm:pt modelId="{DBFC4EE1-B204-4E74-B308-6DE7C26A9B2C}" type="pres">
      <dgm:prSet presAssocID="{F6946DD1-9A82-4A53-ABAF-3E51FEF07836}" presName="compNode" presStyleCnt="0"/>
      <dgm:spPr/>
    </dgm:pt>
    <dgm:pt modelId="{F9B6135A-9968-4866-B17A-80430717182C}" type="pres">
      <dgm:prSet presAssocID="{F6946DD1-9A82-4A53-ABAF-3E51FEF07836}" presName="bgRect" presStyleLbl="bgShp" presStyleIdx="0" presStyleCnt="3"/>
      <dgm:spPr/>
    </dgm:pt>
    <dgm:pt modelId="{B88E97C7-1773-436E-9C59-C1C05758EF4D}" type="pres">
      <dgm:prSet presAssocID="{F6946DD1-9A82-4A53-ABAF-3E51FEF0783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E7862D7-33E7-4AEE-8D7F-948883B73529}" type="pres">
      <dgm:prSet presAssocID="{F6946DD1-9A82-4A53-ABAF-3E51FEF07836}" presName="spaceRect" presStyleCnt="0"/>
      <dgm:spPr/>
    </dgm:pt>
    <dgm:pt modelId="{53AE8FBA-7644-4BFF-8882-65145B69AD6E}" type="pres">
      <dgm:prSet presAssocID="{F6946DD1-9A82-4A53-ABAF-3E51FEF07836}" presName="parTx" presStyleLbl="revTx" presStyleIdx="0" presStyleCnt="4">
        <dgm:presLayoutVars>
          <dgm:chMax val="0"/>
          <dgm:chPref val="0"/>
        </dgm:presLayoutVars>
      </dgm:prSet>
      <dgm:spPr/>
    </dgm:pt>
    <dgm:pt modelId="{39CFD351-AB74-4EB3-9FBE-43C3EEBB0172}" type="pres">
      <dgm:prSet presAssocID="{F6946DD1-9A82-4A53-ABAF-3E51FEF07836}" presName="desTx" presStyleLbl="revTx" presStyleIdx="1" presStyleCnt="4">
        <dgm:presLayoutVars/>
      </dgm:prSet>
      <dgm:spPr/>
    </dgm:pt>
    <dgm:pt modelId="{07F84B44-6BC9-4100-BB38-3C79580CA0CA}" type="pres">
      <dgm:prSet presAssocID="{196FCE33-E4A2-4812-BA49-6F9293395AE8}" presName="sibTrans" presStyleCnt="0"/>
      <dgm:spPr/>
    </dgm:pt>
    <dgm:pt modelId="{83790AC6-1F0E-403A-AECA-49441187B229}" type="pres">
      <dgm:prSet presAssocID="{76A24CDC-6F15-405A-B8CB-3C15A3E7E157}" presName="compNode" presStyleCnt="0"/>
      <dgm:spPr/>
    </dgm:pt>
    <dgm:pt modelId="{F6773700-E378-4438-9541-1ED4EDBC53CD}" type="pres">
      <dgm:prSet presAssocID="{76A24CDC-6F15-405A-B8CB-3C15A3E7E157}" presName="bgRect" presStyleLbl="bgShp" presStyleIdx="1" presStyleCnt="3"/>
      <dgm:spPr/>
    </dgm:pt>
    <dgm:pt modelId="{546615CB-699E-4904-9E83-AC9FF7B38F19}" type="pres">
      <dgm:prSet presAssocID="{76A24CDC-6F15-405A-B8CB-3C15A3E7E15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326F634A-8CFB-4E70-ADA4-8566877BFBF7}" type="pres">
      <dgm:prSet presAssocID="{76A24CDC-6F15-405A-B8CB-3C15A3E7E157}" presName="spaceRect" presStyleCnt="0"/>
      <dgm:spPr/>
    </dgm:pt>
    <dgm:pt modelId="{952CCC1C-1EF7-4D78-9083-BCAAFEF38C80}" type="pres">
      <dgm:prSet presAssocID="{76A24CDC-6F15-405A-B8CB-3C15A3E7E157}" presName="parTx" presStyleLbl="revTx" presStyleIdx="2" presStyleCnt="4">
        <dgm:presLayoutVars>
          <dgm:chMax val="0"/>
          <dgm:chPref val="0"/>
        </dgm:presLayoutVars>
      </dgm:prSet>
      <dgm:spPr/>
    </dgm:pt>
    <dgm:pt modelId="{4C0AE161-AEE1-4419-AFEF-E27B6874DB8C}" type="pres">
      <dgm:prSet presAssocID="{5C424347-CF67-4418-A33C-1B410896BA7C}" presName="sibTrans" presStyleCnt="0"/>
      <dgm:spPr/>
    </dgm:pt>
    <dgm:pt modelId="{60456343-762B-4F96-92D9-B4F597AC99C7}" type="pres">
      <dgm:prSet presAssocID="{A2538E5C-AC31-42D4-8B75-A23F18770ADD}" presName="compNode" presStyleCnt="0"/>
      <dgm:spPr/>
    </dgm:pt>
    <dgm:pt modelId="{18FBF0A0-0F93-410C-A45E-814A98B4E89A}" type="pres">
      <dgm:prSet presAssocID="{A2538E5C-AC31-42D4-8B75-A23F18770ADD}" presName="bgRect" presStyleLbl="bgShp" presStyleIdx="2" presStyleCnt="3"/>
      <dgm:spPr/>
    </dgm:pt>
    <dgm:pt modelId="{37491589-0D50-4038-A417-2DEA5A8E6E24}" type="pres">
      <dgm:prSet presAssocID="{A2538E5C-AC31-42D4-8B75-A23F18770ADD}" presName="iconRect" presStyleLbl="node1" presStyleIdx="2" presStyleCnt="3"/>
      <dgm:spPr/>
    </dgm:pt>
    <dgm:pt modelId="{D8841AA6-323E-445A-9390-F17B1EC5F70E}" type="pres">
      <dgm:prSet presAssocID="{A2538E5C-AC31-42D4-8B75-A23F18770ADD}" presName="spaceRect" presStyleCnt="0"/>
      <dgm:spPr/>
    </dgm:pt>
    <dgm:pt modelId="{8CFC91EE-DA2A-4AE3-8166-ABA180ADC074}" type="pres">
      <dgm:prSet presAssocID="{A2538E5C-AC31-42D4-8B75-A23F18770AD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E188A2D-442A-4FA0-9704-CAA0D8AE35B0}" type="presOf" srcId="{E5493321-AD83-40AF-A1A0-3000A0908230}" destId="{0881D089-89D1-4CF4-96C3-66C6986027CA}" srcOrd="0" destOrd="0" presId="urn:microsoft.com/office/officeart/2018/2/layout/IconVerticalSolidList"/>
    <dgm:cxn modelId="{6031424E-F567-44F5-9337-3A1779C4AC23}" srcId="{E5493321-AD83-40AF-A1A0-3000A0908230}" destId="{A2538E5C-AC31-42D4-8B75-A23F18770ADD}" srcOrd="2" destOrd="0" parTransId="{906BD828-0407-4BB5-8809-3ED6E739F40C}" sibTransId="{E5F9E346-E77C-40C6-8630-07C2A29F1314}"/>
    <dgm:cxn modelId="{E44D6353-3D3B-4B54-8A27-81EEA4884E42}" type="presOf" srcId="{A2538E5C-AC31-42D4-8B75-A23F18770ADD}" destId="{8CFC91EE-DA2A-4AE3-8166-ABA180ADC074}" srcOrd="0" destOrd="0" presId="urn:microsoft.com/office/officeart/2018/2/layout/IconVerticalSolidList"/>
    <dgm:cxn modelId="{B7D84574-D7EB-4050-A0A8-B424B8048141}" srcId="{E5493321-AD83-40AF-A1A0-3000A0908230}" destId="{76A24CDC-6F15-405A-B8CB-3C15A3E7E157}" srcOrd="1" destOrd="0" parTransId="{022F3B35-E62A-4445-A79E-EF6A4780E502}" sibTransId="{5C424347-CF67-4418-A33C-1B410896BA7C}"/>
    <dgm:cxn modelId="{0623EA83-9D83-4F90-A959-03DD7E87986A}" type="presOf" srcId="{76A24CDC-6F15-405A-B8CB-3C15A3E7E157}" destId="{952CCC1C-1EF7-4D78-9083-BCAAFEF38C80}" srcOrd="0" destOrd="0" presId="urn:microsoft.com/office/officeart/2018/2/layout/IconVerticalSolidList"/>
    <dgm:cxn modelId="{5109478E-910D-47F9-A222-1AA89F045C4F}" srcId="{E5493321-AD83-40AF-A1A0-3000A0908230}" destId="{F6946DD1-9A82-4A53-ABAF-3E51FEF07836}" srcOrd="0" destOrd="0" parTransId="{1DADD6FE-9B07-4EBC-BC0A-199C0E080A81}" sibTransId="{196FCE33-E4A2-4812-BA49-6F9293395AE8}"/>
    <dgm:cxn modelId="{6EE753B6-679A-49F3-B6C5-96351933E76A}" srcId="{F6946DD1-9A82-4A53-ABAF-3E51FEF07836}" destId="{69E6FD4D-6175-4747-B5B6-09636E06D47B}" srcOrd="0" destOrd="0" parTransId="{D4F8CAA9-FD60-48B9-8D16-4CBC22A54A34}" sibTransId="{1C75C071-A4ED-4EAF-925E-74D44AFE2A3E}"/>
    <dgm:cxn modelId="{8FF61EE6-9F22-4BE1-8D7E-5CA9E630A6E9}" type="presOf" srcId="{69E6FD4D-6175-4747-B5B6-09636E06D47B}" destId="{39CFD351-AB74-4EB3-9FBE-43C3EEBB0172}" srcOrd="0" destOrd="0" presId="urn:microsoft.com/office/officeart/2018/2/layout/IconVerticalSolidList"/>
    <dgm:cxn modelId="{0437B1EC-4001-4DD4-9E44-32D2981D7114}" type="presOf" srcId="{F6946DD1-9A82-4A53-ABAF-3E51FEF07836}" destId="{53AE8FBA-7644-4BFF-8882-65145B69AD6E}" srcOrd="0" destOrd="0" presId="urn:microsoft.com/office/officeart/2018/2/layout/IconVerticalSolidList"/>
    <dgm:cxn modelId="{D0D416FB-2600-4BBE-8B9F-03C957712E40}" type="presParOf" srcId="{0881D089-89D1-4CF4-96C3-66C6986027CA}" destId="{DBFC4EE1-B204-4E74-B308-6DE7C26A9B2C}" srcOrd="0" destOrd="0" presId="urn:microsoft.com/office/officeart/2018/2/layout/IconVerticalSolidList"/>
    <dgm:cxn modelId="{61AA48B7-DB51-4CFC-BBA6-10F2A3D66A3D}" type="presParOf" srcId="{DBFC4EE1-B204-4E74-B308-6DE7C26A9B2C}" destId="{F9B6135A-9968-4866-B17A-80430717182C}" srcOrd="0" destOrd="0" presId="urn:microsoft.com/office/officeart/2018/2/layout/IconVerticalSolidList"/>
    <dgm:cxn modelId="{0B14476F-5614-4C66-B969-450D279D9D6B}" type="presParOf" srcId="{DBFC4EE1-B204-4E74-B308-6DE7C26A9B2C}" destId="{B88E97C7-1773-436E-9C59-C1C05758EF4D}" srcOrd="1" destOrd="0" presId="urn:microsoft.com/office/officeart/2018/2/layout/IconVerticalSolidList"/>
    <dgm:cxn modelId="{2BC3C54B-5320-42CB-BFD9-50AAD484377F}" type="presParOf" srcId="{DBFC4EE1-B204-4E74-B308-6DE7C26A9B2C}" destId="{2E7862D7-33E7-4AEE-8D7F-948883B73529}" srcOrd="2" destOrd="0" presId="urn:microsoft.com/office/officeart/2018/2/layout/IconVerticalSolidList"/>
    <dgm:cxn modelId="{3EFF7839-690B-41FE-8ADE-3C68C45E4E3F}" type="presParOf" srcId="{DBFC4EE1-B204-4E74-B308-6DE7C26A9B2C}" destId="{53AE8FBA-7644-4BFF-8882-65145B69AD6E}" srcOrd="3" destOrd="0" presId="urn:microsoft.com/office/officeart/2018/2/layout/IconVerticalSolidList"/>
    <dgm:cxn modelId="{0FC1516A-3AFC-4E4C-B862-8727A7A47999}" type="presParOf" srcId="{DBFC4EE1-B204-4E74-B308-6DE7C26A9B2C}" destId="{39CFD351-AB74-4EB3-9FBE-43C3EEBB0172}" srcOrd="4" destOrd="0" presId="urn:microsoft.com/office/officeart/2018/2/layout/IconVerticalSolidList"/>
    <dgm:cxn modelId="{901BDBA8-4C12-43B3-8D38-FA2DE39877AF}" type="presParOf" srcId="{0881D089-89D1-4CF4-96C3-66C6986027CA}" destId="{07F84B44-6BC9-4100-BB38-3C79580CA0CA}" srcOrd="1" destOrd="0" presId="urn:microsoft.com/office/officeart/2018/2/layout/IconVerticalSolidList"/>
    <dgm:cxn modelId="{60F9A61B-7F74-4A63-BB55-28D40971DE01}" type="presParOf" srcId="{0881D089-89D1-4CF4-96C3-66C6986027CA}" destId="{83790AC6-1F0E-403A-AECA-49441187B229}" srcOrd="2" destOrd="0" presId="urn:microsoft.com/office/officeart/2018/2/layout/IconVerticalSolidList"/>
    <dgm:cxn modelId="{F7BE44E7-3610-4C15-822C-8320B4856F31}" type="presParOf" srcId="{83790AC6-1F0E-403A-AECA-49441187B229}" destId="{F6773700-E378-4438-9541-1ED4EDBC53CD}" srcOrd="0" destOrd="0" presId="urn:microsoft.com/office/officeart/2018/2/layout/IconVerticalSolidList"/>
    <dgm:cxn modelId="{270270BE-2B40-4174-8948-6C34001BC32A}" type="presParOf" srcId="{83790AC6-1F0E-403A-AECA-49441187B229}" destId="{546615CB-699E-4904-9E83-AC9FF7B38F19}" srcOrd="1" destOrd="0" presId="urn:microsoft.com/office/officeart/2018/2/layout/IconVerticalSolidList"/>
    <dgm:cxn modelId="{7D6DE37F-FF65-41DC-9CF4-DDAE6FE7C204}" type="presParOf" srcId="{83790AC6-1F0E-403A-AECA-49441187B229}" destId="{326F634A-8CFB-4E70-ADA4-8566877BFBF7}" srcOrd="2" destOrd="0" presId="urn:microsoft.com/office/officeart/2018/2/layout/IconVerticalSolidList"/>
    <dgm:cxn modelId="{82EAFBBC-3FD6-4220-B21A-CDB35ECBD593}" type="presParOf" srcId="{83790AC6-1F0E-403A-AECA-49441187B229}" destId="{952CCC1C-1EF7-4D78-9083-BCAAFEF38C80}" srcOrd="3" destOrd="0" presId="urn:microsoft.com/office/officeart/2018/2/layout/IconVerticalSolidList"/>
    <dgm:cxn modelId="{BACEFA09-20B4-4D33-A973-30AE7DEEF8B5}" type="presParOf" srcId="{0881D089-89D1-4CF4-96C3-66C6986027CA}" destId="{4C0AE161-AEE1-4419-AFEF-E27B6874DB8C}" srcOrd="3" destOrd="0" presId="urn:microsoft.com/office/officeart/2018/2/layout/IconVerticalSolidList"/>
    <dgm:cxn modelId="{DE314640-46FB-44BC-833F-72009652CEC6}" type="presParOf" srcId="{0881D089-89D1-4CF4-96C3-66C6986027CA}" destId="{60456343-762B-4F96-92D9-B4F597AC99C7}" srcOrd="4" destOrd="0" presId="urn:microsoft.com/office/officeart/2018/2/layout/IconVerticalSolidList"/>
    <dgm:cxn modelId="{DFB71686-FE17-4742-A4E6-A811F09F16DC}" type="presParOf" srcId="{60456343-762B-4F96-92D9-B4F597AC99C7}" destId="{18FBF0A0-0F93-410C-A45E-814A98B4E89A}" srcOrd="0" destOrd="0" presId="urn:microsoft.com/office/officeart/2018/2/layout/IconVerticalSolidList"/>
    <dgm:cxn modelId="{8784E9C7-A413-4DEB-8EEB-8B2652A564CB}" type="presParOf" srcId="{60456343-762B-4F96-92D9-B4F597AC99C7}" destId="{37491589-0D50-4038-A417-2DEA5A8E6E24}" srcOrd="1" destOrd="0" presId="urn:microsoft.com/office/officeart/2018/2/layout/IconVerticalSolidList"/>
    <dgm:cxn modelId="{7C334A2C-6B41-479E-BC45-EF571248065F}" type="presParOf" srcId="{60456343-762B-4F96-92D9-B4F597AC99C7}" destId="{D8841AA6-323E-445A-9390-F17B1EC5F70E}" srcOrd="2" destOrd="0" presId="urn:microsoft.com/office/officeart/2018/2/layout/IconVerticalSolidList"/>
    <dgm:cxn modelId="{C4B074A7-0B35-4625-AA0D-9072290EA313}" type="presParOf" srcId="{60456343-762B-4F96-92D9-B4F597AC99C7}" destId="{8CFC91EE-DA2A-4AE3-8166-ABA180ADC07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97DED64-507C-4F53-A778-17F0ECEA2243}" type="doc">
      <dgm:prSet loTypeId="urn:microsoft.com/office/officeart/2018/2/layout/IconCircleList" loCatId="icon" qsTypeId="urn:microsoft.com/office/officeart/2005/8/quickstyle/simple2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08323565-63EA-4ABE-8C12-769E8719883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/>
            <a:t>Total live attendees 200</a:t>
          </a:r>
        </a:p>
      </dgm:t>
    </dgm:pt>
    <dgm:pt modelId="{972BF470-9596-4254-A007-AA65D0B7A478}" type="parTrans" cxnId="{2A6D7458-CFE5-47AA-A095-134B86E8497E}">
      <dgm:prSet/>
      <dgm:spPr/>
      <dgm:t>
        <a:bodyPr/>
        <a:lstStyle/>
        <a:p>
          <a:endParaRPr lang="en-US"/>
        </a:p>
      </dgm:t>
    </dgm:pt>
    <dgm:pt modelId="{8A4BC5A5-0581-4FBF-9DE3-A9A12886D2A8}" type="sibTrans" cxnId="{2A6D7458-CFE5-47AA-A095-134B86E8497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7B21988-20CC-4EFB-B02F-E9D3067F87F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 </a:t>
          </a:r>
          <a:r>
            <a:rPr lang="en-US" sz="2400" b="1" dirty="0"/>
            <a:t>Total replay attendees 100</a:t>
          </a:r>
          <a:endParaRPr lang="en-US" sz="1800" dirty="0"/>
        </a:p>
      </dgm:t>
    </dgm:pt>
    <dgm:pt modelId="{16F077FA-A2D7-465F-A824-92E61E0644BD}" type="sibTrans" cxnId="{C213E476-832C-432A-947B-1B271376F8F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642B3B0-BEA2-4A6E-A30B-AAB788D51EA9}" type="parTrans" cxnId="{C213E476-832C-432A-947B-1B271376F8F4}">
      <dgm:prSet/>
      <dgm:spPr/>
      <dgm:t>
        <a:bodyPr/>
        <a:lstStyle/>
        <a:p>
          <a:endParaRPr lang="en-US"/>
        </a:p>
      </dgm:t>
    </dgm:pt>
    <dgm:pt modelId="{587EA024-75FF-4B2B-BBB7-16DF00A9BCC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/>
            <a:t>Targeted time to be spent  00:50:00</a:t>
          </a:r>
        </a:p>
      </dgm:t>
    </dgm:pt>
    <dgm:pt modelId="{F7700CC1-35BE-4618-B2E7-F62F3FAAD8A7}" type="sibTrans" cxnId="{A9C43E22-84D4-4A4D-B5DA-B0F3A7FD6019}">
      <dgm:prSet/>
      <dgm:spPr/>
      <dgm:t>
        <a:bodyPr/>
        <a:lstStyle/>
        <a:p>
          <a:endParaRPr lang="en-US"/>
        </a:p>
      </dgm:t>
    </dgm:pt>
    <dgm:pt modelId="{6F8CE938-0BA9-4E39-B6F3-C965848E486D}" type="parTrans" cxnId="{A9C43E22-84D4-4A4D-B5DA-B0F3A7FD6019}">
      <dgm:prSet/>
      <dgm:spPr/>
      <dgm:t>
        <a:bodyPr/>
        <a:lstStyle/>
        <a:p>
          <a:endParaRPr lang="en-US"/>
        </a:p>
      </dgm:t>
    </dgm:pt>
    <dgm:pt modelId="{36708418-9DB7-486C-A879-C7A5C092FBE1}" type="pres">
      <dgm:prSet presAssocID="{597DED64-507C-4F53-A778-17F0ECEA2243}" presName="root" presStyleCnt="0">
        <dgm:presLayoutVars>
          <dgm:dir/>
          <dgm:resizeHandles val="exact"/>
        </dgm:presLayoutVars>
      </dgm:prSet>
      <dgm:spPr/>
    </dgm:pt>
    <dgm:pt modelId="{80687257-CE32-48FF-BCD3-F0167520307F}" type="pres">
      <dgm:prSet presAssocID="{597DED64-507C-4F53-A778-17F0ECEA2243}" presName="container" presStyleCnt="0">
        <dgm:presLayoutVars>
          <dgm:dir/>
          <dgm:resizeHandles val="exact"/>
        </dgm:presLayoutVars>
      </dgm:prSet>
      <dgm:spPr/>
    </dgm:pt>
    <dgm:pt modelId="{774FD900-4F32-434B-AAD3-9CCEFB69C7BF}" type="pres">
      <dgm:prSet presAssocID="{08323565-63EA-4ABE-8C12-769E87198831}" presName="compNode" presStyleCnt="0"/>
      <dgm:spPr/>
    </dgm:pt>
    <dgm:pt modelId="{0EF10351-FD55-4949-81B6-B0A22B2B9586}" type="pres">
      <dgm:prSet presAssocID="{08323565-63EA-4ABE-8C12-769E87198831}" presName="iconBgRect" presStyleLbl="bgShp" presStyleIdx="0" presStyleCnt="3"/>
      <dgm:spPr/>
    </dgm:pt>
    <dgm:pt modelId="{DBD3EA25-7193-451D-B32E-5EC122847C50}" type="pres">
      <dgm:prSet presAssocID="{08323565-63EA-4ABE-8C12-769E87198831}" presName="iconRect" presStyleLbl="node1" presStyleIdx="0" presStyleCnt="3" custLinFactNeighborX="-541" custLinFactNeighborY="-597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BFC4B965-4FCD-4A14-AD99-12DD6E638087}" type="pres">
      <dgm:prSet presAssocID="{08323565-63EA-4ABE-8C12-769E87198831}" presName="spaceRect" presStyleCnt="0"/>
      <dgm:spPr/>
    </dgm:pt>
    <dgm:pt modelId="{756EBB04-4E7D-428B-826B-AD18A3ADD484}" type="pres">
      <dgm:prSet presAssocID="{08323565-63EA-4ABE-8C12-769E87198831}" presName="textRect" presStyleLbl="revTx" presStyleIdx="0" presStyleCnt="3" custScaleX="112897" custScaleY="171611" custLinFactNeighborX="519" custLinFactNeighborY="-11093">
        <dgm:presLayoutVars>
          <dgm:chMax val="1"/>
          <dgm:chPref val="1"/>
        </dgm:presLayoutVars>
      </dgm:prSet>
      <dgm:spPr/>
    </dgm:pt>
    <dgm:pt modelId="{47DF18A2-48FC-475F-A5FB-C2A502209BBA}" type="pres">
      <dgm:prSet presAssocID="{8A4BC5A5-0581-4FBF-9DE3-A9A12886D2A8}" presName="sibTrans" presStyleLbl="sibTrans2D1" presStyleIdx="0" presStyleCnt="0"/>
      <dgm:spPr/>
    </dgm:pt>
    <dgm:pt modelId="{FB18BA90-0F49-46BB-8721-CB56807EB0E9}" type="pres">
      <dgm:prSet presAssocID="{587EA024-75FF-4B2B-BBB7-16DF00A9BCC0}" presName="compNode" presStyleCnt="0"/>
      <dgm:spPr/>
    </dgm:pt>
    <dgm:pt modelId="{C0FE023F-6EB0-462C-89C3-4012732BF498}" type="pres">
      <dgm:prSet presAssocID="{587EA024-75FF-4B2B-BBB7-16DF00A9BCC0}" presName="iconBgRect" presStyleLbl="bgShp" presStyleIdx="1" presStyleCnt="3"/>
      <dgm:spPr/>
    </dgm:pt>
    <dgm:pt modelId="{90F70C8A-8C3F-42B3-8ACE-17ACD6E0250F}" type="pres">
      <dgm:prSet presAssocID="{587EA024-75FF-4B2B-BBB7-16DF00A9BCC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C69577E-718D-4B9A-8722-E07C70C115A1}" type="pres">
      <dgm:prSet presAssocID="{587EA024-75FF-4B2B-BBB7-16DF00A9BCC0}" presName="spaceRect" presStyleCnt="0"/>
      <dgm:spPr/>
    </dgm:pt>
    <dgm:pt modelId="{DDDD7404-C9DE-4043-8BA6-3681ABBEE418}" type="pres">
      <dgm:prSet presAssocID="{587EA024-75FF-4B2B-BBB7-16DF00A9BCC0}" presName="textRect" presStyleLbl="revTx" presStyleIdx="1" presStyleCnt="3" custScaleX="111263" custScaleY="165508" custLinFactNeighborX="1375" custLinFactNeighborY="-15186">
        <dgm:presLayoutVars>
          <dgm:chMax val="1"/>
          <dgm:chPref val="1"/>
        </dgm:presLayoutVars>
      </dgm:prSet>
      <dgm:spPr/>
    </dgm:pt>
    <dgm:pt modelId="{4A08349E-ECE9-4C45-959E-DDD93AF366EE}" type="pres">
      <dgm:prSet presAssocID="{F7700CC1-35BE-4618-B2E7-F62F3FAAD8A7}" presName="sibTrans" presStyleLbl="sibTrans2D1" presStyleIdx="0" presStyleCnt="0"/>
      <dgm:spPr/>
    </dgm:pt>
    <dgm:pt modelId="{1ECC89D4-A72E-476E-9507-C37D8F88E494}" type="pres">
      <dgm:prSet presAssocID="{67B21988-20CC-4EFB-B02F-E9D3067F87FD}" presName="compNode" presStyleCnt="0"/>
      <dgm:spPr/>
    </dgm:pt>
    <dgm:pt modelId="{604EB960-125C-4BE9-96B6-66552912DD22}" type="pres">
      <dgm:prSet presAssocID="{67B21988-20CC-4EFB-B02F-E9D3067F87FD}" presName="iconBgRect" presStyleLbl="bgShp" presStyleIdx="2" presStyleCnt="3"/>
      <dgm:spPr/>
    </dgm:pt>
    <dgm:pt modelId="{0BC26E0D-6FAA-498D-854E-7A893B05A8D8}" type="pres">
      <dgm:prSet presAssocID="{67B21988-20CC-4EFB-B02F-E9D3067F87F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nimise"/>
        </a:ext>
      </dgm:extLst>
    </dgm:pt>
    <dgm:pt modelId="{445D9482-88B0-4A7E-A80C-D16F805C880E}" type="pres">
      <dgm:prSet presAssocID="{67B21988-20CC-4EFB-B02F-E9D3067F87FD}" presName="spaceRect" presStyleCnt="0"/>
      <dgm:spPr/>
    </dgm:pt>
    <dgm:pt modelId="{F6FE00ED-9094-48CB-8D85-CAB68140A701}" type="pres">
      <dgm:prSet presAssocID="{67B21988-20CC-4EFB-B02F-E9D3067F87FD}" presName="textRect" presStyleLbl="revTx" presStyleIdx="2" presStyleCnt="3" custLinFactNeighborX="-3145" custLinFactNeighborY="90282">
        <dgm:presLayoutVars>
          <dgm:chMax val="1"/>
          <dgm:chPref val="1"/>
        </dgm:presLayoutVars>
      </dgm:prSet>
      <dgm:spPr/>
    </dgm:pt>
  </dgm:ptLst>
  <dgm:cxnLst>
    <dgm:cxn modelId="{A9C43E22-84D4-4A4D-B5DA-B0F3A7FD6019}" srcId="{597DED64-507C-4F53-A778-17F0ECEA2243}" destId="{587EA024-75FF-4B2B-BBB7-16DF00A9BCC0}" srcOrd="1" destOrd="0" parTransId="{6F8CE938-0BA9-4E39-B6F3-C965848E486D}" sibTransId="{F7700CC1-35BE-4618-B2E7-F62F3FAAD8A7}"/>
    <dgm:cxn modelId="{F0165523-01F3-4496-93E9-FE2E60EAB80E}" type="presOf" srcId="{587EA024-75FF-4B2B-BBB7-16DF00A9BCC0}" destId="{DDDD7404-C9DE-4043-8BA6-3681ABBEE418}" srcOrd="0" destOrd="0" presId="urn:microsoft.com/office/officeart/2018/2/layout/IconCircleList"/>
    <dgm:cxn modelId="{E57DA047-218D-44BE-A98B-551AE6F76474}" type="presOf" srcId="{08323565-63EA-4ABE-8C12-769E87198831}" destId="{756EBB04-4E7D-428B-826B-AD18A3ADD484}" srcOrd="0" destOrd="0" presId="urn:microsoft.com/office/officeart/2018/2/layout/IconCircleList"/>
    <dgm:cxn modelId="{CDDC5B6A-EC9A-4ADE-A01A-50F307A6A910}" type="presOf" srcId="{597DED64-507C-4F53-A778-17F0ECEA2243}" destId="{36708418-9DB7-486C-A879-C7A5C092FBE1}" srcOrd="0" destOrd="0" presId="urn:microsoft.com/office/officeart/2018/2/layout/IconCircleList"/>
    <dgm:cxn modelId="{C213E476-832C-432A-947B-1B271376F8F4}" srcId="{597DED64-507C-4F53-A778-17F0ECEA2243}" destId="{67B21988-20CC-4EFB-B02F-E9D3067F87FD}" srcOrd="2" destOrd="0" parTransId="{A642B3B0-BEA2-4A6E-A30B-AAB788D51EA9}" sibTransId="{16F077FA-A2D7-465F-A824-92E61E0644BD}"/>
    <dgm:cxn modelId="{2A6D7458-CFE5-47AA-A095-134B86E8497E}" srcId="{597DED64-507C-4F53-A778-17F0ECEA2243}" destId="{08323565-63EA-4ABE-8C12-769E87198831}" srcOrd="0" destOrd="0" parTransId="{972BF470-9596-4254-A007-AA65D0B7A478}" sibTransId="{8A4BC5A5-0581-4FBF-9DE3-A9A12886D2A8}"/>
    <dgm:cxn modelId="{6E385A7B-7C23-401A-A375-55C647164FBA}" type="presOf" srcId="{67B21988-20CC-4EFB-B02F-E9D3067F87FD}" destId="{F6FE00ED-9094-48CB-8D85-CAB68140A701}" srcOrd="0" destOrd="0" presId="urn:microsoft.com/office/officeart/2018/2/layout/IconCircleList"/>
    <dgm:cxn modelId="{1EE359BC-7B59-4179-BE67-D30C5B05B0CF}" type="presOf" srcId="{8A4BC5A5-0581-4FBF-9DE3-A9A12886D2A8}" destId="{47DF18A2-48FC-475F-A5FB-C2A502209BBA}" srcOrd="0" destOrd="0" presId="urn:microsoft.com/office/officeart/2018/2/layout/IconCircleList"/>
    <dgm:cxn modelId="{2963F8C5-63FB-4887-B526-1AE1E2CEDA1B}" type="presOf" srcId="{F7700CC1-35BE-4618-B2E7-F62F3FAAD8A7}" destId="{4A08349E-ECE9-4C45-959E-DDD93AF366EE}" srcOrd="0" destOrd="0" presId="urn:microsoft.com/office/officeart/2018/2/layout/IconCircleList"/>
    <dgm:cxn modelId="{7D5406A5-7D98-4FA3-B4AD-EDDA7E7DB939}" type="presParOf" srcId="{36708418-9DB7-486C-A879-C7A5C092FBE1}" destId="{80687257-CE32-48FF-BCD3-F0167520307F}" srcOrd="0" destOrd="0" presId="urn:microsoft.com/office/officeart/2018/2/layout/IconCircleList"/>
    <dgm:cxn modelId="{4C8FFB12-C1E8-4F0B-AB49-1CA5E0A8B8C3}" type="presParOf" srcId="{80687257-CE32-48FF-BCD3-F0167520307F}" destId="{774FD900-4F32-434B-AAD3-9CCEFB69C7BF}" srcOrd="0" destOrd="0" presId="urn:microsoft.com/office/officeart/2018/2/layout/IconCircleList"/>
    <dgm:cxn modelId="{67965415-1E83-4FF8-BE83-2B1B8D58082B}" type="presParOf" srcId="{774FD900-4F32-434B-AAD3-9CCEFB69C7BF}" destId="{0EF10351-FD55-4949-81B6-B0A22B2B9586}" srcOrd="0" destOrd="0" presId="urn:microsoft.com/office/officeart/2018/2/layout/IconCircleList"/>
    <dgm:cxn modelId="{7739A295-0F51-4E8B-8131-64F640F8DC9C}" type="presParOf" srcId="{774FD900-4F32-434B-AAD3-9CCEFB69C7BF}" destId="{DBD3EA25-7193-451D-B32E-5EC122847C50}" srcOrd="1" destOrd="0" presId="urn:microsoft.com/office/officeart/2018/2/layout/IconCircleList"/>
    <dgm:cxn modelId="{5B7F4276-C96D-4D8C-9838-3F5ECB29572C}" type="presParOf" srcId="{774FD900-4F32-434B-AAD3-9CCEFB69C7BF}" destId="{BFC4B965-4FCD-4A14-AD99-12DD6E638087}" srcOrd="2" destOrd="0" presId="urn:microsoft.com/office/officeart/2018/2/layout/IconCircleList"/>
    <dgm:cxn modelId="{AB46D759-1299-472A-838A-BB02768EBA10}" type="presParOf" srcId="{774FD900-4F32-434B-AAD3-9CCEFB69C7BF}" destId="{756EBB04-4E7D-428B-826B-AD18A3ADD484}" srcOrd="3" destOrd="0" presId="urn:microsoft.com/office/officeart/2018/2/layout/IconCircleList"/>
    <dgm:cxn modelId="{463A13F0-1246-4A13-9FED-FFA99B886D5E}" type="presParOf" srcId="{80687257-CE32-48FF-BCD3-F0167520307F}" destId="{47DF18A2-48FC-475F-A5FB-C2A502209BBA}" srcOrd="1" destOrd="0" presId="urn:microsoft.com/office/officeart/2018/2/layout/IconCircleList"/>
    <dgm:cxn modelId="{DF5C9DC0-DB45-4E3C-9EE5-46EC1BDA95F7}" type="presParOf" srcId="{80687257-CE32-48FF-BCD3-F0167520307F}" destId="{FB18BA90-0F49-46BB-8721-CB56807EB0E9}" srcOrd="2" destOrd="0" presId="urn:microsoft.com/office/officeart/2018/2/layout/IconCircleList"/>
    <dgm:cxn modelId="{266974D4-A523-4B15-90DB-7D3FCB4A75E3}" type="presParOf" srcId="{FB18BA90-0F49-46BB-8721-CB56807EB0E9}" destId="{C0FE023F-6EB0-462C-89C3-4012732BF498}" srcOrd="0" destOrd="0" presId="urn:microsoft.com/office/officeart/2018/2/layout/IconCircleList"/>
    <dgm:cxn modelId="{197B6533-4817-48D9-B32B-9827792F12CC}" type="presParOf" srcId="{FB18BA90-0F49-46BB-8721-CB56807EB0E9}" destId="{90F70C8A-8C3F-42B3-8ACE-17ACD6E0250F}" srcOrd="1" destOrd="0" presId="urn:microsoft.com/office/officeart/2018/2/layout/IconCircleList"/>
    <dgm:cxn modelId="{50B75FFD-431B-4CEF-99FC-5BC301A52E3D}" type="presParOf" srcId="{FB18BA90-0F49-46BB-8721-CB56807EB0E9}" destId="{4C69577E-718D-4B9A-8722-E07C70C115A1}" srcOrd="2" destOrd="0" presId="urn:microsoft.com/office/officeart/2018/2/layout/IconCircleList"/>
    <dgm:cxn modelId="{BC6B8495-BEE0-48AC-94EB-A20425200FFD}" type="presParOf" srcId="{FB18BA90-0F49-46BB-8721-CB56807EB0E9}" destId="{DDDD7404-C9DE-4043-8BA6-3681ABBEE418}" srcOrd="3" destOrd="0" presId="urn:microsoft.com/office/officeart/2018/2/layout/IconCircleList"/>
    <dgm:cxn modelId="{CE3AB09A-2F74-4946-8421-5B55AC7EB7EA}" type="presParOf" srcId="{80687257-CE32-48FF-BCD3-F0167520307F}" destId="{4A08349E-ECE9-4C45-959E-DDD93AF366EE}" srcOrd="3" destOrd="0" presId="urn:microsoft.com/office/officeart/2018/2/layout/IconCircleList"/>
    <dgm:cxn modelId="{8CEBB60A-A157-4E77-AB88-C1B36D6CB25A}" type="presParOf" srcId="{80687257-CE32-48FF-BCD3-F0167520307F}" destId="{1ECC89D4-A72E-476E-9507-C37D8F88E494}" srcOrd="4" destOrd="0" presId="urn:microsoft.com/office/officeart/2018/2/layout/IconCircleList"/>
    <dgm:cxn modelId="{F98D859A-2761-4D87-98A9-A0F1F08ED2AB}" type="presParOf" srcId="{1ECC89D4-A72E-476E-9507-C37D8F88E494}" destId="{604EB960-125C-4BE9-96B6-66552912DD22}" srcOrd="0" destOrd="0" presId="urn:microsoft.com/office/officeart/2018/2/layout/IconCircleList"/>
    <dgm:cxn modelId="{88546DDA-9755-4167-BD97-83E9D34F7FA0}" type="presParOf" srcId="{1ECC89D4-A72E-476E-9507-C37D8F88E494}" destId="{0BC26E0D-6FAA-498D-854E-7A893B05A8D8}" srcOrd="1" destOrd="0" presId="urn:microsoft.com/office/officeart/2018/2/layout/IconCircleList"/>
    <dgm:cxn modelId="{B2F1E601-A441-4EE5-A0FB-DABCFB3D4747}" type="presParOf" srcId="{1ECC89D4-A72E-476E-9507-C37D8F88E494}" destId="{445D9482-88B0-4A7E-A80C-D16F805C880E}" srcOrd="2" destOrd="0" presId="urn:microsoft.com/office/officeart/2018/2/layout/IconCircleList"/>
    <dgm:cxn modelId="{992416A0-1324-4A7A-AB41-B983127354D4}" type="presParOf" srcId="{1ECC89D4-A72E-476E-9507-C37D8F88E494}" destId="{F6FE00ED-9094-48CB-8D85-CAB68140A70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6C6306-E07F-4163-BAEE-CB3CF9BF88CC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46B769-1586-4382-BD8F-C44B3CF18A97}">
      <dsp:nvSpPr>
        <dsp:cNvPr id="0" name=""/>
        <dsp:cNvSpPr/>
      </dsp:nvSpPr>
      <dsp:spPr>
        <a:xfrm>
          <a:off x="0" y="53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b="1" kern="1200" dirty="0"/>
            <a:t>Group 1</a:t>
          </a:r>
          <a:endParaRPr lang="en-US" sz="4000" kern="1200" dirty="0"/>
        </a:p>
      </dsp:txBody>
      <dsp:txXfrm>
        <a:off x="0" y="531"/>
        <a:ext cx="10515600" cy="870055"/>
      </dsp:txXfrm>
    </dsp:sp>
    <dsp:sp modelId="{9AD81BE7-83BF-4429-BAA5-F3DB37426D2F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9FF23B-E7E0-44A1-ABC0-6D394E8959A2}">
      <dsp:nvSpPr>
        <dsp:cNvPr id="0" name=""/>
        <dsp:cNvSpPr/>
      </dsp:nvSpPr>
      <dsp:spPr>
        <a:xfrm>
          <a:off x="0" y="87058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/>
            <a:t>Rotimi  </a:t>
          </a:r>
          <a:r>
            <a:rPr lang="en-GB" sz="4000" kern="1200" dirty="0" err="1"/>
            <a:t>Olatunde</a:t>
          </a:r>
          <a:r>
            <a:rPr lang="en-GB" sz="4000" kern="1200" dirty="0"/>
            <a:t> </a:t>
          </a:r>
          <a:r>
            <a:rPr lang="en-GB" sz="4000" kern="1200" dirty="0" err="1"/>
            <a:t>Fawumi</a:t>
          </a:r>
          <a:r>
            <a:rPr lang="en-GB" sz="4000" kern="1200" dirty="0"/>
            <a:t> ( Team Lead)</a:t>
          </a:r>
          <a:endParaRPr lang="en-US" sz="4000" kern="1200" dirty="0"/>
        </a:p>
      </dsp:txBody>
      <dsp:txXfrm>
        <a:off x="0" y="870586"/>
        <a:ext cx="10515600" cy="870055"/>
      </dsp:txXfrm>
    </dsp:sp>
    <dsp:sp modelId="{DF6CC48F-4904-4D1E-AB4D-FCBE37517A4E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4F6106-1FA3-4687-84FB-205E5544B03A}">
      <dsp:nvSpPr>
        <dsp:cNvPr id="0" name=""/>
        <dsp:cNvSpPr/>
      </dsp:nvSpPr>
      <dsp:spPr>
        <a:xfrm>
          <a:off x="0" y="174064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/>
            <a:t>Michelle Kwarteng (Ass Team Lead)</a:t>
          </a:r>
          <a:endParaRPr lang="en-US" sz="4000" kern="1200" dirty="0"/>
        </a:p>
      </dsp:txBody>
      <dsp:txXfrm>
        <a:off x="0" y="1740641"/>
        <a:ext cx="10515600" cy="870055"/>
      </dsp:txXfrm>
    </dsp:sp>
    <dsp:sp modelId="{91F7A76E-6E0F-4255-8110-0C3E2293CAE9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AC9A30-1B62-49B8-9C73-4572B8FCF0DF}">
      <dsp:nvSpPr>
        <dsp:cNvPr id="0" name=""/>
        <dsp:cNvSpPr/>
      </dsp:nvSpPr>
      <dsp:spPr>
        <a:xfrm>
          <a:off x="0" y="261069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 err="1"/>
            <a:t>Tajudeen</a:t>
          </a:r>
          <a:r>
            <a:rPr lang="en-GB" sz="4000" kern="1200" dirty="0"/>
            <a:t> Yusuf Alabi (Member)</a:t>
          </a:r>
          <a:endParaRPr lang="en-US" sz="4000" kern="1200" dirty="0"/>
        </a:p>
      </dsp:txBody>
      <dsp:txXfrm>
        <a:off x="0" y="2610696"/>
        <a:ext cx="10515600" cy="870055"/>
      </dsp:txXfrm>
    </dsp:sp>
    <dsp:sp modelId="{76E8D090-5A8A-42A5-965A-ADF39FBB8B50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F3F30D-F62C-4EFA-A88B-2C690C656CCB}">
      <dsp:nvSpPr>
        <dsp:cNvPr id="0" name=""/>
        <dsp:cNvSpPr/>
      </dsp:nvSpPr>
      <dsp:spPr>
        <a:xfrm>
          <a:off x="0" y="348075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/>
            <a:t>Daniel </a:t>
          </a:r>
          <a:r>
            <a:rPr lang="en-GB" sz="4000" kern="1200" dirty="0" err="1"/>
            <a:t>Okechukwu</a:t>
          </a:r>
          <a:r>
            <a:rPr lang="en-GB" sz="4000" kern="1200" dirty="0"/>
            <a:t> </a:t>
          </a:r>
          <a:r>
            <a:rPr lang="en-GB" sz="4000" kern="1200" dirty="0" err="1"/>
            <a:t>Nwaogwugwu</a:t>
          </a:r>
          <a:r>
            <a:rPr lang="en-GB" sz="4000" kern="1200" dirty="0"/>
            <a:t> (Member)</a:t>
          </a:r>
          <a:endParaRPr lang="en-US" sz="4000" kern="1200" dirty="0"/>
        </a:p>
      </dsp:txBody>
      <dsp:txXfrm>
        <a:off x="0" y="3480751"/>
        <a:ext cx="10515600" cy="8700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7B074D-CE86-458D-B93A-A88A52B0E85F}">
      <dsp:nvSpPr>
        <dsp:cNvPr id="0" name=""/>
        <dsp:cNvSpPr/>
      </dsp:nvSpPr>
      <dsp:spPr>
        <a:xfrm>
          <a:off x="0" y="395942"/>
          <a:ext cx="564682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08E721-A7DE-4840-B3E2-EC4302DDA3A0}">
      <dsp:nvSpPr>
        <dsp:cNvPr id="0" name=""/>
        <dsp:cNvSpPr/>
      </dsp:nvSpPr>
      <dsp:spPr>
        <a:xfrm>
          <a:off x="282341" y="41702"/>
          <a:ext cx="3952774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405" tIns="0" rIns="14940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PROBLEM STATEMENT</a:t>
          </a:r>
        </a:p>
      </dsp:txBody>
      <dsp:txXfrm>
        <a:off x="316926" y="76287"/>
        <a:ext cx="3883604" cy="639310"/>
      </dsp:txXfrm>
    </dsp:sp>
    <dsp:sp modelId="{4C8EE998-A26F-4AA6-9DBA-7127D8D751D1}">
      <dsp:nvSpPr>
        <dsp:cNvPr id="0" name=""/>
        <dsp:cNvSpPr/>
      </dsp:nvSpPr>
      <dsp:spPr>
        <a:xfrm>
          <a:off x="0" y="1484582"/>
          <a:ext cx="564682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83E003-AE24-43EA-8CF1-9C8F4F054411}">
      <dsp:nvSpPr>
        <dsp:cNvPr id="0" name=""/>
        <dsp:cNvSpPr/>
      </dsp:nvSpPr>
      <dsp:spPr>
        <a:xfrm>
          <a:off x="282341" y="1130342"/>
          <a:ext cx="3952774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405" tIns="0" rIns="14940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ANALYSIS</a:t>
          </a:r>
        </a:p>
      </dsp:txBody>
      <dsp:txXfrm>
        <a:off x="316926" y="1164927"/>
        <a:ext cx="3883604" cy="639310"/>
      </dsp:txXfrm>
    </dsp:sp>
    <dsp:sp modelId="{E2D5C4C3-80FE-4D90-819B-DC677671E8A2}">
      <dsp:nvSpPr>
        <dsp:cNvPr id="0" name=""/>
        <dsp:cNvSpPr/>
      </dsp:nvSpPr>
      <dsp:spPr>
        <a:xfrm>
          <a:off x="0" y="2573222"/>
          <a:ext cx="5646820" cy="926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256" tIns="499872" rIns="43825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RECOMMENDATION</a:t>
          </a:r>
        </a:p>
      </dsp:txBody>
      <dsp:txXfrm>
        <a:off x="0" y="2573222"/>
        <a:ext cx="5646820" cy="926100"/>
      </dsp:txXfrm>
    </dsp:sp>
    <dsp:sp modelId="{F03B8499-BCF1-4082-A00C-84625345100A}">
      <dsp:nvSpPr>
        <dsp:cNvPr id="0" name=""/>
        <dsp:cNvSpPr/>
      </dsp:nvSpPr>
      <dsp:spPr>
        <a:xfrm>
          <a:off x="282341" y="2218982"/>
          <a:ext cx="3952774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405" tIns="0" rIns="14940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GAP ANALYSIS OVERVIEW</a:t>
          </a:r>
        </a:p>
      </dsp:txBody>
      <dsp:txXfrm>
        <a:off x="316926" y="2253567"/>
        <a:ext cx="3883604" cy="639310"/>
      </dsp:txXfrm>
    </dsp:sp>
    <dsp:sp modelId="{AE9C55C2-1A4E-4F87-A85C-38FA4EC108CA}">
      <dsp:nvSpPr>
        <dsp:cNvPr id="0" name=""/>
        <dsp:cNvSpPr/>
      </dsp:nvSpPr>
      <dsp:spPr>
        <a:xfrm>
          <a:off x="0" y="3983162"/>
          <a:ext cx="564682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EFDD18-4347-4C9D-864C-0DDB93967A8C}">
      <dsp:nvSpPr>
        <dsp:cNvPr id="0" name=""/>
        <dsp:cNvSpPr/>
      </dsp:nvSpPr>
      <dsp:spPr>
        <a:xfrm>
          <a:off x="282341" y="3628922"/>
          <a:ext cx="3952774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405" tIns="0" rIns="14940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CONCLUSION</a:t>
          </a:r>
        </a:p>
      </dsp:txBody>
      <dsp:txXfrm>
        <a:off x="316926" y="3663507"/>
        <a:ext cx="3883604" cy="639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139C1A-CF4C-4D9B-BDCF-D663C87A0133}">
      <dsp:nvSpPr>
        <dsp:cNvPr id="0" name=""/>
        <dsp:cNvSpPr/>
      </dsp:nvSpPr>
      <dsp:spPr>
        <a:xfrm>
          <a:off x="0" y="624128"/>
          <a:ext cx="5534527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9541" tIns="437388" rIns="429541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ANALYSIS TOOLS</a:t>
          </a:r>
        </a:p>
      </dsp:txBody>
      <dsp:txXfrm>
        <a:off x="0" y="624128"/>
        <a:ext cx="5534527" cy="893025"/>
      </dsp:txXfrm>
    </dsp:sp>
    <dsp:sp modelId="{D4909BB4-3C40-498F-B12B-7AFE8AE1A5BF}">
      <dsp:nvSpPr>
        <dsp:cNvPr id="0" name=""/>
        <dsp:cNvSpPr/>
      </dsp:nvSpPr>
      <dsp:spPr>
        <a:xfrm>
          <a:off x="276726" y="314168"/>
          <a:ext cx="3874168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434" tIns="0" rIns="146434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TEAM MEMBERS</a:t>
          </a:r>
        </a:p>
      </dsp:txBody>
      <dsp:txXfrm>
        <a:off x="306988" y="344430"/>
        <a:ext cx="3813644" cy="559396"/>
      </dsp:txXfrm>
    </dsp:sp>
    <dsp:sp modelId="{7CFF1373-D734-4F7B-A301-F693DC6776E6}">
      <dsp:nvSpPr>
        <dsp:cNvPr id="0" name=""/>
        <dsp:cNvSpPr/>
      </dsp:nvSpPr>
      <dsp:spPr>
        <a:xfrm>
          <a:off x="0" y="1940514"/>
          <a:ext cx="5534527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403205-9D22-431A-8197-3170E9ACC509}">
      <dsp:nvSpPr>
        <dsp:cNvPr id="0" name=""/>
        <dsp:cNvSpPr/>
      </dsp:nvSpPr>
      <dsp:spPr>
        <a:xfrm>
          <a:off x="276726" y="1630553"/>
          <a:ext cx="3874168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434" tIns="0" rIns="146434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TERMINOLOGY</a:t>
          </a:r>
          <a:endParaRPr lang="en-US" sz="2100" kern="1200" dirty="0"/>
        </a:p>
      </dsp:txBody>
      <dsp:txXfrm>
        <a:off x="306988" y="1660815"/>
        <a:ext cx="3813644" cy="559396"/>
      </dsp:txXfrm>
    </dsp:sp>
    <dsp:sp modelId="{9D33EE55-2D75-4F01-AD86-6D0DB2762544}">
      <dsp:nvSpPr>
        <dsp:cNvPr id="0" name=""/>
        <dsp:cNvSpPr/>
      </dsp:nvSpPr>
      <dsp:spPr>
        <a:xfrm>
          <a:off x="0" y="2893074"/>
          <a:ext cx="5534527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9541" tIns="437388" rIns="429541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 BENCHMARK</a:t>
          </a:r>
        </a:p>
      </dsp:txBody>
      <dsp:txXfrm>
        <a:off x="0" y="2893074"/>
        <a:ext cx="5534527" cy="893025"/>
      </dsp:txXfrm>
    </dsp:sp>
    <dsp:sp modelId="{365E33CC-1388-4613-BA39-D71AA9EE7F8C}">
      <dsp:nvSpPr>
        <dsp:cNvPr id="0" name=""/>
        <dsp:cNvSpPr/>
      </dsp:nvSpPr>
      <dsp:spPr>
        <a:xfrm>
          <a:off x="276726" y="2583114"/>
          <a:ext cx="3874168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434" tIns="0" rIns="146434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KEY PERFORMANCE INDICATOR  </a:t>
          </a:r>
        </a:p>
      </dsp:txBody>
      <dsp:txXfrm>
        <a:off x="306988" y="2613376"/>
        <a:ext cx="3813644" cy="559396"/>
      </dsp:txXfrm>
    </dsp:sp>
    <dsp:sp modelId="{30DFB090-67DD-4061-B85E-722594B865DA}">
      <dsp:nvSpPr>
        <dsp:cNvPr id="0" name=""/>
        <dsp:cNvSpPr/>
      </dsp:nvSpPr>
      <dsp:spPr>
        <a:xfrm>
          <a:off x="0" y="4209459"/>
          <a:ext cx="5534527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C3D94A-543C-4744-B0AC-78136C321006}">
      <dsp:nvSpPr>
        <dsp:cNvPr id="0" name=""/>
        <dsp:cNvSpPr/>
      </dsp:nvSpPr>
      <dsp:spPr>
        <a:xfrm>
          <a:off x="276726" y="3899499"/>
          <a:ext cx="3874168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434" tIns="0" rIns="146434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OVERVIEW</a:t>
          </a:r>
        </a:p>
      </dsp:txBody>
      <dsp:txXfrm>
        <a:off x="306988" y="3929761"/>
        <a:ext cx="3813644" cy="5593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B6135A-9968-4866-B17A-80430717182C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8E97C7-1773-436E-9C59-C1C05758EF4D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AE8FBA-7644-4BFF-8882-65145B69AD6E}">
      <dsp:nvSpPr>
        <dsp:cNvPr id="0" name=""/>
        <dsp:cNvSpPr/>
      </dsp:nvSpPr>
      <dsp:spPr>
        <a:xfrm>
          <a:off x="1435590" y="53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SLACK</a:t>
          </a:r>
          <a:endParaRPr lang="en-US" kern="1200" dirty="0"/>
        </a:p>
      </dsp:txBody>
      <dsp:txXfrm>
        <a:off x="1435590" y="531"/>
        <a:ext cx="4732020" cy="1242935"/>
      </dsp:txXfrm>
    </dsp:sp>
    <dsp:sp modelId="{39CFD351-AB74-4EB3-9FBE-43C3EEBB0172}">
      <dsp:nvSpPr>
        <dsp:cNvPr id="0" name=""/>
        <dsp:cNvSpPr/>
      </dsp:nvSpPr>
      <dsp:spPr>
        <a:xfrm>
          <a:off x="6167610" y="53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ONE DRIVE</a:t>
          </a:r>
        </a:p>
      </dsp:txBody>
      <dsp:txXfrm>
        <a:off x="6167610" y="531"/>
        <a:ext cx="4347989" cy="1242935"/>
      </dsp:txXfrm>
    </dsp:sp>
    <dsp:sp modelId="{F6773700-E378-4438-9541-1ED4EDBC53CD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6615CB-699E-4904-9E83-AC9FF7B38F19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2CCC1C-1EF7-4D78-9083-BCAAFEF38C80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1. MICROSOFT EXCEL</a:t>
          </a:r>
          <a:endParaRPr lang="en-US" sz="2500" kern="1200" dirty="0"/>
        </a:p>
      </dsp:txBody>
      <dsp:txXfrm>
        <a:off x="1435590" y="1554201"/>
        <a:ext cx="9080009" cy="1242935"/>
      </dsp:txXfrm>
    </dsp:sp>
    <dsp:sp modelId="{18FBF0A0-0F93-410C-A45E-814A98B4E89A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491589-0D50-4038-A417-2DEA5A8E6E24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FC91EE-DA2A-4AE3-8166-ABA180ADC074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Webinarjam</a:t>
          </a:r>
          <a:r>
            <a:rPr lang="en-US" sz="2500" kern="1200" dirty="0"/>
            <a:t> CRM</a:t>
          </a:r>
        </a:p>
      </dsp:txBody>
      <dsp:txXfrm>
        <a:off x="1435590" y="3107870"/>
        <a:ext cx="9080009" cy="12429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F10351-FD55-4949-81B6-B0A22B2B9586}">
      <dsp:nvSpPr>
        <dsp:cNvPr id="0" name=""/>
        <dsp:cNvSpPr/>
      </dsp:nvSpPr>
      <dsp:spPr>
        <a:xfrm>
          <a:off x="620237" y="1921643"/>
          <a:ext cx="682299" cy="68229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D3EA25-7193-451D-B32E-5EC122847C50}">
      <dsp:nvSpPr>
        <dsp:cNvPr id="0" name=""/>
        <dsp:cNvSpPr/>
      </dsp:nvSpPr>
      <dsp:spPr>
        <a:xfrm>
          <a:off x="761379" y="2041276"/>
          <a:ext cx="395733" cy="3957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56EBB04-4E7D-428B-826B-AD18A3ADD484}">
      <dsp:nvSpPr>
        <dsp:cNvPr id="0" name=""/>
        <dsp:cNvSpPr/>
      </dsp:nvSpPr>
      <dsp:spPr>
        <a:xfrm>
          <a:off x="1353381" y="1601654"/>
          <a:ext cx="1815697" cy="1170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Total live attendees 200</a:t>
          </a:r>
        </a:p>
      </dsp:txBody>
      <dsp:txXfrm>
        <a:off x="1353381" y="1601654"/>
        <a:ext cx="1815697" cy="1170901"/>
      </dsp:txXfrm>
    </dsp:sp>
    <dsp:sp modelId="{C0FE023F-6EB0-462C-89C3-4012732BF498}">
      <dsp:nvSpPr>
        <dsp:cNvPr id="0" name=""/>
        <dsp:cNvSpPr/>
      </dsp:nvSpPr>
      <dsp:spPr>
        <a:xfrm>
          <a:off x="3440961" y="1921643"/>
          <a:ext cx="682299" cy="68229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F70C8A-8C3F-42B3-8ACE-17ACD6E0250F}">
      <dsp:nvSpPr>
        <dsp:cNvPr id="0" name=""/>
        <dsp:cNvSpPr/>
      </dsp:nvSpPr>
      <dsp:spPr>
        <a:xfrm>
          <a:off x="3584244" y="2064926"/>
          <a:ext cx="395733" cy="3957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DDD7404-C9DE-4043-8BA6-3681ABBEE418}">
      <dsp:nvSpPr>
        <dsp:cNvPr id="0" name=""/>
        <dsp:cNvSpPr/>
      </dsp:nvSpPr>
      <dsp:spPr>
        <a:xfrm>
          <a:off x="4201012" y="1594548"/>
          <a:ext cx="1789418" cy="1129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Targeted time to be spent  00:50:00</a:t>
          </a:r>
        </a:p>
      </dsp:txBody>
      <dsp:txXfrm>
        <a:off x="4201012" y="1594548"/>
        <a:ext cx="1789418" cy="1129260"/>
      </dsp:txXfrm>
    </dsp:sp>
    <dsp:sp modelId="{604EB960-125C-4BE9-96B6-66552912DD22}">
      <dsp:nvSpPr>
        <dsp:cNvPr id="0" name=""/>
        <dsp:cNvSpPr/>
      </dsp:nvSpPr>
      <dsp:spPr>
        <a:xfrm>
          <a:off x="620237" y="3228218"/>
          <a:ext cx="682299" cy="68229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C26E0D-6FAA-498D-854E-7A893B05A8D8}">
      <dsp:nvSpPr>
        <dsp:cNvPr id="0" name=""/>
        <dsp:cNvSpPr/>
      </dsp:nvSpPr>
      <dsp:spPr>
        <a:xfrm>
          <a:off x="763520" y="3371500"/>
          <a:ext cx="395733" cy="3957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6FE00ED-9094-48CB-8D85-CAB68140A701}">
      <dsp:nvSpPr>
        <dsp:cNvPr id="0" name=""/>
        <dsp:cNvSpPr/>
      </dsp:nvSpPr>
      <dsp:spPr>
        <a:xfrm>
          <a:off x="1398163" y="3844211"/>
          <a:ext cx="1608277" cy="682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 </a:t>
          </a:r>
          <a:r>
            <a:rPr lang="en-US" sz="2400" b="1" kern="1200" dirty="0"/>
            <a:t>Total replay attendees 100</a:t>
          </a:r>
          <a:endParaRPr lang="en-US" sz="1800" kern="1200" dirty="0"/>
        </a:p>
      </dsp:txBody>
      <dsp:txXfrm>
        <a:off x="1398163" y="3844211"/>
        <a:ext cx="1608277" cy="682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6BBBB5-E747-4F61-B06F-D0638980583D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EEBBA-D404-43B0-8527-7BEDD8D9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935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4EEBBA-D404-43B0-8527-7BEDD8D9195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184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4EEBBA-D404-43B0-8527-7BEDD8D9195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346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4EEBBA-D404-43B0-8527-7BEDD8D9195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074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4EEBBA-D404-43B0-8527-7BEDD8D9195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393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4EEBBA-D404-43B0-8527-7BEDD8D9195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592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6380-5CCF-432D-BF57-02340AAD12EA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7F55-2545-4F20-88AF-7FF309FA9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2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6380-5CCF-432D-BF57-02340AAD12EA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7F55-2545-4F20-88AF-7FF309FA9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59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6380-5CCF-432D-BF57-02340AAD12EA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7F55-2545-4F20-88AF-7FF309FA9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3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6380-5CCF-432D-BF57-02340AAD12EA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7F55-2545-4F20-88AF-7FF309FA9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88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6380-5CCF-432D-BF57-02340AAD12EA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7F55-2545-4F20-88AF-7FF309FA9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70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6380-5CCF-432D-BF57-02340AAD12EA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7F55-2545-4F20-88AF-7FF309FA9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92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6380-5CCF-432D-BF57-02340AAD12EA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7F55-2545-4F20-88AF-7FF309FA9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99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6380-5CCF-432D-BF57-02340AAD12EA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7F55-2545-4F20-88AF-7FF309FA9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99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6380-5CCF-432D-BF57-02340AAD12EA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7F55-2545-4F20-88AF-7FF309FA9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36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6380-5CCF-432D-BF57-02340AAD12EA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7F55-2545-4F20-88AF-7FF309FA9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6380-5CCF-432D-BF57-02340AAD12EA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7F55-2545-4F20-88AF-7FF309FA9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5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D6380-5CCF-432D-BF57-02340AAD12EA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87F55-2545-4F20-88AF-7FF309FA9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22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image" Target="../media/image1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Relationship Id="rId9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8951" y="777240"/>
            <a:ext cx="4648893" cy="2964610"/>
          </a:xfrm>
        </p:spPr>
        <p:txBody>
          <a:bodyPr anchor="t">
            <a:normAutofit/>
          </a:bodyPr>
          <a:lstStyle/>
          <a:p>
            <a:pPr algn="l"/>
            <a:r>
              <a:rPr lang="en-GB" sz="4000" b="1" dirty="0">
                <a:latin typeface="+mn-lt"/>
              </a:rPr>
              <a:t>2023 INTERNSHIP PROJECT</a:t>
            </a:r>
            <a:br>
              <a:rPr lang="en-US" sz="4800" dirty="0">
                <a:latin typeface="+mn-lt"/>
              </a:rPr>
            </a:br>
            <a:endParaRPr lang="en-US" sz="48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025590"/>
            <a:ext cx="4036300" cy="2832409"/>
          </a:xfrm>
        </p:spPr>
        <p:txBody>
          <a:bodyPr anchor="b">
            <a:normAutofit/>
          </a:bodyPr>
          <a:lstStyle/>
          <a:p>
            <a:pPr algn="l"/>
            <a:endParaRPr lang="en-US" sz="1400" b="1" dirty="0"/>
          </a:p>
          <a:p>
            <a:pPr algn="l"/>
            <a:endParaRPr lang="en-US" sz="1400" dirty="0"/>
          </a:p>
          <a:p>
            <a:pPr algn="l"/>
            <a:r>
              <a:rPr lang="en-US" sz="2000" b="1" dirty="0"/>
              <a:t>REPORTING CYCLE</a:t>
            </a:r>
            <a:r>
              <a:rPr lang="en-US" sz="2000" dirty="0"/>
              <a:t>: </a:t>
            </a:r>
            <a:r>
              <a:rPr lang="en-GB" sz="2000" dirty="0"/>
              <a:t>March – April 2023</a:t>
            </a:r>
          </a:p>
          <a:p>
            <a:pPr algn="l"/>
            <a:endParaRPr lang="en-US" sz="2000" dirty="0"/>
          </a:p>
          <a:p>
            <a:pPr algn="l"/>
            <a:r>
              <a:rPr lang="en-US" sz="2000" b="1" dirty="0"/>
              <a:t>PRESENTED BY: </a:t>
            </a:r>
            <a:r>
              <a:rPr lang="en-US" sz="2000" dirty="0"/>
              <a:t>Group 1</a:t>
            </a:r>
          </a:p>
          <a:p>
            <a:pPr algn="l"/>
            <a:endParaRPr lang="en-US" sz="1600" b="1" dirty="0"/>
          </a:p>
          <a:p>
            <a:pPr algn="l"/>
            <a:endParaRPr lang="en-US" sz="1400" dirty="0"/>
          </a:p>
          <a:p>
            <a:pPr algn="l"/>
            <a:endParaRPr lang="en-US" sz="1400" dirty="0"/>
          </a:p>
          <a:p>
            <a:pPr algn="l"/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FAF2B9-C071-47EC-A4C4-F2BDA7005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845" y="899563"/>
            <a:ext cx="5058872" cy="505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313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D7C4151-4C10-4FC7-B24F-B0E1CDE12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946"/>
            <a:ext cx="12192000" cy="670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000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02239D2-A05D-4A1C-9F06-FBA7FC730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538D8A-4696-4711-94D5-968B4386A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538956"/>
            <a:ext cx="8985250" cy="749300"/>
          </a:xfrm>
        </p:spPr>
        <p:txBody>
          <a:bodyPr anchor="t">
            <a:normAutofit/>
          </a:bodyPr>
          <a:lstStyle/>
          <a:p>
            <a:r>
              <a:rPr lang="en-US" sz="4000" b="1" dirty="0">
                <a:latin typeface="+mn-lt"/>
              </a:rPr>
              <a:t>GAP ANALYSIS OVERVIEW</a:t>
            </a:r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4C26A415-84C8-9F4E-1579-79D7F0A2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900" y="538956"/>
            <a:ext cx="749300" cy="749300"/>
          </a:xfrm>
          <a:prstGeom prst="rect">
            <a:avLst/>
          </a:prstGeom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DFBC82C1-0F01-4E6E-AE5C-AE09E6243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88256"/>
            <a:ext cx="12181755" cy="5558849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endParaRPr lang="en-US" sz="1800" b="1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Product/Service Type</a:t>
            </a:r>
          </a:p>
          <a:p>
            <a:pPr marL="0" indent="0">
              <a:buNone/>
            </a:pPr>
            <a:r>
              <a:rPr lang="en-US" dirty="0"/>
              <a:t>Essential for proper benchmarking.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b="1" dirty="0"/>
              <a:t>No means of contact and follow-up after registration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registrants were not sent reminder email because their email address and phone number were not collected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b="1" dirty="0"/>
              <a:t>Uncertainty of the webinar content</a:t>
            </a:r>
          </a:p>
          <a:p>
            <a:pPr marL="0" indent="0">
              <a:buNone/>
            </a:pPr>
            <a:r>
              <a:rPr lang="en-US" dirty="0"/>
              <a:t>The content of the Webinar needs to be review to know if it meet the needs and aspiration of the attendee who didn’t stay up to the targeted time.</a:t>
            </a:r>
          </a:p>
          <a:p>
            <a:pPr marL="0" indent="0">
              <a:buNone/>
            </a:pPr>
            <a:r>
              <a:rPr lang="en-US" b="1" dirty="0"/>
              <a:t>4. User Demography</a:t>
            </a:r>
          </a:p>
          <a:p>
            <a:pPr marL="0" indent="0">
              <a:buNone/>
            </a:pPr>
            <a:r>
              <a:rPr lang="en-US" dirty="0"/>
              <a:t>Target ads based on gender, age, region for optimized conversion growth.</a:t>
            </a:r>
          </a:p>
          <a:p>
            <a:pPr marL="0" indent="0">
              <a:buNone/>
            </a:pPr>
            <a:r>
              <a:rPr lang="en-US" b="1" dirty="0"/>
              <a:t>5. Revenue Generation Clarity</a:t>
            </a:r>
          </a:p>
          <a:p>
            <a:pPr marL="0" indent="0">
              <a:buNone/>
            </a:pPr>
            <a:r>
              <a:rPr lang="en-US" dirty="0"/>
              <a:t>Determine digital integration or offline collection to assess revenue concerns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1F75BD-6707-445A-B2FD-5F19C93F8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833" y="10895"/>
            <a:ext cx="1419922" cy="98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18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Slide Background">
            <a:extLst>
              <a:ext uri="{FF2B5EF4-FFF2-40B4-BE49-F238E27FC236}">
                <a16:creationId xmlns:a16="http://schemas.microsoft.com/office/drawing/2014/main" id="{FE1EC756-41E9-4FD6-AD48-EF46A2813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66F6371-9EA5-9354-29DC-1D07B921F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9E1536-92BA-44AC-BECF-A8E9B7D39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5" y="307447"/>
            <a:ext cx="9422529" cy="9841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RECOMMENDATIONS</a:t>
            </a:r>
            <a:endParaRPr lang="en-US" sz="3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1A354F-0184-4E2F-AC75-0ABC9C1B28A7}"/>
              </a:ext>
            </a:extLst>
          </p:cNvPr>
          <p:cNvSpPr txBox="1"/>
          <p:nvPr/>
        </p:nvSpPr>
        <p:spPr>
          <a:xfrm>
            <a:off x="6352129" y="1733407"/>
            <a:ext cx="4646587" cy="3665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FB009B-8871-A189-EF59-F2FE6585F240}"/>
              </a:ext>
            </a:extLst>
          </p:cNvPr>
          <p:cNvSpPr txBox="1"/>
          <p:nvPr/>
        </p:nvSpPr>
        <p:spPr>
          <a:xfrm>
            <a:off x="126124" y="1729117"/>
            <a:ext cx="11939752" cy="5052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Address Data Gaps</a:t>
            </a:r>
            <a:endParaRPr lang="en-US" noProof="0" dirty="0">
              <a:solidFill>
                <a:prstClr val="black"/>
              </a:solidFill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Immediate resolution for critical analysis and accurate forecasting</a:t>
            </a: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.</a:t>
            </a:r>
          </a:p>
          <a:p>
            <a:pPr marL="34290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Implement Feedback Systems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Introduce questionnaires, surveys, and feedback reviews for better webinar experience.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solidFill>
                  <a:prstClr val="black"/>
                </a:solidFill>
              </a:rPr>
              <a:t>Contact Detail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tabLst/>
              <a:defRPr/>
            </a:pPr>
            <a:r>
              <a:rPr lang="en-GB" dirty="0"/>
              <a:t>Contact details should be included in the registration form, so registrants can be reminded to attend the webinar that they signed up for.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="1" dirty="0"/>
              <a:t>Registrants Demography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tabLst/>
              <a:defRPr/>
            </a:pPr>
            <a:r>
              <a:rPr lang="en-GB" dirty="0"/>
              <a:t>User demographic information are needed to be able to target the appropriate audience for optimal conversion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="1" dirty="0"/>
              <a:t>Integration of Marketing strategy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tabLst/>
              <a:defRPr/>
            </a:pPr>
            <a:r>
              <a:rPr lang="en-GB" dirty="0"/>
              <a:t>A wholistic marketing strategy should be adopted which will focus on all the processes to selling a product/services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D6E104-7A14-4616-8EC1-82A66B4C30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833" y="10894"/>
            <a:ext cx="1419922" cy="98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941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02239D2-A05D-4A1C-9F06-FBA7FC730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00" y="538956"/>
            <a:ext cx="8985250" cy="1118394"/>
          </a:xfrm>
        </p:spPr>
        <p:txBody>
          <a:bodyPr anchor="t">
            <a:normAutofit/>
          </a:bodyPr>
          <a:lstStyle/>
          <a:p>
            <a:r>
              <a:rPr lang="en-GB" sz="4000" b="1" dirty="0"/>
              <a:t>CONCLUSION</a:t>
            </a:r>
          </a:p>
        </p:txBody>
      </p:sp>
      <p:pic>
        <p:nvPicPr>
          <p:cNvPr id="13" name="Graphic 12" descr="Hard Drive">
            <a:extLst>
              <a:ext uri="{FF2B5EF4-FFF2-40B4-BE49-F238E27FC236}">
                <a16:creationId xmlns:a16="http://schemas.microsoft.com/office/drawing/2014/main" id="{B640B971-979B-02B2-B503-AD119194C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900" y="538956"/>
            <a:ext cx="749300" cy="7493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BC274-D333-412D-B749-8CD9B4C80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207" y="1847849"/>
            <a:ext cx="11719034" cy="47946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/>
              <a:t>Although the </a:t>
            </a:r>
            <a:r>
              <a:rPr lang="en-US" b="1" dirty="0"/>
              <a:t>webinar </a:t>
            </a:r>
            <a:r>
              <a:rPr lang="en-US" dirty="0"/>
              <a:t>had a high rate of </a:t>
            </a:r>
            <a:r>
              <a:rPr lang="en-US" b="1" dirty="0"/>
              <a:t>unique</a:t>
            </a:r>
            <a:r>
              <a:rPr lang="en-US" dirty="0"/>
              <a:t> registration, yet </a:t>
            </a:r>
            <a:r>
              <a:rPr lang="en-US" b="1" dirty="0"/>
              <a:t>97% </a:t>
            </a:r>
            <a:r>
              <a:rPr lang="en-US" dirty="0"/>
              <a:t>of registrants </a:t>
            </a:r>
            <a:r>
              <a:rPr lang="en-US" b="1" dirty="0"/>
              <a:t>churned</a:t>
            </a:r>
            <a:r>
              <a:rPr lang="en-US" dirty="0"/>
              <a:t>, which is a sign of </a:t>
            </a:r>
            <a:r>
              <a:rPr lang="en-US" b="1" dirty="0"/>
              <a:t>ineffective marketing strategy.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 To </a:t>
            </a:r>
            <a:r>
              <a:rPr lang="en-US" b="1" dirty="0"/>
              <a:t>effectively</a:t>
            </a:r>
            <a:r>
              <a:rPr lang="en-US" dirty="0"/>
              <a:t> resolve this, bridging the identified </a:t>
            </a:r>
            <a:r>
              <a:rPr lang="en-US" b="1" dirty="0"/>
              <a:t>gaps</a:t>
            </a:r>
            <a:r>
              <a:rPr lang="en-US" dirty="0"/>
              <a:t> with </a:t>
            </a:r>
            <a:r>
              <a:rPr lang="en-US" b="1" dirty="0"/>
              <a:t>precise data </a:t>
            </a:r>
            <a:r>
              <a:rPr lang="en-US" dirty="0"/>
              <a:t>is essential for </a:t>
            </a:r>
            <a:r>
              <a:rPr lang="en-US" b="1" dirty="0"/>
              <a:t>in-depth analysis </a:t>
            </a:r>
            <a:r>
              <a:rPr lang="en-US" dirty="0"/>
              <a:t>and </a:t>
            </a:r>
            <a:r>
              <a:rPr lang="en-US" b="1" dirty="0"/>
              <a:t>problem resolution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6F99F1-F8C4-4475-A039-6D263ABE20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071" y="10895"/>
            <a:ext cx="1419922" cy="98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480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1AA73E-964E-4877-BE79-D0BDF0636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577" y="1418698"/>
            <a:ext cx="6348846" cy="290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564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</a:t>
            </a:r>
            <a:br>
              <a:rPr lang="en-US" sz="25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5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5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4" name="Graphic 23" descr="Questions">
            <a:extLst>
              <a:ext uri="{FF2B5EF4-FFF2-40B4-BE49-F238E27FC236}">
                <a16:creationId xmlns:a16="http://schemas.microsoft.com/office/drawing/2014/main" id="{58D454AB-0AD4-2381-2C8F-722F6250C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69919" y="1966293"/>
            <a:ext cx="4452160" cy="44521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6FE77D-DB19-A219-D405-F825C5B82339}"/>
              </a:ext>
            </a:extLst>
          </p:cNvPr>
          <p:cNvSpPr txBox="1"/>
          <p:nvPr/>
        </p:nvSpPr>
        <p:spPr>
          <a:xfrm>
            <a:off x="804672" y="2421682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1F5700-5B7D-5E23-22DD-B2DBDE4B33F4}"/>
              </a:ext>
            </a:extLst>
          </p:cNvPr>
          <p:cNvSpPr txBox="1"/>
          <p:nvPr/>
        </p:nvSpPr>
        <p:spPr>
          <a:xfrm>
            <a:off x="2141951" y="248038"/>
            <a:ext cx="8555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>
                <a:solidFill>
                  <a:schemeClr val="bg1"/>
                </a:solidFill>
              </a:rPr>
              <a:t>QUESTIONS?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E828B4A-AA6A-4180-B6F6-B011580D23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833" y="27370"/>
            <a:ext cx="1419922" cy="98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022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393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/>
              <a:t>TEAM MEMBERS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F596D1D-C7A2-1AE9-89E9-92D1C61E30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75827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8B718556-74F8-4758-998C-EAB5B82B0D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830" y="18549"/>
            <a:ext cx="1419922" cy="98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766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3056-315E-4C75-822A-B34F1F304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6237" y="90656"/>
            <a:ext cx="7206916" cy="601579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SECTIONS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2BFAEE1-DDAD-42E2-9B23-8F00C3B347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9257546"/>
              </p:ext>
            </p:extLst>
          </p:nvPr>
        </p:nvGraphicFramePr>
        <p:xfrm>
          <a:off x="6405895" y="1114167"/>
          <a:ext cx="5646820" cy="4629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6691417-2365-4BAB-AEB4-573386C0C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0110168"/>
              </p:ext>
            </p:extLst>
          </p:nvPr>
        </p:nvGraphicFramePr>
        <p:xfrm>
          <a:off x="445168" y="806118"/>
          <a:ext cx="5534527" cy="5052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5DE2D830-089B-4D02-A539-1540136C1CA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078" y="0"/>
            <a:ext cx="1419922" cy="98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507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9AD8-95CC-48E0-B959-1CF2C9D8D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DATA COLLECTION AND ANALYTICAL TOOLS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5705A35-1C1D-338E-9F74-0FBF010D5D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910060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E2FF33A-6E10-453A-87F4-5E84E8F6F4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595" y="19134"/>
            <a:ext cx="1419922" cy="98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768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7358D-0430-431F-8326-6A3DB602F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503" y="57807"/>
            <a:ext cx="10515600" cy="68590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+mn-lt"/>
              </a:rPr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98CE8-C5D2-4093-B780-93E5F783E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609600"/>
            <a:ext cx="12118428" cy="64113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Webinar is an interactive online event where a group of participants can listen to a speaker who delivers a presentation.</a:t>
            </a:r>
          </a:p>
          <a:p>
            <a:endParaRPr lang="en-US" dirty="0"/>
          </a:p>
          <a:p>
            <a:r>
              <a:rPr lang="en-US" dirty="0"/>
              <a:t>Automated</a:t>
            </a:r>
            <a:r>
              <a:rPr lang="en-US" dirty="0">
                <a:solidFill>
                  <a:srgbClr val="1D1F2A"/>
                </a:solidFill>
              </a:rPr>
              <a:t> event </a:t>
            </a:r>
            <a:r>
              <a:rPr lang="en-US" b="0" i="0" dirty="0">
                <a:solidFill>
                  <a:srgbClr val="111111"/>
                </a:solidFill>
                <a:effectLst/>
              </a:rPr>
              <a:t>are </a:t>
            </a:r>
            <a:r>
              <a:rPr lang="en-US" i="0" dirty="0">
                <a:solidFill>
                  <a:srgbClr val="111111"/>
                </a:solidFill>
                <a:effectLst/>
              </a:rPr>
              <a:t>webinars that are on autopilot.</a:t>
            </a:r>
          </a:p>
          <a:p>
            <a:endParaRPr lang="en-US" dirty="0"/>
          </a:p>
          <a:p>
            <a:r>
              <a:rPr lang="en-US" dirty="0"/>
              <a:t>Live </a:t>
            </a:r>
            <a:r>
              <a:rPr lang="en-US" b="0" i="0" dirty="0">
                <a:solidFill>
                  <a:srgbClr val="1D1F2A"/>
                </a:solidFill>
                <a:effectLst/>
              </a:rPr>
              <a:t>streaming is an in-person</a:t>
            </a:r>
            <a:r>
              <a:rPr lang="en-US" dirty="0">
                <a:solidFill>
                  <a:srgbClr val="1D1F2A"/>
                </a:solidFill>
              </a:rPr>
              <a:t> event</a:t>
            </a:r>
            <a:endParaRPr lang="en-US" b="0" i="0" dirty="0">
              <a:solidFill>
                <a:srgbClr val="1D1F2A"/>
              </a:solidFill>
              <a:effectLst/>
            </a:endParaRPr>
          </a:p>
          <a:p>
            <a:endParaRPr lang="en-US" dirty="0"/>
          </a:p>
          <a:p>
            <a:r>
              <a:rPr lang="en-US" dirty="0"/>
              <a:t>Registrants are</a:t>
            </a:r>
            <a:r>
              <a:rPr lang="en-US" i="0" dirty="0">
                <a:solidFill>
                  <a:srgbClr val="111111"/>
                </a:solidFill>
                <a:effectLst/>
              </a:rPr>
              <a:t> persons who have completed the sign-up process to attend the event.</a:t>
            </a:r>
          </a:p>
          <a:p>
            <a:endParaRPr lang="en-US" dirty="0"/>
          </a:p>
          <a:p>
            <a:r>
              <a:rPr lang="en-US" dirty="0"/>
              <a:t>Attendees </a:t>
            </a:r>
            <a:r>
              <a:rPr lang="en-US" dirty="0">
                <a:solidFill>
                  <a:srgbClr val="111111"/>
                </a:solidFill>
              </a:rPr>
              <a:t>are</a:t>
            </a:r>
            <a:r>
              <a:rPr lang="en-US" b="0" i="0" dirty="0">
                <a:solidFill>
                  <a:srgbClr val="111111"/>
                </a:solidFill>
                <a:effectLst/>
              </a:rPr>
              <a:t> a persons who registers and enters the webinar room during the event.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WebinarJam</a:t>
            </a:r>
            <a:r>
              <a:rPr lang="en-US" dirty="0"/>
              <a:t> CRM is a cloud-based data source.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0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129"/>
            <a:ext cx="10515600" cy="984175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>
                <a:latin typeface="+mn-lt"/>
              </a:rPr>
              <a:t>KEY PERFORMANCE INDICATORS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12FCB1-F5C4-457F-B749-74DD1CE62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595" y="19129"/>
            <a:ext cx="1419922" cy="984174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C71A70-C930-4C31-B543-A41E5E9DF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779" y="882869"/>
            <a:ext cx="11698014" cy="5294094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Total number of registrants and unique registrants.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	Total number of attendees who attended: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. Live event	</a:t>
            </a:r>
          </a:p>
          <a:p>
            <a:pPr marL="0" indent="0">
              <a:buNone/>
            </a:pPr>
            <a:r>
              <a:rPr lang="en-US" dirty="0"/>
              <a:t>           ii. Automated event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	</a:t>
            </a:r>
            <a:r>
              <a:rPr lang="en-US" dirty="0" err="1"/>
              <a:t>i</a:t>
            </a:r>
            <a:r>
              <a:rPr lang="en-US" dirty="0"/>
              <a:t>. Attendees who attended live and spent time in live room</a:t>
            </a:r>
          </a:p>
          <a:p>
            <a:pPr marL="0" indent="0">
              <a:buNone/>
            </a:pPr>
            <a:r>
              <a:rPr lang="en-US" dirty="0"/>
              <a:t>	ii. Attendees who watched reply and spent time in replay room.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4.	</a:t>
            </a:r>
            <a:r>
              <a:rPr lang="en-US" dirty="0" err="1"/>
              <a:t>i</a:t>
            </a:r>
            <a:r>
              <a:rPr lang="en-US" dirty="0"/>
              <a:t>. More time above the bench-mark target for live and reply room.</a:t>
            </a:r>
          </a:p>
          <a:p>
            <a:pPr marL="0" indent="0">
              <a:buNone/>
            </a:pPr>
            <a:r>
              <a:rPr lang="en-US" dirty="0"/>
              <a:t>	ii. Less time below the bench-mark target for live and reply room.</a:t>
            </a:r>
          </a:p>
        </p:txBody>
      </p:sp>
    </p:spTree>
    <p:extLst>
      <p:ext uri="{BB962C8B-B14F-4D97-AF65-F5344CB8AC3E}">
        <p14:creationId xmlns:p14="http://schemas.microsoft.com/office/powerpoint/2010/main" val="27351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1C975A-DFCA-4691-951F-F3F1E3DE5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65" y="185279"/>
            <a:ext cx="6002110" cy="1355494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Targeted Benchmark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8486B2-BD5E-DB20-D5E0-FDC43D59CE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815" r="14859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C90D1E-B6AD-76B9-43C2-6994DD83FC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0659580"/>
              </p:ext>
            </p:extLst>
          </p:nvPr>
        </p:nvGraphicFramePr>
        <p:xfrm>
          <a:off x="94593" y="1084861"/>
          <a:ext cx="6588554" cy="5587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B3EDD84-4273-4560-BBA8-FEF3B8E8B7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833" y="10891"/>
            <a:ext cx="1419922" cy="98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12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39A1F5A-E57E-4178-8F57-A18DC747E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291618" cy="5097980"/>
          </a:xfrm>
          <a:custGeom>
            <a:avLst/>
            <a:gdLst>
              <a:gd name="connsiteX0" fmla="*/ 0 w 6530408"/>
              <a:gd name="connsiteY0" fmla="*/ 0 h 5753325"/>
              <a:gd name="connsiteX1" fmla="*/ 6438980 w 6530408"/>
              <a:gd name="connsiteY1" fmla="*/ 0 h 5753325"/>
              <a:gd name="connsiteX2" fmla="*/ 6439047 w 6530408"/>
              <a:gd name="connsiteY2" fmla="*/ 147 h 5753325"/>
              <a:gd name="connsiteX3" fmla="*/ 6443456 w 6530408"/>
              <a:gd name="connsiteY3" fmla="*/ 130105 h 5753325"/>
              <a:gd name="connsiteX4" fmla="*/ 6447632 w 6530408"/>
              <a:gd name="connsiteY4" fmla="*/ 170016 h 5753325"/>
              <a:gd name="connsiteX5" fmla="*/ 6465936 w 6530408"/>
              <a:gd name="connsiteY5" fmla="*/ 274847 h 5753325"/>
              <a:gd name="connsiteX6" fmla="*/ 6506836 w 6530408"/>
              <a:gd name="connsiteY6" fmla="*/ 331778 h 5753325"/>
              <a:gd name="connsiteX7" fmla="*/ 6530408 w 6530408"/>
              <a:gd name="connsiteY7" fmla="*/ 427517 h 5753325"/>
              <a:gd name="connsiteX8" fmla="*/ 6516105 w 6530408"/>
              <a:gd name="connsiteY8" fmla="*/ 476071 h 5753325"/>
              <a:gd name="connsiteX9" fmla="*/ 6488360 w 6530408"/>
              <a:gd name="connsiteY9" fmla="*/ 535865 h 5753325"/>
              <a:gd name="connsiteX10" fmla="*/ 6492864 w 6530408"/>
              <a:gd name="connsiteY10" fmla="*/ 615799 h 5753325"/>
              <a:gd name="connsiteX11" fmla="*/ 6459988 w 6530408"/>
              <a:gd name="connsiteY11" fmla="*/ 707628 h 5753325"/>
              <a:gd name="connsiteX12" fmla="*/ 6453989 w 6530408"/>
              <a:gd name="connsiteY12" fmla="*/ 711876 h 5753325"/>
              <a:gd name="connsiteX13" fmla="*/ 6453209 w 6530408"/>
              <a:gd name="connsiteY13" fmla="*/ 719127 h 5753325"/>
              <a:gd name="connsiteX14" fmla="*/ 6457662 w 6530408"/>
              <a:gd name="connsiteY14" fmla="*/ 723331 h 5753325"/>
              <a:gd name="connsiteX15" fmla="*/ 6447445 w 6530408"/>
              <a:gd name="connsiteY15" fmla="*/ 780003 h 5753325"/>
              <a:gd name="connsiteX16" fmla="*/ 6426552 w 6530408"/>
              <a:gd name="connsiteY16" fmla="*/ 845805 h 5753325"/>
              <a:gd name="connsiteX17" fmla="*/ 6434072 w 6530408"/>
              <a:gd name="connsiteY17" fmla="*/ 910733 h 5753325"/>
              <a:gd name="connsiteX18" fmla="*/ 6432570 w 6530408"/>
              <a:gd name="connsiteY18" fmla="*/ 983394 h 5753325"/>
              <a:gd name="connsiteX19" fmla="*/ 6431878 w 6530408"/>
              <a:gd name="connsiteY19" fmla="*/ 1026728 h 5753325"/>
              <a:gd name="connsiteX20" fmla="*/ 6414269 w 6530408"/>
              <a:gd name="connsiteY20" fmla="*/ 1151111 h 5753325"/>
              <a:gd name="connsiteX21" fmla="*/ 6371722 w 6530408"/>
              <a:gd name="connsiteY21" fmla="*/ 1318080 h 5753325"/>
              <a:gd name="connsiteX22" fmla="*/ 6356023 w 6530408"/>
              <a:gd name="connsiteY22" fmla="*/ 1356227 h 5753325"/>
              <a:gd name="connsiteX23" fmla="*/ 6356157 w 6530408"/>
              <a:gd name="connsiteY23" fmla="*/ 1361967 h 5753325"/>
              <a:gd name="connsiteX24" fmla="*/ 6350613 w 6530408"/>
              <a:gd name="connsiteY24" fmla="*/ 1393569 h 5753325"/>
              <a:gd name="connsiteX25" fmla="*/ 6357062 w 6530408"/>
              <a:gd name="connsiteY25" fmla="*/ 1444071 h 5753325"/>
              <a:gd name="connsiteX26" fmla="*/ 6364832 w 6530408"/>
              <a:gd name="connsiteY26" fmla="*/ 1478763 h 5753325"/>
              <a:gd name="connsiteX27" fmla="*/ 6369745 w 6530408"/>
              <a:gd name="connsiteY27" fmla="*/ 1495680 h 5753325"/>
              <a:gd name="connsiteX28" fmla="*/ 6370898 w 6530408"/>
              <a:gd name="connsiteY28" fmla="*/ 1513331 h 5753325"/>
              <a:gd name="connsiteX29" fmla="*/ 6368801 w 6530408"/>
              <a:gd name="connsiteY29" fmla="*/ 1527414 h 5753325"/>
              <a:gd name="connsiteX30" fmla="*/ 6359177 w 6530408"/>
              <a:gd name="connsiteY30" fmla="*/ 1639513 h 5753325"/>
              <a:gd name="connsiteX31" fmla="*/ 6299489 w 6530408"/>
              <a:gd name="connsiteY31" fmla="*/ 1784860 h 5753325"/>
              <a:gd name="connsiteX32" fmla="*/ 6267878 w 6530408"/>
              <a:gd name="connsiteY32" fmla="*/ 1858572 h 5753325"/>
              <a:gd name="connsiteX33" fmla="*/ 6251146 w 6530408"/>
              <a:gd name="connsiteY33" fmla="*/ 1926167 h 5753325"/>
              <a:gd name="connsiteX34" fmla="*/ 6210686 w 6530408"/>
              <a:gd name="connsiteY34" fmla="*/ 2014834 h 5753325"/>
              <a:gd name="connsiteX35" fmla="*/ 6106652 w 6530408"/>
              <a:gd name="connsiteY35" fmla="*/ 2150572 h 5753325"/>
              <a:gd name="connsiteX36" fmla="*/ 6097813 w 6530408"/>
              <a:gd name="connsiteY36" fmla="*/ 2172208 h 5753325"/>
              <a:gd name="connsiteX37" fmla="*/ 6095990 w 6530408"/>
              <a:gd name="connsiteY37" fmla="*/ 2181185 h 5753325"/>
              <a:gd name="connsiteX38" fmla="*/ 6090126 w 6530408"/>
              <a:gd name="connsiteY38" fmla="*/ 2192533 h 5753325"/>
              <a:gd name="connsiteX39" fmla="*/ 6089503 w 6530408"/>
              <a:gd name="connsiteY39" fmla="*/ 2192543 h 5753325"/>
              <a:gd name="connsiteX40" fmla="*/ 6084946 w 6530408"/>
              <a:gd name="connsiteY40" fmla="*/ 2203694 h 5753325"/>
              <a:gd name="connsiteX41" fmla="*/ 5987861 w 6530408"/>
              <a:gd name="connsiteY41" fmla="*/ 2304868 h 5753325"/>
              <a:gd name="connsiteX42" fmla="*/ 5973439 w 6530408"/>
              <a:gd name="connsiteY42" fmla="*/ 2385635 h 5753325"/>
              <a:gd name="connsiteX43" fmla="*/ 5916727 w 6530408"/>
              <a:gd name="connsiteY43" fmla="*/ 2458777 h 5753325"/>
              <a:gd name="connsiteX44" fmla="*/ 5856524 w 6530408"/>
              <a:gd name="connsiteY44" fmla="*/ 2583281 h 5753325"/>
              <a:gd name="connsiteX45" fmla="*/ 5838091 w 6530408"/>
              <a:gd name="connsiteY45" fmla="*/ 2753474 h 5753325"/>
              <a:gd name="connsiteX46" fmla="*/ 5777471 w 6530408"/>
              <a:gd name="connsiteY46" fmla="*/ 2901570 h 5753325"/>
              <a:gd name="connsiteX47" fmla="*/ 5723992 w 6530408"/>
              <a:gd name="connsiteY47" fmla="*/ 2998752 h 5753325"/>
              <a:gd name="connsiteX48" fmla="*/ 5557886 w 6530408"/>
              <a:gd name="connsiteY48" fmla="*/ 3329735 h 5753325"/>
              <a:gd name="connsiteX49" fmla="*/ 5471501 w 6530408"/>
              <a:gd name="connsiteY49" fmla="*/ 3462221 h 5753325"/>
              <a:gd name="connsiteX50" fmla="*/ 5465154 w 6530408"/>
              <a:gd name="connsiteY50" fmla="*/ 3541065 h 5753325"/>
              <a:gd name="connsiteX51" fmla="*/ 5437889 w 6530408"/>
              <a:gd name="connsiteY51" fmla="*/ 3559927 h 5753325"/>
              <a:gd name="connsiteX52" fmla="*/ 5432770 w 6530408"/>
              <a:gd name="connsiteY52" fmla="*/ 3562948 h 5753325"/>
              <a:gd name="connsiteX53" fmla="*/ 5406795 w 6530408"/>
              <a:gd name="connsiteY53" fmla="*/ 3578594 h 5753325"/>
              <a:gd name="connsiteX54" fmla="*/ 5381495 w 6530408"/>
              <a:gd name="connsiteY54" fmla="*/ 3599883 h 5753325"/>
              <a:gd name="connsiteX55" fmla="*/ 5363689 w 6530408"/>
              <a:gd name="connsiteY55" fmla="*/ 3633299 h 5753325"/>
              <a:gd name="connsiteX56" fmla="*/ 5291870 w 6530408"/>
              <a:gd name="connsiteY56" fmla="*/ 3799039 h 5753325"/>
              <a:gd name="connsiteX57" fmla="*/ 5241600 w 6530408"/>
              <a:gd name="connsiteY57" fmla="*/ 3894238 h 5753325"/>
              <a:gd name="connsiteX58" fmla="*/ 5211041 w 6530408"/>
              <a:gd name="connsiteY58" fmla="*/ 3924184 h 5753325"/>
              <a:gd name="connsiteX59" fmla="*/ 5176073 w 6530408"/>
              <a:gd name="connsiteY59" fmla="*/ 3970179 h 5753325"/>
              <a:gd name="connsiteX60" fmla="*/ 5172826 w 6530408"/>
              <a:gd name="connsiteY60" fmla="*/ 3991773 h 5753325"/>
              <a:gd name="connsiteX61" fmla="*/ 5157053 w 6530408"/>
              <a:gd name="connsiteY61" fmla="*/ 3997708 h 5753325"/>
              <a:gd name="connsiteX62" fmla="*/ 5127922 w 6530408"/>
              <a:gd name="connsiteY62" fmla="*/ 4022660 h 5753325"/>
              <a:gd name="connsiteX63" fmla="*/ 5020872 w 6530408"/>
              <a:gd name="connsiteY63" fmla="*/ 4075951 h 5753325"/>
              <a:gd name="connsiteX64" fmla="*/ 4991410 w 6530408"/>
              <a:gd name="connsiteY64" fmla="*/ 4087598 h 5753325"/>
              <a:gd name="connsiteX65" fmla="*/ 4930112 w 6530408"/>
              <a:gd name="connsiteY65" fmla="*/ 4138459 h 5753325"/>
              <a:gd name="connsiteX66" fmla="*/ 4834224 w 6530408"/>
              <a:gd name="connsiteY66" fmla="*/ 4231643 h 5753325"/>
              <a:gd name="connsiteX67" fmla="*/ 4812599 w 6530408"/>
              <a:gd name="connsiteY67" fmla="*/ 4249449 h 5753325"/>
              <a:gd name="connsiteX68" fmla="*/ 4789188 w 6530408"/>
              <a:gd name="connsiteY68" fmla="*/ 4256678 h 5753325"/>
              <a:gd name="connsiteX69" fmla="*/ 4779554 w 6530408"/>
              <a:gd name="connsiteY69" fmla="*/ 4251313 h 5753325"/>
              <a:gd name="connsiteX70" fmla="*/ 4766885 w 6530408"/>
              <a:gd name="connsiteY70" fmla="*/ 4259812 h 5753325"/>
              <a:gd name="connsiteX71" fmla="*/ 4762510 w 6530408"/>
              <a:gd name="connsiteY71" fmla="*/ 4260383 h 5753325"/>
              <a:gd name="connsiteX72" fmla="*/ 4738416 w 6530408"/>
              <a:gd name="connsiteY72" fmla="*/ 4265355 h 5753325"/>
              <a:gd name="connsiteX73" fmla="*/ 4712007 w 6530408"/>
              <a:gd name="connsiteY73" fmla="*/ 4317892 h 5753325"/>
              <a:gd name="connsiteX74" fmla="*/ 4658930 w 6530408"/>
              <a:gd name="connsiteY74" fmla="*/ 4348041 h 5753325"/>
              <a:gd name="connsiteX75" fmla="*/ 4443526 w 6530408"/>
              <a:gd name="connsiteY75" fmla="*/ 4507851 h 5753325"/>
              <a:gd name="connsiteX76" fmla="*/ 4289766 w 6530408"/>
              <a:gd name="connsiteY76" fmla="*/ 4711450 h 5753325"/>
              <a:gd name="connsiteX77" fmla="*/ 4150870 w 6530408"/>
              <a:gd name="connsiteY77" fmla="*/ 4818480 h 5753325"/>
              <a:gd name="connsiteX78" fmla="*/ 4006639 w 6530408"/>
              <a:gd name="connsiteY78" fmla="*/ 4933815 h 5753325"/>
              <a:gd name="connsiteX79" fmla="*/ 3298210 w 6530408"/>
              <a:gd name="connsiteY79" fmla="*/ 5070790 h 5753325"/>
              <a:gd name="connsiteX80" fmla="*/ 2947678 w 6530408"/>
              <a:gd name="connsiteY80" fmla="*/ 5117869 h 5753325"/>
              <a:gd name="connsiteX81" fmla="*/ 2822169 w 6530408"/>
              <a:gd name="connsiteY81" fmla="*/ 5129396 h 5753325"/>
              <a:gd name="connsiteX82" fmla="*/ 2538773 w 6530408"/>
              <a:gd name="connsiteY82" fmla="*/ 5313397 h 5753325"/>
              <a:gd name="connsiteX83" fmla="*/ 2014500 w 6530408"/>
              <a:gd name="connsiteY83" fmla="*/ 5519744 h 5753325"/>
              <a:gd name="connsiteX84" fmla="*/ 1934391 w 6530408"/>
              <a:gd name="connsiteY84" fmla="*/ 5591335 h 5753325"/>
              <a:gd name="connsiteX85" fmla="*/ 1892550 w 6530408"/>
              <a:gd name="connsiteY85" fmla="*/ 5649708 h 5753325"/>
              <a:gd name="connsiteX86" fmla="*/ 1854769 w 6530408"/>
              <a:gd name="connsiteY86" fmla="*/ 5647691 h 5753325"/>
              <a:gd name="connsiteX87" fmla="*/ 1809461 w 6530408"/>
              <a:gd name="connsiteY87" fmla="*/ 5648628 h 5753325"/>
              <a:gd name="connsiteX88" fmla="*/ 1745150 w 6530408"/>
              <a:gd name="connsiteY88" fmla="*/ 5693879 h 5753325"/>
              <a:gd name="connsiteX89" fmla="*/ 1713375 w 6530408"/>
              <a:gd name="connsiteY89" fmla="*/ 5684672 h 5753325"/>
              <a:gd name="connsiteX90" fmla="*/ 1707808 w 6530408"/>
              <a:gd name="connsiteY90" fmla="*/ 5682611 h 5753325"/>
              <a:gd name="connsiteX91" fmla="*/ 1679313 w 6530408"/>
              <a:gd name="connsiteY91" fmla="*/ 5672360 h 5753325"/>
              <a:gd name="connsiteX92" fmla="*/ 1646933 w 6530408"/>
              <a:gd name="connsiteY92" fmla="*/ 5666227 h 5753325"/>
              <a:gd name="connsiteX93" fmla="*/ 1610055 w 6530408"/>
              <a:gd name="connsiteY93" fmla="*/ 5673643 h 5753325"/>
              <a:gd name="connsiteX94" fmla="*/ 1437641 w 6530408"/>
              <a:gd name="connsiteY94" fmla="*/ 5723266 h 5753325"/>
              <a:gd name="connsiteX95" fmla="*/ 1332869 w 6530408"/>
              <a:gd name="connsiteY95" fmla="*/ 5744752 h 5753325"/>
              <a:gd name="connsiteX96" fmla="*/ 1290525 w 6530408"/>
              <a:gd name="connsiteY96" fmla="*/ 5740036 h 5753325"/>
              <a:gd name="connsiteX97" fmla="*/ 1233107 w 6530408"/>
              <a:gd name="connsiteY97" fmla="*/ 5742106 h 5753325"/>
              <a:gd name="connsiteX98" fmla="*/ 1214532 w 6530408"/>
              <a:gd name="connsiteY98" fmla="*/ 5753325 h 5753325"/>
              <a:gd name="connsiteX99" fmla="*/ 1199955 w 6530408"/>
              <a:gd name="connsiteY99" fmla="*/ 5744831 h 5753325"/>
              <a:gd name="connsiteX100" fmla="*/ 1162337 w 6530408"/>
              <a:gd name="connsiteY100" fmla="*/ 5738048 h 5753325"/>
              <a:gd name="connsiteX101" fmla="*/ 1053457 w 6530408"/>
              <a:gd name="connsiteY101" fmla="*/ 5688676 h 5753325"/>
              <a:gd name="connsiteX102" fmla="*/ 1025798 w 6530408"/>
              <a:gd name="connsiteY102" fmla="*/ 5673166 h 5753325"/>
              <a:gd name="connsiteX103" fmla="*/ 947900 w 6530408"/>
              <a:gd name="connsiteY103" fmla="*/ 5657848 h 5753325"/>
              <a:gd name="connsiteX104" fmla="*/ 815627 w 6530408"/>
              <a:gd name="connsiteY104" fmla="*/ 5642557 h 5753325"/>
              <a:gd name="connsiteX105" fmla="*/ 788251 w 6530408"/>
              <a:gd name="connsiteY105" fmla="*/ 5637065 h 5753325"/>
              <a:gd name="connsiteX106" fmla="*/ 767822 w 6530408"/>
              <a:gd name="connsiteY106" fmla="*/ 5623450 h 5753325"/>
              <a:gd name="connsiteX107" fmla="*/ 765791 w 6530408"/>
              <a:gd name="connsiteY107" fmla="*/ 5612539 h 5753325"/>
              <a:gd name="connsiteX108" fmla="*/ 751230 w 6530408"/>
              <a:gd name="connsiteY108" fmla="*/ 5608092 h 5753325"/>
              <a:gd name="connsiteX109" fmla="*/ 748008 w 6530408"/>
              <a:gd name="connsiteY109" fmla="*/ 5605052 h 5753325"/>
              <a:gd name="connsiteX110" fmla="*/ 728871 w 6530408"/>
              <a:gd name="connsiteY110" fmla="*/ 5589469 h 5753325"/>
              <a:gd name="connsiteX111" fmla="*/ 671898 w 6530408"/>
              <a:gd name="connsiteY111" fmla="*/ 5602363 h 5753325"/>
              <a:gd name="connsiteX112" fmla="*/ 615065 w 6530408"/>
              <a:gd name="connsiteY112" fmla="*/ 5580257 h 5753325"/>
              <a:gd name="connsiteX113" fmla="*/ 355785 w 6530408"/>
              <a:gd name="connsiteY113" fmla="*/ 5514383 h 5753325"/>
              <a:gd name="connsiteX114" fmla="*/ 102269 w 6530408"/>
              <a:gd name="connsiteY114" fmla="*/ 5524347 h 5753325"/>
              <a:gd name="connsiteX115" fmla="*/ 13160 w 6530408"/>
              <a:gd name="connsiteY115" fmla="*/ 5514159 h 5753325"/>
              <a:gd name="connsiteX116" fmla="*/ 0 w 6530408"/>
              <a:gd name="connsiteY116" fmla="*/ 5511735 h 5753325"/>
              <a:gd name="connsiteX0" fmla="*/ 0 w 6530408"/>
              <a:gd name="connsiteY0" fmla="*/ 0 h 5753325"/>
              <a:gd name="connsiteX1" fmla="*/ 6438980 w 6530408"/>
              <a:gd name="connsiteY1" fmla="*/ 0 h 5753325"/>
              <a:gd name="connsiteX2" fmla="*/ 6439047 w 6530408"/>
              <a:gd name="connsiteY2" fmla="*/ 147 h 5753325"/>
              <a:gd name="connsiteX3" fmla="*/ 6443456 w 6530408"/>
              <a:gd name="connsiteY3" fmla="*/ 130105 h 5753325"/>
              <a:gd name="connsiteX4" fmla="*/ 6447632 w 6530408"/>
              <a:gd name="connsiteY4" fmla="*/ 170016 h 5753325"/>
              <a:gd name="connsiteX5" fmla="*/ 6465936 w 6530408"/>
              <a:gd name="connsiteY5" fmla="*/ 274847 h 5753325"/>
              <a:gd name="connsiteX6" fmla="*/ 6506836 w 6530408"/>
              <a:gd name="connsiteY6" fmla="*/ 331778 h 5753325"/>
              <a:gd name="connsiteX7" fmla="*/ 6530408 w 6530408"/>
              <a:gd name="connsiteY7" fmla="*/ 427517 h 5753325"/>
              <a:gd name="connsiteX8" fmla="*/ 6488360 w 6530408"/>
              <a:gd name="connsiteY8" fmla="*/ 535865 h 5753325"/>
              <a:gd name="connsiteX9" fmla="*/ 6492864 w 6530408"/>
              <a:gd name="connsiteY9" fmla="*/ 615799 h 5753325"/>
              <a:gd name="connsiteX10" fmla="*/ 6459988 w 6530408"/>
              <a:gd name="connsiteY10" fmla="*/ 707628 h 5753325"/>
              <a:gd name="connsiteX11" fmla="*/ 6453989 w 6530408"/>
              <a:gd name="connsiteY11" fmla="*/ 711876 h 5753325"/>
              <a:gd name="connsiteX12" fmla="*/ 6453209 w 6530408"/>
              <a:gd name="connsiteY12" fmla="*/ 719127 h 5753325"/>
              <a:gd name="connsiteX13" fmla="*/ 6457662 w 6530408"/>
              <a:gd name="connsiteY13" fmla="*/ 723331 h 5753325"/>
              <a:gd name="connsiteX14" fmla="*/ 6447445 w 6530408"/>
              <a:gd name="connsiteY14" fmla="*/ 780003 h 5753325"/>
              <a:gd name="connsiteX15" fmla="*/ 6426552 w 6530408"/>
              <a:gd name="connsiteY15" fmla="*/ 845805 h 5753325"/>
              <a:gd name="connsiteX16" fmla="*/ 6434072 w 6530408"/>
              <a:gd name="connsiteY16" fmla="*/ 910733 h 5753325"/>
              <a:gd name="connsiteX17" fmla="*/ 6432570 w 6530408"/>
              <a:gd name="connsiteY17" fmla="*/ 983394 h 5753325"/>
              <a:gd name="connsiteX18" fmla="*/ 6431878 w 6530408"/>
              <a:gd name="connsiteY18" fmla="*/ 1026728 h 5753325"/>
              <a:gd name="connsiteX19" fmla="*/ 6414269 w 6530408"/>
              <a:gd name="connsiteY19" fmla="*/ 1151111 h 5753325"/>
              <a:gd name="connsiteX20" fmla="*/ 6371722 w 6530408"/>
              <a:gd name="connsiteY20" fmla="*/ 1318080 h 5753325"/>
              <a:gd name="connsiteX21" fmla="*/ 6356023 w 6530408"/>
              <a:gd name="connsiteY21" fmla="*/ 1356227 h 5753325"/>
              <a:gd name="connsiteX22" fmla="*/ 6356157 w 6530408"/>
              <a:gd name="connsiteY22" fmla="*/ 1361967 h 5753325"/>
              <a:gd name="connsiteX23" fmla="*/ 6350613 w 6530408"/>
              <a:gd name="connsiteY23" fmla="*/ 1393569 h 5753325"/>
              <a:gd name="connsiteX24" fmla="*/ 6357062 w 6530408"/>
              <a:gd name="connsiteY24" fmla="*/ 1444071 h 5753325"/>
              <a:gd name="connsiteX25" fmla="*/ 6364832 w 6530408"/>
              <a:gd name="connsiteY25" fmla="*/ 1478763 h 5753325"/>
              <a:gd name="connsiteX26" fmla="*/ 6369745 w 6530408"/>
              <a:gd name="connsiteY26" fmla="*/ 1495680 h 5753325"/>
              <a:gd name="connsiteX27" fmla="*/ 6370898 w 6530408"/>
              <a:gd name="connsiteY27" fmla="*/ 1513331 h 5753325"/>
              <a:gd name="connsiteX28" fmla="*/ 6368801 w 6530408"/>
              <a:gd name="connsiteY28" fmla="*/ 1527414 h 5753325"/>
              <a:gd name="connsiteX29" fmla="*/ 6359177 w 6530408"/>
              <a:gd name="connsiteY29" fmla="*/ 1639513 h 5753325"/>
              <a:gd name="connsiteX30" fmla="*/ 6299489 w 6530408"/>
              <a:gd name="connsiteY30" fmla="*/ 1784860 h 5753325"/>
              <a:gd name="connsiteX31" fmla="*/ 6267878 w 6530408"/>
              <a:gd name="connsiteY31" fmla="*/ 1858572 h 5753325"/>
              <a:gd name="connsiteX32" fmla="*/ 6251146 w 6530408"/>
              <a:gd name="connsiteY32" fmla="*/ 1926167 h 5753325"/>
              <a:gd name="connsiteX33" fmla="*/ 6210686 w 6530408"/>
              <a:gd name="connsiteY33" fmla="*/ 2014834 h 5753325"/>
              <a:gd name="connsiteX34" fmla="*/ 6106652 w 6530408"/>
              <a:gd name="connsiteY34" fmla="*/ 2150572 h 5753325"/>
              <a:gd name="connsiteX35" fmla="*/ 6097813 w 6530408"/>
              <a:gd name="connsiteY35" fmla="*/ 2172208 h 5753325"/>
              <a:gd name="connsiteX36" fmla="*/ 6095990 w 6530408"/>
              <a:gd name="connsiteY36" fmla="*/ 2181185 h 5753325"/>
              <a:gd name="connsiteX37" fmla="*/ 6090126 w 6530408"/>
              <a:gd name="connsiteY37" fmla="*/ 2192533 h 5753325"/>
              <a:gd name="connsiteX38" fmla="*/ 6089503 w 6530408"/>
              <a:gd name="connsiteY38" fmla="*/ 2192543 h 5753325"/>
              <a:gd name="connsiteX39" fmla="*/ 6084946 w 6530408"/>
              <a:gd name="connsiteY39" fmla="*/ 2203694 h 5753325"/>
              <a:gd name="connsiteX40" fmla="*/ 5987861 w 6530408"/>
              <a:gd name="connsiteY40" fmla="*/ 2304868 h 5753325"/>
              <a:gd name="connsiteX41" fmla="*/ 5973439 w 6530408"/>
              <a:gd name="connsiteY41" fmla="*/ 2385635 h 5753325"/>
              <a:gd name="connsiteX42" fmla="*/ 5916727 w 6530408"/>
              <a:gd name="connsiteY42" fmla="*/ 2458777 h 5753325"/>
              <a:gd name="connsiteX43" fmla="*/ 5856524 w 6530408"/>
              <a:gd name="connsiteY43" fmla="*/ 2583281 h 5753325"/>
              <a:gd name="connsiteX44" fmla="*/ 5838091 w 6530408"/>
              <a:gd name="connsiteY44" fmla="*/ 2753474 h 5753325"/>
              <a:gd name="connsiteX45" fmla="*/ 5777471 w 6530408"/>
              <a:gd name="connsiteY45" fmla="*/ 2901570 h 5753325"/>
              <a:gd name="connsiteX46" fmla="*/ 5723992 w 6530408"/>
              <a:gd name="connsiteY46" fmla="*/ 2998752 h 5753325"/>
              <a:gd name="connsiteX47" fmla="*/ 5557886 w 6530408"/>
              <a:gd name="connsiteY47" fmla="*/ 3329735 h 5753325"/>
              <a:gd name="connsiteX48" fmla="*/ 5471501 w 6530408"/>
              <a:gd name="connsiteY48" fmla="*/ 3462221 h 5753325"/>
              <a:gd name="connsiteX49" fmla="*/ 5465154 w 6530408"/>
              <a:gd name="connsiteY49" fmla="*/ 3541065 h 5753325"/>
              <a:gd name="connsiteX50" fmla="*/ 5437889 w 6530408"/>
              <a:gd name="connsiteY50" fmla="*/ 3559927 h 5753325"/>
              <a:gd name="connsiteX51" fmla="*/ 5432770 w 6530408"/>
              <a:gd name="connsiteY51" fmla="*/ 3562948 h 5753325"/>
              <a:gd name="connsiteX52" fmla="*/ 5406795 w 6530408"/>
              <a:gd name="connsiteY52" fmla="*/ 3578594 h 5753325"/>
              <a:gd name="connsiteX53" fmla="*/ 5381495 w 6530408"/>
              <a:gd name="connsiteY53" fmla="*/ 3599883 h 5753325"/>
              <a:gd name="connsiteX54" fmla="*/ 5363689 w 6530408"/>
              <a:gd name="connsiteY54" fmla="*/ 3633299 h 5753325"/>
              <a:gd name="connsiteX55" fmla="*/ 5291870 w 6530408"/>
              <a:gd name="connsiteY55" fmla="*/ 3799039 h 5753325"/>
              <a:gd name="connsiteX56" fmla="*/ 5241600 w 6530408"/>
              <a:gd name="connsiteY56" fmla="*/ 3894238 h 5753325"/>
              <a:gd name="connsiteX57" fmla="*/ 5211041 w 6530408"/>
              <a:gd name="connsiteY57" fmla="*/ 3924184 h 5753325"/>
              <a:gd name="connsiteX58" fmla="*/ 5176073 w 6530408"/>
              <a:gd name="connsiteY58" fmla="*/ 3970179 h 5753325"/>
              <a:gd name="connsiteX59" fmla="*/ 5172826 w 6530408"/>
              <a:gd name="connsiteY59" fmla="*/ 3991773 h 5753325"/>
              <a:gd name="connsiteX60" fmla="*/ 5157053 w 6530408"/>
              <a:gd name="connsiteY60" fmla="*/ 3997708 h 5753325"/>
              <a:gd name="connsiteX61" fmla="*/ 5127922 w 6530408"/>
              <a:gd name="connsiteY61" fmla="*/ 4022660 h 5753325"/>
              <a:gd name="connsiteX62" fmla="*/ 5020872 w 6530408"/>
              <a:gd name="connsiteY62" fmla="*/ 4075951 h 5753325"/>
              <a:gd name="connsiteX63" fmla="*/ 4991410 w 6530408"/>
              <a:gd name="connsiteY63" fmla="*/ 4087598 h 5753325"/>
              <a:gd name="connsiteX64" fmla="*/ 4930112 w 6530408"/>
              <a:gd name="connsiteY64" fmla="*/ 4138459 h 5753325"/>
              <a:gd name="connsiteX65" fmla="*/ 4834224 w 6530408"/>
              <a:gd name="connsiteY65" fmla="*/ 4231643 h 5753325"/>
              <a:gd name="connsiteX66" fmla="*/ 4812599 w 6530408"/>
              <a:gd name="connsiteY66" fmla="*/ 4249449 h 5753325"/>
              <a:gd name="connsiteX67" fmla="*/ 4789188 w 6530408"/>
              <a:gd name="connsiteY67" fmla="*/ 4256678 h 5753325"/>
              <a:gd name="connsiteX68" fmla="*/ 4779554 w 6530408"/>
              <a:gd name="connsiteY68" fmla="*/ 4251313 h 5753325"/>
              <a:gd name="connsiteX69" fmla="*/ 4766885 w 6530408"/>
              <a:gd name="connsiteY69" fmla="*/ 4259812 h 5753325"/>
              <a:gd name="connsiteX70" fmla="*/ 4762510 w 6530408"/>
              <a:gd name="connsiteY70" fmla="*/ 4260383 h 5753325"/>
              <a:gd name="connsiteX71" fmla="*/ 4738416 w 6530408"/>
              <a:gd name="connsiteY71" fmla="*/ 4265355 h 5753325"/>
              <a:gd name="connsiteX72" fmla="*/ 4712007 w 6530408"/>
              <a:gd name="connsiteY72" fmla="*/ 4317892 h 5753325"/>
              <a:gd name="connsiteX73" fmla="*/ 4658930 w 6530408"/>
              <a:gd name="connsiteY73" fmla="*/ 4348041 h 5753325"/>
              <a:gd name="connsiteX74" fmla="*/ 4443526 w 6530408"/>
              <a:gd name="connsiteY74" fmla="*/ 4507851 h 5753325"/>
              <a:gd name="connsiteX75" fmla="*/ 4289766 w 6530408"/>
              <a:gd name="connsiteY75" fmla="*/ 4711450 h 5753325"/>
              <a:gd name="connsiteX76" fmla="*/ 4150870 w 6530408"/>
              <a:gd name="connsiteY76" fmla="*/ 4818480 h 5753325"/>
              <a:gd name="connsiteX77" fmla="*/ 4006639 w 6530408"/>
              <a:gd name="connsiteY77" fmla="*/ 4933815 h 5753325"/>
              <a:gd name="connsiteX78" fmla="*/ 3298210 w 6530408"/>
              <a:gd name="connsiteY78" fmla="*/ 5070790 h 5753325"/>
              <a:gd name="connsiteX79" fmla="*/ 2947678 w 6530408"/>
              <a:gd name="connsiteY79" fmla="*/ 5117869 h 5753325"/>
              <a:gd name="connsiteX80" fmla="*/ 2822169 w 6530408"/>
              <a:gd name="connsiteY80" fmla="*/ 5129396 h 5753325"/>
              <a:gd name="connsiteX81" fmla="*/ 2538773 w 6530408"/>
              <a:gd name="connsiteY81" fmla="*/ 5313397 h 5753325"/>
              <a:gd name="connsiteX82" fmla="*/ 2014500 w 6530408"/>
              <a:gd name="connsiteY82" fmla="*/ 5519744 h 5753325"/>
              <a:gd name="connsiteX83" fmla="*/ 1934391 w 6530408"/>
              <a:gd name="connsiteY83" fmla="*/ 5591335 h 5753325"/>
              <a:gd name="connsiteX84" fmla="*/ 1892550 w 6530408"/>
              <a:gd name="connsiteY84" fmla="*/ 5649708 h 5753325"/>
              <a:gd name="connsiteX85" fmla="*/ 1854769 w 6530408"/>
              <a:gd name="connsiteY85" fmla="*/ 5647691 h 5753325"/>
              <a:gd name="connsiteX86" fmla="*/ 1809461 w 6530408"/>
              <a:gd name="connsiteY86" fmla="*/ 5648628 h 5753325"/>
              <a:gd name="connsiteX87" fmla="*/ 1745150 w 6530408"/>
              <a:gd name="connsiteY87" fmla="*/ 5693879 h 5753325"/>
              <a:gd name="connsiteX88" fmla="*/ 1713375 w 6530408"/>
              <a:gd name="connsiteY88" fmla="*/ 5684672 h 5753325"/>
              <a:gd name="connsiteX89" fmla="*/ 1707808 w 6530408"/>
              <a:gd name="connsiteY89" fmla="*/ 5682611 h 5753325"/>
              <a:gd name="connsiteX90" fmla="*/ 1679313 w 6530408"/>
              <a:gd name="connsiteY90" fmla="*/ 5672360 h 5753325"/>
              <a:gd name="connsiteX91" fmla="*/ 1646933 w 6530408"/>
              <a:gd name="connsiteY91" fmla="*/ 5666227 h 5753325"/>
              <a:gd name="connsiteX92" fmla="*/ 1610055 w 6530408"/>
              <a:gd name="connsiteY92" fmla="*/ 5673643 h 5753325"/>
              <a:gd name="connsiteX93" fmla="*/ 1437641 w 6530408"/>
              <a:gd name="connsiteY93" fmla="*/ 5723266 h 5753325"/>
              <a:gd name="connsiteX94" fmla="*/ 1332869 w 6530408"/>
              <a:gd name="connsiteY94" fmla="*/ 5744752 h 5753325"/>
              <a:gd name="connsiteX95" fmla="*/ 1290525 w 6530408"/>
              <a:gd name="connsiteY95" fmla="*/ 5740036 h 5753325"/>
              <a:gd name="connsiteX96" fmla="*/ 1233107 w 6530408"/>
              <a:gd name="connsiteY96" fmla="*/ 5742106 h 5753325"/>
              <a:gd name="connsiteX97" fmla="*/ 1214532 w 6530408"/>
              <a:gd name="connsiteY97" fmla="*/ 5753325 h 5753325"/>
              <a:gd name="connsiteX98" fmla="*/ 1199955 w 6530408"/>
              <a:gd name="connsiteY98" fmla="*/ 5744831 h 5753325"/>
              <a:gd name="connsiteX99" fmla="*/ 1162337 w 6530408"/>
              <a:gd name="connsiteY99" fmla="*/ 5738048 h 5753325"/>
              <a:gd name="connsiteX100" fmla="*/ 1053457 w 6530408"/>
              <a:gd name="connsiteY100" fmla="*/ 5688676 h 5753325"/>
              <a:gd name="connsiteX101" fmla="*/ 1025798 w 6530408"/>
              <a:gd name="connsiteY101" fmla="*/ 5673166 h 5753325"/>
              <a:gd name="connsiteX102" fmla="*/ 947900 w 6530408"/>
              <a:gd name="connsiteY102" fmla="*/ 5657848 h 5753325"/>
              <a:gd name="connsiteX103" fmla="*/ 815627 w 6530408"/>
              <a:gd name="connsiteY103" fmla="*/ 5642557 h 5753325"/>
              <a:gd name="connsiteX104" fmla="*/ 788251 w 6530408"/>
              <a:gd name="connsiteY104" fmla="*/ 5637065 h 5753325"/>
              <a:gd name="connsiteX105" fmla="*/ 767822 w 6530408"/>
              <a:gd name="connsiteY105" fmla="*/ 5623450 h 5753325"/>
              <a:gd name="connsiteX106" fmla="*/ 765791 w 6530408"/>
              <a:gd name="connsiteY106" fmla="*/ 5612539 h 5753325"/>
              <a:gd name="connsiteX107" fmla="*/ 751230 w 6530408"/>
              <a:gd name="connsiteY107" fmla="*/ 5608092 h 5753325"/>
              <a:gd name="connsiteX108" fmla="*/ 748008 w 6530408"/>
              <a:gd name="connsiteY108" fmla="*/ 5605052 h 5753325"/>
              <a:gd name="connsiteX109" fmla="*/ 728871 w 6530408"/>
              <a:gd name="connsiteY109" fmla="*/ 5589469 h 5753325"/>
              <a:gd name="connsiteX110" fmla="*/ 671898 w 6530408"/>
              <a:gd name="connsiteY110" fmla="*/ 5602363 h 5753325"/>
              <a:gd name="connsiteX111" fmla="*/ 615065 w 6530408"/>
              <a:gd name="connsiteY111" fmla="*/ 5580257 h 5753325"/>
              <a:gd name="connsiteX112" fmla="*/ 355785 w 6530408"/>
              <a:gd name="connsiteY112" fmla="*/ 5514383 h 5753325"/>
              <a:gd name="connsiteX113" fmla="*/ 102269 w 6530408"/>
              <a:gd name="connsiteY113" fmla="*/ 5524347 h 5753325"/>
              <a:gd name="connsiteX114" fmla="*/ 13160 w 6530408"/>
              <a:gd name="connsiteY114" fmla="*/ 5514159 h 5753325"/>
              <a:gd name="connsiteX115" fmla="*/ 0 w 6530408"/>
              <a:gd name="connsiteY115" fmla="*/ 5511735 h 5753325"/>
              <a:gd name="connsiteX116" fmla="*/ 0 w 6530408"/>
              <a:gd name="connsiteY116" fmla="*/ 0 h 5753325"/>
              <a:gd name="connsiteX0" fmla="*/ 0 w 6506836"/>
              <a:gd name="connsiteY0" fmla="*/ 0 h 5753325"/>
              <a:gd name="connsiteX1" fmla="*/ 6438980 w 6506836"/>
              <a:gd name="connsiteY1" fmla="*/ 0 h 5753325"/>
              <a:gd name="connsiteX2" fmla="*/ 6439047 w 6506836"/>
              <a:gd name="connsiteY2" fmla="*/ 147 h 5753325"/>
              <a:gd name="connsiteX3" fmla="*/ 6443456 w 6506836"/>
              <a:gd name="connsiteY3" fmla="*/ 130105 h 5753325"/>
              <a:gd name="connsiteX4" fmla="*/ 6447632 w 6506836"/>
              <a:gd name="connsiteY4" fmla="*/ 170016 h 5753325"/>
              <a:gd name="connsiteX5" fmla="*/ 6465936 w 6506836"/>
              <a:gd name="connsiteY5" fmla="*/ 274847 h 5753325"/>
              <a:gd name="connsiteX6" fmla="*/ 6506836 w 6506836"/>
              <a:gd name="connsiteY6" fmla="*/ 331778 h 5753325"/>
              <a:gd name="connsiteX7" fmla="*/ 6488360 w 6506836"/>
              <a:gd name="connsiteY7" fmla="*/ 535865 h 5753325"/>
              <a:gd name="connsiteX8" fmla="*/ 6492864 w 6506836"/>
              <a:gd name="connsiteY8" fmla="*/ 615799 h 5753325"/>
              <a:gd name="connsiteX9" fmla="*/ 6459988 w 6506836"/>
              <a:gd name="connsiteY9" fmla="*/ 707628 h 5753325"/>
              <a:gd name="connsiteX10" fmla="*/ 6453989 w 6506836"/>
              <a:gd name="connsiteY10" fmla="*/ 711876 h 5753325"/>
              <a:gd name="connsiteX11" fmla="*/ 6453209 w 6506836"/>
              <a:gd name="connsiteY11" fmla="*/ 719127 h 5753325"/>
              <a:gd name="connsiteX12" fmla="*/ 6457662 w 6506836"/>
              <a:gd name="connsiteY12" fmla="*/ 723331 h 5753325"/>
              <a:gd name="connsiteX13" fmla="*/ 6447445 w 6506836"/>
              <a:gd name="connsiteY13" fmla="*/ 780003 h 5753325"/>
              <a:gd name="connsiteX14" fmla="*/ 6426552 w 6506836"/>
              <a:gd name="connsiteY14" fmla="*/ 845805 h 5753325"/>
              <a:gd name="connsiteX15" fmla="*/ 6434072 w 6506836"/>
              <a:gd name="connsiteY15" fmla="*/ 910733 h 5753325"/>
              <a:gd name="connsiteX16" fmla="*/ 6432570 w 6506836"/>
              <a:gd name="connsiteY16" fmla="*/ 983394 h 5753325"/>
              <a:gd name="connsiteX17" fmla="*/ 6431878 w 6506836"/>
              <a:gd name="connsiteY17" fmla="*/ 1026728 h 5753325"/>
              <a:gd name="connsiteX18" fmla="*/ 6414269 w 6506836"/>
              <a:gd name="connsiteY18" fmla="*/ 1151111 h 5753325"/>
              <a:gd name="connsiteX19" fmla="*/ 6371722 w 6506836"/>
              <a:gd name="connsiteY19" fmla="*/ 1318080 h 5753325"/>
              <a:gd name="connsiteX20" fmla="*/ 6356023 w 6506836"/>
              <a:gd name="connsiteY20" fmla="*/ 1356227 h 5753325"/>
              <a:gd name="connsiteX21" fmla="*/ 6356157 w 6506836"/>
              <a:gd name="connsiteY21" fmla="*/ 1361967 h 5753325"/>
              <a:gd name="connsiteX22" fmla="*/ 6350613 w 6506836"/>
              <a:gd name="connsiteY22" fmla="*/ 1393569 h 5753325"/>
              <a:gd name="connsiteX23" fmla="*/ 6357062 w 6506836"/>
              <a:gd name="connsiteY23" fmla="*/ 1444071 h 5753325"/>
              <a:gd name="connsiteX24" fmla="*/ 6364832 w 6506836"/>
              <a:gd name="connsiteY24" fmla="*/ 1478763 h 5753325"/>
              <a:gd name="connsiteX25" fmla="*/ 6369745 w 6506836"/>
              <a:gd name="connsiteY25" fmla="*/ 1495680 h 5753325"/>
              <a:gd name="connsiteX26" fmla="*/ 6370898 w 6506836"/>
              <a:gd name="connsiteY26" fmla="*/ 1513331 h 5753325"/>
              <a:gd name="connsiteX27" fmla="*/ 6368801 w 6506836"/>
              <a:gd name="connsiteY27" fmla="*/ 1527414 h 5753325"/>
              <a:gd name="connsiteX28" fmla="*/ 6359177 w 6506836"/>
              <a:gd name="connsiteY28" fmla="*/ 1639513 h 5753325"/>
              <a:gd name="connsiteX29" fmla="*/ 6299489 w 6506836"/>
              <a:gd name="connsiteY29" fmla="*/ 1784860 h 5753325"/>
              <a:gd name="connsiteX30" fmla="*/ 6267878 w 6506836"/>
              <a:gd name="connsiteY30" fmla="*/ 1858572 h 5753325"/>
              <a:gd name="connsiteX31" fmla="*/ 6251146 w 6506836"/>
              <a:gd name="connsiteY31" fmla="*/ 1926167 h 5753325"/>
              <a:gd name="connsiteX32" fmla="*/ 6210686 w 6506836"/>
              <a:gd name="connsiteY32" fmla="*/ 2014834 h 5753325"/>
              <a:gd name="connsiteX33" fmla="*/ 6106652 w 6506836"/>
              <a:gd name="connsiteY33" fmla="*/ 2150572 h 5753325"/>
              <a:gd name="connsiteX34" fmla="*/ 6097813 w 6506836"/>
              <a:gd name="connsiteY34" fmla="*/ 2172208 h 5753325"/>
              <a:gd name="connsiteX35" fmla="*/ 6095990 w 6506836"/>
              <a:gd name="connsiteY35" fmla="*/ 2181185 h 5753325"/>
              <a:gd name="connsiteX36" fmla="*/ 6090126 w 6506836"/>
              <a:gd name="connsiteY36" fmla="*/ 2192533 h 5753325"/>
              <a:gd name="connsiteX37" fmla="*/ 6089503 w 6506836"/>
              <a:gd name="connsiteY37" fmla="*/ 2192543 h 5753325"/>
              <a:gd name="connsiteX38" fmla="*/ 6084946 w 6506836"/>
              <a:gd name="connsiteY38" fmla="*/ 2203694 h 5753325"/>
              <a:gd name="connsiteX39" fmla="*/ 5987861 w 6506836"/>
              <a:gd name="connsiteY39" fmla="*/ 2304868 h 5753325"/>
              <a:gd name="connsiteX40" fmla="*/ 5973439 w 6506836"/>
              <a:gd name="connsiteY40" fmla="*/ 2385635 h 5753325"/>
              <a:gd name="connsiteX41" fmla="*/ 5916727 w 6506836"/>
              <a:gd name="connsiteY41" fmla="*/ 2458777 h 5753325"/>
              <a:gd name="connsiteX42" fmla="*/ 5856524 w 6506836"/>
              <a:gd name="connsiteY42" fmla="*/ 2583281 h 5753325"/>
              <a:gd name="connsiteX43" fmla="*/ 5838091 w 6506836"/>
              <a:gd name="connsiteY43" fmla="*/ 2753474 h 5753325"/>
              <a:gd name="connsiteX44" fmla="*/ 5777471 w 6506836"/>
              <a:gd name="connsiteY44" fmla="*/ 2901570 h 5753325"/>
              <a:gd name="connsiteX45" fmla="*/ 5723992 w 6506836"/>
              <a:gd name="connsiteY45" fmla="*/ 2998752 h 5753325"/>
              <a:gd name="connsiteX46" fmla="*/ 5557886 w 6506836"/>
              <a:gd name="connsiteY46" fmla="*/ 3329735 h 5753325"/>
              <a:gd name="connsiteX47" fmla="*/ 5471501 w 6506836"/>
              <a:gd name="connsiteY47" fmla="*/ 3462221 h 5753325"/>
              <a:gd name="connsiteX48" fmla="*/ 5465154 w 6506836"/>
              <a:gd name="connsiteY48" fmla="*/ 3541065 h 5753325"/>
              <a:gd name="connsiteX49" fmla="*/ 5437889 w 6506836"/>
              <a:gd name="connsiteY49" fmla="*/ 3559927 h 5753325"/>
              <a:gd name="connsiteX50" fmla="*/ 5432770 w 6506836"/>
              <a:gd name="connsiteY50" fmla="*/ 3562948 h 5753325"/>
              <a:gd name="connsiteX51" fmla="*/ 5406795 w 6506836"/>
              <a:gd name="connsiteY51" fmla="*/ 3578594 h 5753325"/>
              <a:gd name="connsiteX52" fmla="*/ 5381495 w 6506836"/>
              <a:gd name="connsiteY52" fmla="*/ 3599883 h 5753325"/>
              <a:gd name="connsiteX53" fmla="*/ 5363689 w 6506836"/>
              <a:gd name="connsiteY53" fmla="*/ 3633299 h 5753325"/>
              <a:gd name="connsiteX54" fmla="*/ 5291870 w 6506836"/>
              <a:gd name="connsiteY54" fmla="*/ 3799039 h 5753325"/>
              <a:gd name="connsiteX55" fmla="*/ 5241600 w 6506836"/>
              <a:gd name="connsiteY55" fmla="*/ 3894238 h 5753325"/>
              <a:gd name="connsiteX56" fmla="*/ 5211041 w 6506836"/>
              <a:gd name="connsiteY56" fmla="*/ 3924184 h 5753325"/>
              <a:gd name="connsiteX57" fmla="*/ 5176073 w 6506836"/>
              <a:gd name="connsiteY57" fmla="*/ 3970179 h 5753325"/>
              <a:gd name="connsiteX58" fmla="*/ 5172826 w 6506836"/>
              <a:gd name="connsiteY58" fmla="*/ 3991773 h 5753325"/>
              <a:gd name="connsiteX59" fmla="*/ 5157053 w 6506836"/>
              <a:gd name="connsiteY59" fmla="*/ 3997708 h 5753325"/>
              <a:gd name="connsiteX60" fmla="*/ 5127922 w 6506836"/>
              <a:gd name="connsiteY60" fmla="*/ 4022660 h 5753325"/>
              <a:gd name="connsiteX61" fmla="*/ 5020872 w 6506836"/>
              <a:gd name="connsiteY61" fmla="*/ 4075951 h 5753325"/>
              <a:gd name="connsiteX62" fmla="*/ 4991410 w 6506836"/>
              <a:gd name="connsiteY62" fmla="*/ 4087598 h 5753325"/>
              <a:gd name="connsiteX63" fmla="*/ 4930112 w 6506836"/>
              <a:gd name="connsiteY63" fmla="*/ 4138459 h 5753325"/>
              <a:gd name="connsiteX64" fmla="*/ 4834224 w 6506836"/>
              <a:gd name="connsiteY64" fmla="*/ 4231643 h 5753325"/>
              <a:gd name="connsiteX65" fmla="*/ 4812599 w 6506836"/>
              <a:gd name="connsiteY65" fmla="*/ 4249449 h 5753325"/>
              <a:gd name="connsiteX66" fmla="*/ 4789188 w 6506836"/>
              <a:gd name="connsiteY66" fmla="*/ 4256678 h 5753325"/>
              <a:gd name="connsiteX67" fmla="*/ 4779554 w 6506836"/>
              <a:gd name="connsiteY67" fmla="*/ 4251313 h 5753325"/>
              <a:gd name="connsiteX68" fmla="*/ 4766885 w 6506836"/>
              <a:gd name="connsiteY68" fmla="*/ 4259812 h 5753325"/>
              <a:gd name="connsiteX69" fmla="*/ 4762510 w 6506836"/>
              <a:gd name="connsiteY69" fmla="*/ 4260383 h 5753325"/>
              <a:gd name="connsiteX70" fmla="*/ 4738416 w 6506836"/>
              <a:gd name="connsiteY70" fmla="*/ 4265355 h 5753325"/>
              <a:gd name="connsiteX71" fmla="*/ 4712007 w 6506836"/>
              <a:gd name="connsiteY71" fmla="*/ 4317892 h 5753325"/>
              <a:gd name="connsiteX72" fmla="*/ 4658930 w 6506836"/>
              <a:gd name="connsiteY72" fmla="*/ 4348041 h 5753325"/>
              <a:gd name="connsiteX73" fmla="*/ 4443526 w 6506836"/>
              <a:gd name="connsiteY73" fmla="*/ 4507851 h 5753325"/>
              <a:gd name="connsiteX74" fmla="*/ 4289766 w 6506836"/>
              <a:gd name="connsiteY74" fmla="*/ 4711450 h 5753325"/>
              <a:gd name="connsiteX75" fmla="*/ 4150870 w 6506836"/>
              <a:gd name="connsiteY75" fmla="*/ 4818480 h 5753325"/>
              <a:gd name="connsiteX76" fmla="*/ 4006639 w 6506836"/>
              <a:gd name="connsiteY76" fmla="*/ 4933815 h 5753325"/>
              <a:gd name="connsiteX77" fmla="*/ 3298210 w 6506836"/>
              <a:gd name="connsiteY77" fmla="*/ 5070790 h 5753325"/>
              <a:gd name="connsiteX78" fmla="*/ 2947678 w 6506836"/>
              <a:gd name="connsiteY78" fmla="*/ 5117869 h 5753325"/>
              <a:gd name="connsiteX79" fmla="*/ 2822169 w 6506836"/>
              <a:gd name="connsiteY79" fmla="*/ 5129396 h 5753325"/>
              <a:gd name="connsiteX80" fmla="*/ 2538773 w 6506836"/>
              <a:gd name="connsiteY80" fmla="*/ 5313397 h 5753325"/>
              <a:gd name="connsiteX81" fmla="*/ 2014500 w 6506836"/>
              <a:gd name="connsiteY81" fmla="*/ 5519744 h 5753325"/>
              <a:gd name="connsiteX82" fmla="*/ 1934391 w 6506836"/>
              <a:gd name="connsiteY82" fmla="*/ 5591335 h 5753325"/>
              <a:gd name="connsiteX83" fmla="*/ 1892550 w 6506836"/>
              <a:gd name="connsiteY83" fmla="*/ 5649708 h 5753325"/>
              <a:gd name="connsiteX84" fmla="*/ 1854769 w 6506836"/>
              <a:gd name="connsiteY84" fmla="*/ 5647691 h 5753325"/>
              <a:gd name="connsiteX85" fmla="*/ 1809461 w 6506836"/>
              <a:gd name="connsiteY85" fmla="*/ 5648628 h 5753325"/>
              <a:gd name="connsiteX86" fmla="*/ 1745150 w 6506836"/>
              <a:gd name="connsiteY86" fmla="*/ 5693879 h 5753325"/>
              <a:gd name="connsiteX87" fmla="*/ 1713375 w 6506836"/>
              <a:gd name="connsiteY87" fmla="*/ 5684672 h 5753325"/>
              <a:gd name="connsiteX88" fmla="*/ 1707808 w 6506836"/>
              <a:gd name="connsiteY88" fmla="*/ 5682611 h 5753325"/>
              <a:gd name="connsiteX89" fmla="*/ 1679313 w 6506836"/>
              <a:gd name="connsiteY89" fmla="*/ 5672360 h 5753325"/>
              <a:gd name="connsiteX90" fmla="*/ 1646933 w 6506836"/>
              <a:gd name="connsiteY90" fmla="*/ 5666227 h 5753325"/>
              <a:gd name="connsiteX91" fmla="*/ 1610055 w 6506836"/>
              <a:gd name="connsiteY91" fmla="*/ 5673643 h 5753325"/>
              <a:gd name="connsiteX92" fmla="*/ 1437641 w 6506836"/>
              <a:gd name="connsiteY92" fmla="*/ 5723266 h 5753325"/>
              <a:gd name="connsiteX93" fmla="*/ 1332869 w 6506836"/>
              <a:gd name="connsiteY93" fmla="*/ 5744752 h 5753325"/>
              <a:gd name="connsiteX94" fmla="*/ 1290525 w 6506836"/>
              <a:gd name="connsiteY94" fmla="*/ 5740036 h 5753325"/>
              <a:gd name="connsiteX95" fmla="*/ 1233107 w 6506836"/>
              <a:gd name="connsiteY95" fmla="*/ 5742106 h 5753325"/>
              <a:gd name="connsiteX96" fmla="*/ 1214532 w 6506836"/>
              <a:gd name="connsiteY96" fmla="*/ 5753325 h 5753325"/>
              <a:gd name="connsiteX97" fmla="*/ 1199955 w 6506836"/>
              <a:gd name="connsiteY97" fmla="*/ 5744831 h 5753325"/>
              <a:gd name="connsiteX98" fmla="*/ 1162337 w 6506836"/>
              <a:gd name="connsiteY98" fmla="*/ 5738048 h 5753325"/>
              <a:gd name="connsiteX99" fmla="*/ 1053457 w 6506836"/>
              <a:gd name="connsiteY99" fmla="*/ 5688676 h 5753325"/>
              <a:gd name="connsiteX100" fmla="*/ 1025798 w 6506836"/>
              <a:gd name="connsiteY100" fmla="*/ 5673166 h 5753325"/>
              <a:gd name="connsiteX101" fmla="*/ 947900 w 6506836"/>
              <a:gd name="connsiteY101" fmla="*/ 5657848 h 5753325"/>
              <a:gd name="connsiteX102" fmla="*/ 815627 w 6506836"/>
              <a:gd name="connsiteY102" fmla="*/ 5642557 h 5753325"/>
              <a:gd name="connsiteX103" fmla="*/ 788251 w 6506836"/>
              <a:gd name="connsiteY103" fmla="*/ 5637065 h 5753325"/>
              <a:gd name="connsiteX104" fmla="*/ 767822 w 6506836"/>
              <a:gd name="connsiteY104" fmla="*/ 5623450 h 5753325"/>
              <a:gd name="connsiteX105" fmla="*/ 765791 w 6506836"/>
              <a:gd name="connsiteY105" fmla="*/ 5612539 h 5753325"/>
              <a:gd name="connsiteX106" fmla="*/ 751230 w 6506836"/>
              <a:gd name="connsiteY106" fmla="*/ 5608092 h 5753325"/>
              <a:gd name="connsiteX107" fmla="*/ 748008 w 6506836"/>
              <a:gd name="connsiteY107" fmla="*/ 5605052 h 5753325"/>
              <a:gd name="connsiteX108" fmla="*/ 728871 w 6506836"/>
              <a:gd name="connsiteY108" fmla="*/ 5589469 h 5753325"/>
              <a:gd name="connsiteX109" fmla="*/ 671898 w 6506836"/>
              <a:gd name="connsiteY109" fmla="*/ 5602363 h 5753325"/>
              <a:gd name="connsiteX110" fmla="*/ 615065 w 6506836"/>
              <a:gd name="connsiteY110" fmla="*/ 5580257 h 5753325"/>
              <a:gd name="connsiteX111" fmla="*/ 355785 w 6506836"/>
              <a:gd name="connsiteY111" fmla="*/ 5514383 h 5753325"/>
              <a:gd name="connsiteX112" fmla="*/ 102269 w 6506836"/>
              <a:gd name="connsiteY112" fmla="*/ 5524347 h 5753325"/>
              <a:gd name="connsiteX113" fmla="*/ 13160 w 6506836"/>
              <a:gd name="connsiteY113" fmla="*/ 5514159 h 5753325"/>
              <a:gd name="connsiteX114" fmla="*/ 0 w 6506836"/>
              <a:gd name="connsiteY114" fmla="*/ 5511735 h 5753325"/>
              <a:gd name="connsiteX115" fmla="*/ 0 w 6506836"/>
              <a:gd name="connsiteY115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465936 w 6492864"/>
              <a:gd name="connsiteY5" fmla="*/ 274847 h 5753325"/>
              <a:gd name="connsiteX6" fmla="*/ 6488360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396598 w 6492864"/>
              <a:gd name="connsiteY5" fmla="*/ 274847 h 5753325"/>
              <a:gd name="connsiteX6" fmla="*/ 6488360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396598 w 6492864"/>
              <a:gd name="connsiteY5" fmla="*/ 274847 h 5753325"/>
              <a:gd name="connsiteX6" fmla="*/ 6375685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62955"/>
              <a:gd name="connsiteY0" fmla="*/ 0 h 5753325"/>
              <a:gd name="connsiteX1" fmla="*/ 6438980 w 6462955"/>
              <a:gd name="connsiteY1" fmla="*/ 0 h 5753325"/>
              <a:gd name="connsiteX2" fmla="*/ 6439047 w 6462955"/>
              <a:gd name="connsiteY2" fmla="*/ 147 h 5753325"/>
              <a:gd name="connsiteX3" fmla="*/ 6443456 w 6462955"/>
              <a:gd name="connsiteY3" fmla="*/ 130105 h 5753325"/>
              <a:gd name="connsiteX4" fmla="*/ 6447632 w 6462955"/>
              <a:gd name="connsiteY4" fmla="*/ 170016 h 5753325"/>
              <a:gd name="connsiteX5" fmla="*/ 6396598 w 6462955"/>
              <a:gd name="connsiteY5" fmla="*/ 274847 h 5753325"/>
              <a:gd name="connsiteX6" fmla="*/ 6375685 w 6462955"/>
              <a:gd name="connsiteY6" fmla="*/ 535865 h 5753325"/>
              <a:gd name="connsiteX7" fmla="*/ 6354187 w 6462955"/>
              <a:gd name="connsiteY7" fmla="*/ 615799 h 5753325"/>
              <a:gd name="connsiteX8" fmla="*/ 6459988 w 6462955"/>
              <a:gd name="connsiteY8" fmla="*/ 707628 h 5753325"/>
              <a:gd name="connsiteX9" fmla="*/ 6453989 w 6462955"/>
              <a:gd name="connsiteY9" fmla="*/ 711876 h 5753325"/>
              <a:gd name="connsiteX10" fmla="*/ 6453209 w 6462955"/>
              <a:gd name="connsiteY10" fmla="*/ 719127 h 5753325"/>
              <a:gd name="connsiteX11" fmla="*/ 6457662 w 6462955"/>
              <a:gd name="connsiteY11" fmla="*/ 723331 h 5753325"/>
              <a:gd name="connsiteX12" fmla="*/ 6447445 w 6462955"/>
              <a:gd name="connsiteY12" fmla="*/ 780003 h 5753325"/>
              <a:gd name="connsiteX13" fmla="*/ 6426552 w 6462955"/>
              <a:gd name="connsiteY13" fmla="*/ 845805 h 5753325"/>
              <a:gd name="connsiteX14" fmla="*/ 6434072 w 6462955"/>
              <a:gd name="connsiteY14" fmla="*/ 910733 h 5753325"/>
              <a:gd name="connsiteX15" fmla="*/ 6432570 w 6462955"/>
              <a:gd name="connsiteY15" fmla="*/ 983394 h 5753325"/>
              <a:gd name="connsiteX16" fmla="*/ 6431878 w 6462955"/>
              <a:gd name="connsiteY16" fmla="*/ 1026728 h 5753325"/>
              <a:gd name="connsiteX17" fmla="*/ 6414269 w 6462955"/>
              <a:gd name="connsiteY17" fmla="*/ 1151111 h 5753325"/>
              <a:gd name="connsiteX18" fmla="*/ 6371722 w 6462955"/>
              <a:gd name="connsiteY18" fmla="*/ 1318080 h 5753325"/>
              <a:gd name="connsiteX19" fmla="*/ 6356023 w 6462955"/>
              <a:gd name="connsiteY19" fmla="*/ 1356227 h 5753325"/>
              <a:gd name="connsiteX20" fmla="*/ 6356157 w 6462955"/>
              <a:gd name="connsiteY20" fmla="*/ 1361967 h 5753325"/>
              <a:gd name="connsiteX21" fmla="*/ 6350613 w 6462955"/>
              <a:gd name="connsiteY21" fmla="*/ 1393569 h 5753325"/>
              <a:gd name="connsiteX22" fmla="*/ 6357062 w 6462955"/>
              <a:gd name="connsiteY22" fmla="*/ 1444071 h 5753325"/>
              <a:gd name="connsiteX23" fmla="*/ 6364832 w 6462955"/>
              <a:gd name="connsiteY23" fmla="*/ 1478763 h 5753325"/>
              <a:gd name="connsiteX24" fmla="*/ 6369745 w 6462955"/>
              <a:gd name="connsiteY24" fmla="*/ 1495680 h 5753325"/>
              <a:gd name="connsiteX25" fmla="*/ 6370898 w 6462955"/>
              <a:gd name="connsiteY25" fmla="*/ 1513331 h 5753325"/>
              <a:gd name="connsiteX26" fmla="*/ 6368801 w 6462955"/>
              <a:gd name="connsiteY26" fmla="*/ 1527414 h 5753325"/>
              <a:gd name="connsiteX27" fmla="*/ 6359177 w 6462955"/>
              <a:gd name="connsiteY27" fmla="*/ 1639513 h 5753325"/>
              <a:gd name="connsiteX28" fmla="*/ 6299489 w 6462955"/>
              <a:gd name="connsiteY28" fmla="*/ 1784860 h 5753325"/>
              <a:gd name="connsiteX29" fmla="*/ 6267878 w 6462955"/>
              <a:gd name="connsiteY29" fmla="*/ 1858572 h 5753325"/>
              <a:gd name="connsiteX30" fmla="*/ 6251146 w 6462955"/>
              <a:gd name="connsiteY30" fmla="*/ 1926167 h 5753325"/>
              <a:gd name="connsiteX31" fmla="*/ 6210686 w 6462955"/>
              <a:gd name="connsiteY31" fmla="*/ 2014834 h 5753325"/>
              <a:gd name="connsiteX32" fmla="*/ 6106652 w 6462955"/>
              <a:gd name="connsiteY32" fmla="*/ 2150572 h 5753325"/>
              <a:gd name="connsiteX33" fmla="*/ 6097813 w 6462955"/>
              <a:gd name="connsiteY33" fmla="*/ 2172208 h 5753325"/>
              <a:gd name="connsiteX34" fmla="*/ 6095990 w 6462955"/>
              <a:gd name="connsiteY34" fmla="*/ 2181185 h 5753325"/>
              <a:gd name="connsiteX35" fmla="*/ 6090126 w 6462955"/>
              <a:gd name="connsiteY35" fmla="*/ 2192533 h 5753325"/>
              <a:gd name="connsiteX36" fmla="*/ 6089503 w 6462955"/>
              <a:gd name="connsiteY36" fmla="*/ 2192543 h 5753325"/>
              <a:gd name="connsiteX37" fmla="*/ 6084946 w 6462955"/>
              <a:gd name="connsiteY37" fmla="*/ 2203694 h 5753325"/>
              <a:gd name="connsiteX38" fmla="*/ 5987861 w 6462955"/>
              <a:gd name="connsiteY38" fmla="*/ 2304868 h 5753325"/>
              <a:gd name="connsiteX39" fmla="*/ 5973439 w 6462955"/>
              <a:gd name="connsiteY39" fmla="*/ 2385635 h 5753325"/>
              <a:gd name="connsiteX40" fmla="*/ 5916727 w 6462955"/>
              <a:gd name="connsiteY40" fmla="*/ 2458777 h 5753325"/>
              <a:gd name="connsiteX41" fmla="*/ 5856524 w 6462955"/>
              <a:gd name="connsiteY41" fmla="*/ 2583281 h 5753325"/>
              <a:gd name="connsiteX42" fmla="*/ 5838091 w 6462955"/>
              <a:gd name="connsiteY42" fmla="*/ 2753474 h 5753325"/>
              <a:gd name="connsiteX43" fmla="*/ 5777471 w 6462955"/>
              <a:gd name="connsiteY43" fmla="*/ 2901570 h 5753325"/>
              <a:gd name="connsiteX44" fmla="*/ 5723992 w 6462955"/>
              <a:gd name="connsiteY44" fmla="*/ 2998752 h 5753325"/>
              <a:gd name="connsiteX45" fmla="*/ 5557886 w 6462955"/>
              <a:gd name="connsiteY45" fmla="*/ 3329735 h 5753325"/>
              <a:gd name="connsiteX46" fmla="*/ 5471501 w 6462955"/>
              <a:gd name="connsiteY46" fmla="*/ 3462221 h 5753325"/>
              <a:gd name="connsiteX47" fmla="*/ 5465154 w 6462955"/>
              <a:gd name="connsiteY47" fmla="*/ 3541065 h 5753325"/>
              <a:gd name="connsiteX48" fmla="*/ 5437889 w 6462955"/>
              <a:gd name="connsiteY48" fmla="*/ 3559927 h 5753325"/>
              <a:gd name="connsiteX49" fmla="*/ 5432770 w 6462955"/>
              <a:gd name="connsiteY49" fmla="*/ 3562948 h 5753325"/>
              <a:gd name="connsiteX50" fmla="*/ 5406795 w 6462955"/>
              <a:gd name="connsiteY50" fmla="*/ 3578594 h 5753325"/>
              <a:gd name="connsiteX51" fmla="*/ 5381495 w 6462955"/>
              <a:gd name="connsiteY51" fmla="*/ 3599883 h 5753325"/>
              <a:gd name="connsiteX52" fmla="*/ 5363689 w 6462955"/>
              <a:gd name="connsiteY52" fmla="*/ 3633299 h 5753325"/>
              <a:gd name="connsiteX53" fmla="*/ 5291870 w 6462955"/>
              <a:gd name="connsiteY53" fmla="*/ 3799039 h 5753325"/>
              <a:gd name="connsiteX54" fmla="*/ 5241600 w 6462955"/>
              <a:gd name="connsiteY54" fmla="*/ 3894238 h 5753325"/>
              <a:gd name="connsiteX55" fmla="*/ 5211041 w 6462955"/>
              <a:gd name="connsiteY55" fmla="*/ 3924184 h 5753325"/>
              <a:gd name="connsiteX56" fmla="*/ 5176073 w 6462955"/>
              <a:gd name="connsiteY56" fmla="*/ 3970179 h 5753325"/>
              <a:gd name="connsiteX57" fmla="*/ 5172826 w 6462955"/>
              <a:gd name="connsiteY57" fmla="*/ 3991773 h 5753325"/>
              <a:gd name="connsiteX58" fmla="*/ 5157053 w 6462955"/>
              <a:gd name="connsiteY58" fmla="*/ 3997708 h 5753325"/>
              <a:gd name="connsiteX59" fmla="*/ 5127922 w 6462955"/>
              <a:gd name="connsiteY59" fmla="*/ 4022660 h 5753325"/>
              <a:gd name="connsiteX60" fmla="*/ 5020872 w 6462955"/>
              <a:gd name="connsiteY60" fmla="*/ 4075951 h 5753325"/>
              <a:gd name="connsiteX61" fmla="*/ 4991410 w 6462955"/>
              <a:gd name="connsiteY61" fmla="*/ 4087598 h 5753325"/>
              <a:gd name="connsiteX62" fmla="*/ 4930112 w 6462955"/>
              <a:gd name="connsiteY62" fmla="*/ 4138459 h 5753325"/>
              <a:gd name="connsiteX63" fmla="*/ 4834224 w 6462955"/>
              <a:gd name="connsiteY63" fmla="*/ 4231643 h 5753325"/>
              <a:gd name="connsiteX64" fmla="*/ 4812599 w 6462955"/>
              <a:gd name="connsiteY64" fmla="*/ 4249449 h 5753325"/>
              <a:gd name="connsiteX65" fmla="*/ 4789188 w 6462955"/>
              <a:gd name="connsiteY65" fmla="*/ 4256678 h 5753325"/>
              <a:gd name="connsiteX66" fmla="*/ 4779554 w 6462955"/>
              <a:gd name="connsiteY66" fmla="*/ 4251313 h 5753325"/>
              <a:gd name="connsiteX67" fmla="*/ 4766885 w 6462955"/>
              <a:gd name="connsiteY67" fmla="*/ 4259812 h 5753325"/>
              <a:gd name="connsiteX68" fmla="*/ 4762510 w 6462955"/>
              <a:gd name="connsiteY68" fmla="*/ 4260383 h 5753325"/>
              <a:gd name="connsiteX69" fmla="*/ 4738416 w 6462955"/>
              <a:gd name="connsiteY69" fmla="*/ 4265355 h 5753325"/>
              <a:gd name="connsiteX70" fmla="*/ 4712007 w 6462955"/>
              <a:gd name="connsiteY70" fmla="*/ 4317892 h 5753325"/>
              <a:gd name="connsiteX71" fmla="*/ 4658930 w 6462955"/>
              <a:gd name="connsiteY71" fmla="*/ 4348041 h 5753325"/>
              <a:gd name="connsiteX72" fmla="*/ 4443526 w 6462955"/>
              <a:gd name="connsiteY72" fmla="*/ 4507851 h 5753325"/>
              <a:gd name="connsiteX73" fmla="*/ 4289766 w 6462955"/>
              <a:gd name="connsiteY73" fmla="*/ 4711450 h 5753325"/>
              <a:gd name="connsiteX74" fmla="*/ 4150870 w 6462955"/>
              <a:gd name="connsiteY74" fmla="*/ 4818480 h 5753325"/>
              <a:gd name="connsiteX75" fmla="*/ 4006639 w 6462955"/>
              <a:gd name="connsiteY75" fmla="*/ 4933815 h 5753325"/>
              <a:gd name="connsiteX76" fmla="*/ 3298210 w 6462955"/>
              <a:gd name="connsiteY76" fmla="*/ 5070790 h 5753325"/>
              <a:gd name="connsiteX77" fmla="*/ 2947678 w 6462955"/>
              <a:gd name="connsiteY77" fmla="*/ 5117869 h 5753325"/>
              <a:gd name="connsiteX78" fmla="*/ 2822169 w 6462955"/>
              <a:gd name="connsiteY78" fmla="*/ 5129396 h 5753325"/>
              <a:gd name="connsiteX79" fmla="*/ 2538773 w 6462955"/>
              <a:gd name="connsiteY79" fmla="*/ 5313397 h 5753325"/>
              <a:gd name="connsiteX80" fmla="*/ 2014500 w 6462955"/>
              <a:gd name="connsiteY80" fmla="*/ 5519744 h 5753325"/>
              <a:gd name="connsiteX81" fmla="*/ 1934391 w 6462955"/>
              <a:gd name="connsiteY81" fmla="*/ 5591335 h 5753325"/>
              <a:gd name="connsiteX82" fmla="*/ 1892550 w 6462955"/>
              <a:gd name="connsiteY82" fmla="*/ 5649708 h 5753325"/>
              <a:gd name="connsiteX83" fmla="*/ 1854769 w 6462955"/>
              <a:gd name="connsiteY83" fmla="*/ 5647691 h 5753325"/>
              <a:gd name="connsiteX84" fmla="*/ 1809461 w 6462955"/>
              <a:gd name="connsiteY84" fmla="*/ 5648628 h 5753325"/>
              <a:gd name="connsiteX85" fmla="*/ 1745150 w 6462955"/>
              <a:gd name="connsiteY85" fmla="*/ 5693879 h 5753325"/>
              <a:gd name="connsiteX86" fmla="*/ 1713375 w 6462955"/>
              <a:gd name="connsiteY86" fmla="*/ 5684672 h 5753325"/>
              <a:gd name="connsiteX87" fmla="*/ 1707808 w 6462955"/>
              <a:gd name="connsiteY87" fmla="*/ 5682611 h 5753325"/>
              <a:gd name="connsiteX88" fmla="*/ 1679313 w 6462955"/>
              <a:gd name="connsiteY88" fmla="*/ 5672360 h 5753325"/>
              <a:gd name="connsiteX89" fmla="*/ 1646933 w 6462955"/>
              <a:gd name="connsiteY89" fmla="*/ 5666227 h 5753325"/>
              <a:gd name="connsiteX90" fmla="*/ 1610055 w 6462955"/>
              <a:gd name="connsiteY90" fmla="*/ 5673643 h 5753325"/>
              <a:gd name="connsiteX91" fmla="*/ 1437641 w 6462955"/>
              <a:gd name="connsiteY91" fmla="*/ 5723266 h 5753325"/>
              <a:gd name="connsiteX92" fmla="*/ 1332869 w 6462955"/>
              <a:gd name="connsiteY92" fmla="*/ 5744752 h 5753325"/>
              <a:gd name="connsiteX93" fmla="*/ 1290525 w 6462955"/>
              <a:gd name="connsiteY93" fmla="*/ 5740036 h 5753325"/>
              <a:gd name="connsiteX94" fmla="*/ 1233107 w 6462955"/>
              <a:gd name="connsiteY94" fmla="*/ 5742106 h 5753325"/>
              <a:gd name="connsiteX95" fmla="*/ 1214532 w 6462955"/>
              <a:gd name="connsiteY95" fmla="*/ 5753325 h 5753325"/>
              <a:gd name="connsiteX96" fmla="*/ 1199955 w 6462955"/>
              <a:gd name="connsiteY96" fmla="*/ 5744831 h 5753325"/>
              <a:gd name="connsiteX97" fmla="*/ 1162337 w 6462955"/>
              <a:gd name="connsiteY97" fmla="*/ 5738048 h 5753325"/>
              <a:gd name="connsiteX98" fmla="*/ 1053457 w 6462955"/>
              <a:gd name="connsiteY98" fmla="*/ 5688676 h 5753325"/>
              <a:gd name="connsiteX99" fmla="*/ 1025798 w 6462955"/>
              <a:gd name="connsiteY99" fmla="*/ 5673166 h 5753325"/>
              <a:gd name="connsiteX100" fmla="*/ 947900 w 6462955"/>
              <a:gd name="connsiteY100" fmla="*/ 5657848 h 5753325"/>
              <a:gd name="connsiteX101" fmla="*/ 815627 w 6462955"/>
              <a:gd name="connsiteY101" fmla="*/ 5642557 h 5753325"/>
              <a:gd name="connsiteX102" fmla="*/ 788251 w 6462955"/>
              <a:gd name="connsiteY102" fmla="*/ 5637065 h 5753325"/>
              <a:gd name="connsiteX103" fmla="*/ 767822 w 6462955"/>
              <a:gd name="connsiteY103" fmla="*/ 5623450 h 5753325"/>
              <a:gd name="connsiteX104" fmla="*/ 765791 w 6462955"/>
              <a:gd name="connsiteY104" fmla="*/ 5612539 h 5753325"/>
              <a:gd name="connsiteX105" fmla="*/ 751230 w 6462955"/>
              <a:gd name="connsiteY105" fmla="*/ 5608092 h 5753325"/>
              <a:gd name="connsiteX106" fmla="*/ 748008 w 6462955"/>
              <a:gd name="connsiteY106" fmla="*/ 5605052 h 5753325"/>
              <a:gd name="connsiteX107" fmla="*/ 728871 w 6462955"/>
              <a:gd name="connsiteY107" fmla="*/ 5589469 h 5753325"/>
              <a:gd name="connsiteX108" fmla="*/ 671898 w 6462955"/>
              <a:gd name="connsiteY108" fmla="*/ 5602363 h 5753325"/>
              <a:gd name="connsiteX109" fmla="*/ 615065 w 6462955"/>
              <a:gd name="connsiteY109" fmla="*/ 5580257 h 5753325"/>
              <a:gd name="connsiteX110" fmla="*/ 355785 w 6462955"/>
              <a:gd name="connsiteY110" fmla="*/ 5514383 h 5753325"/>
              <a:gd name="connsiteX111" fmla="*/ 102269 w 6462955"/>
              <a:gd name="connsiteY111" fmla="*/ 5524347 h 5753325"/>
              <a:gd name="connsiteX112" fmla="*/ 13160 w 6462955"/>
              <a:gd name="connsiteY112" fmla="*/ 5514159 h 5753325"/>
              <a:gd name="connsiteX113" fmla="*/ 0 w 6462955"/>
              <a:gd name="connsiteY113" fmla="*/ 5511735 h 5753325"/>
              <a:gd name="connsiteX114" fmla="*/ 0 w 6462955"/>
              <a:gd name="connsiteY114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453989 w 6459988"/>
              <a:gd name="connsiteY9" fmla="*/ 711876 h 5753325"/>
              <a:gd name="connsiteX10" fmla="*/ 6453209 w 6459988"/>
              <a:gd name="connsiteY10" fmla="*/ 719127 h 5753325"/>
              <a:gd name="connsiteX11" fmla="*/ 6344988 w 6459988"/>
              <a:gd name="connsiteY11" fmla="*/ 697330 h 5753325"/>
              <a:gd name="connsiteX12" fmla="*/ 6447445 w 6459988"/>
              <a:gd name="connsiteY12" fmla="*/ 780003 h 5753325"/>
              <a:gd name="connsiteX13" fmla="*/ 6426552 w 6459988"/>
              <a:gd name="connsiteY13" fmla="*/ 845805 h 5753325"/>
              <a:gd name="connsiteX14" fmla="*/ 6434072 w 6459988"/>
              <a:gd name="connsiteY14" fmla="*/ 910733 h 5753325"/>
              <a:gd name="connsiteX15" fmla="*/ 6432570 w 6459988"/>
              <a:gd name="connsiteY15" fmla="*/ 983394 h 5753325"/>
              <a:gd name="connsiteX16" fmla="*/ 6431878 w 6459988"/>
              <a:gd name="connsiteY16" fmla="*/ 1026728 h 5753325"/>
              <a:gd name="connsiteX17" fmla="*/ 6414269 w 6459988"/>
              <a:gd name="connsiteY17" fmla="*/ 1151111 h 5753325"/>
              <a:gd name="connsiteX18" fmla="*/ 6371722 w 6459988"/>
              <a:gd name="connsiteY18" fmla="*/ 1318080 h 5753325"/>
              <a:gd name="connsiteX19" fmla="*/ 6356023 w 6459988"/>
              <a:gd name="connsiteY19" fmla="*/ 1356227 h 5753325"/>
              <a:gd name="connsiteX20" fmla="*/ 6356157 w 6459988"/>
              <a:gd name="connsiteY20" fmla="*/ 1361967 h 5753325"/>
              <a:gd name="connsiteX21" fmla="*/ 6350613 w 6459988"/>
              <a:gd name="connsiteY21" fmla="*/ 1393569 h 5753325"/>
              <a:gd name="connsiteX22" fmla="*/ 6357062 w 6459988"/>
              <a:gd name="connsiteY22" fmla="*/ 1444071 h 5753325"/>
              <a:gd name="connsiteX23" fmla="*/ 6364832 w 6459988"/>
              <a:gd name="connsiteY23" fmla="*/ 1478763 h 5753325"/>
              <a:gd name="connsiteX24" fmla="*/ 6369745 w 6459988"/>
              <a:gd name="connsiteY24" fmla="*/ 1495680 h 5753325"/>
              <a:gd name="connsiteX25" fmla="*/ 6370898 w 6459988"/>
              <a:gd name="connsiteY25" fmla="*/ 1513331 h 5753325"/>
              <a:gd name="connsiteX26" fmla="*/ 6368801 w 6459988"/>
              <a:gd name="connsiteY26" fmla="*/ 1527414 h 5753325"/>
              <a:gd name="connsiteX27" fmla="*/ 6359177 w 6459988"/>
              <a:gd name="connsiteY27" fmla="*/ 1639513 h 5753325"/>
              <a:gd name="connsiteX28" fmla="*/ 6299489 w 6459988"/>
              <a:gd name="connsiteY28" fmla="*/ 1784860 h 5753325"/>
              <a:gd name="connsiteX29" fmla="*/ 6267878 w 6459988"/>
              <a:gd name="connsiteY29" fmla="*/ 1858572 h 5753325"/>
              <a:gd name="connsiteX30" fmla="*/ 6251146 w 6459988"/>
              <a:gd name="connsiteY30" fmla="*/ 1926167 h 5753325"/>
              <a:gd name="connsiteX31" fmla="*/ 6210686 w 6459988"/>
              <a:gd name="connsiteY31" fmla="*/ 2014834 h 5753325"/>
              <a:gd name="connsiteX32" fmla="*/ 6106652 w 6459988"/>
              <a:gd name="connsiteY32" fmla="*/ 2150572 h 5753325"/>
              <a:gd name="connsiteX33" fmla="*/ 6097813 w 6459988"/>
              <a:gd name="connsiteY33" fmla="*/ 2172208 h 5753325"/>
              <a:gd name="connsiteX34" fmla="*/ 6095990 w 6459988"/>
              <a:gd name="connsiteY34" fmla="*/ 2181185 h 5753325"/>
              <a:gd name="connsiteX35" fmla="*/ 6090126 w 6459988"/>
              <a:gd name="connsiteY35" fmla="*/ 2192533 h 5753325"/>
              <a:gd name="connsiteX36" fmla="*/ 6089503 w 6459988"/>
              <a:gd name="connsiteY36" fmla="*/ 2192543 h 5753325"/>
              <a:gd name="connsiteX37" fmla="*/ 6084946 w 6459988"/>
              <a:gd name="connsiteY37" fmla="*/ 2203694 h 5753325"/>
              <a:gd name="connsiteX38" fmla="*/ 5987861 w 6459988"/>
              <a:gd name="connsiteY38" fmla="*/ 2304868 h 5753325"/>
              <a:gd name="connsiteX39" fmla="*/ 5973439 w 6459988"/>
              <a:gd name="connsiteY39" fmla="*/ 2385635 h 5753325"/>
              <a:gd name="connsiteX40" fmla="*/ 5916727 w 6459988"/>
              <a:gd name="connsiteY40" fmla="*/ 2458777 h 5753325"/>
              <a:gd name="connsiteX41" fmla="*/ 5856524 w 6459988"/>
              <a:gd name="connsiteY41" fmla="*/ 2583281 h 5753325"/>
              <a:gd name="connsiteX42" fmla="*/ 5838091 w 6459988"/>
              <a:gd name="connsiteY42" fmla="*/ 2753474 h 5753325"/>
              <a:gd name="connsiteX43" fmla="*/ 5777471 w 6459988"/>
              <a:gd name="connsiteY43" fmla="*/ 2901570 h 5753325"/>
              <a:gd name="connsiteX44" fmla="*/ 5723992 w 6459988"/>
              <a:gd name="connsiteY44" fmla="*/ 2998752 h 5753325"/>
              <a:gd name="connsiteX45" fmla="*/ 5557886 w 6459988"/>
              <a:gd name="connsiteY45" fmla="*/ 3329735 h 5753325"/>
              <a:gd name="connsiteX46" fmla="*/ 5471501 w 6459988"/>
              <a:gd name="connsiteY46" fmla="*/ 3462221 h 5753325"/>
              <a:gd name="connsiteX47" fmla="*/ 5465154 w 6459988"/>
              <a:gd name="connsiteY47" fmla="*/ 3541065 h 5753325"/>
              <a:gd name="connsiteX48" fmla="*/ 5437889 w 6459988"/>
              <a:gd name="connsiteY48" fmla="*/ 3559927 h 5753325"/>
              <a:gd name="connsiteX49" fmla="*/ 5432770 w 6459988"/>
              <a:gd name="connsiteY49" fmla="*/ 3562948 h 5753325"/>
              <a:gd name="connsiteX50" fmla="*/ 5406795 w 6459988"/>
              <a:gd name="connsiteY50" fmla="*/ 3578594 h 5753325"/>
              <a:gd name="connsiteX51" fmla="*/ 5381495 w 6459988"/>
              <a:gd name="connsiteY51" fmla="*/ 3599883 h 5753325"/>
              <a:gd name="connsiteX52" fmla="*/ 5363689 w 6459988"/>
              <a:gd name="connsiteY52" fmla="*/ 3633299 h 5753325"/>
              <a:gd name="connsiteX53" fmla="*/ 5291870 w 6459988"/>
              <a:gd name="connsiteY53" fmla="*/ 3799039 h 5753325"/>
              <a:gd name="connsiteX54" fmla="*/ 5241600 w 6459988"/>
              <a:gd name="connsiteY54" fmla="*/ 3894238 h 5753325"/>
              <a:gd name="connsiteX55" fmla="*/ 5211041 w 6459988"/>
              <a:gd name="connsiteY55" fmla="*/ 3924184 h 5753325"/>
              <a:gd name="connsiteX56" fmla="*/ 5176073 w 6459988"/>
              <a:gd name="connsiteY56" fmla="*/ 3970179 h 5753325"/>
              <a:gd name="connsiteX57" fmla="*/ 5172826 w 6459988"/>
              <a:gd name="connsiteY57" fmla="*/ 3991773 h 5753325"/>
              <a:gd name="connsiteX58" fmla="*/ 5157053 w 6459988"/>
              <a:gd name="connsiteY58" fmla="*/ 3997708 h 5753325"/>
              <a:gd name="connsiteX59" fmla="*/ 5127922 w 6459988"/>
              <a:gd name="connsiteY59" fmla="*/ 4022660 h 5753325"/>
              <a:gd name="connsiteX60" fmla="*/ 5020872 w 6459988"/>
              <a:gd name="connsiteY60" fmla="*/ 4075951 h 5753325"/>
              <a:gd name="connsiteX61" fmla="*/ 4991410 w 6459988"/>
              <a:gd name="connsiteY61" fmla="*/ 4087598 h 5753325"/>
              <a:gd name="connsiteX62" fmla="*/ 4930112 w 6459988"/>
              <a:gd name="connsiteY62" fmla="*/ 4138459 h 5753325"/>
              <a:gd name="connsiteX63" fmla="*/ 4834224 w 6459988"/>
              <a:gd name="connsiteY63" fmla="*/ 4231643 h 5753325"/>
              <a:gd name="connsiteX64" fmla="*/ 4812599 w 6459988"/>
              <a:gd name="connsiteY64" fmla="*/ 4249449 h 5753325"/>
              <a:gd name="connsiteX65" fmla="*/ 4789188 w 6459988"/>
              <a:gd name="connsiteY65" fmla="*/ 4256678 h 5753325"/>
              <a:gd name="connsiteX66" fmla="*/ 4779554 w 6459988"/>
              <a:gd name="connsiteY66" fmla="*/ 4251313 h 5753325"/>
              <a:gd name="connsiteX67" fmla="*/ 4766885 w 6459988"/>
              <a:gd name="connsiteY67" fmla="*/ 4259812 h 5753325"/>
              <a:gd name="connsiteX68" fmla="*/ 4762510 w 6459988"/>
              <a:gd name="connsiteY68" fmla="*/ 4260383 h 5753325"/>
              <a:gd name="connsiteX69" fmla="*/ 4738416 w 6459988"/>
              <a:gd name="connsiteY69" fmla="*/ 4265355 h 5753325"/>
              <a:gd name="connsiteX70" fmla="*/ 4712007 w 6459988"/>
              <a:gd name="connsiteY70" fmla="*/ 4317892 h 5753325"/>
              <a:gd name="connsiteX71" fmla="*/ 4658930 w 6459988"/>
              <a:gd name="connsiteY71" fmla="*/ 4348041 h 5753325"/>
              <a:gd name="connsiteX72" fmla="*/ 4443526 w 6459988"/>
              <a:gd name="connsiteY72" fmla="*/ 4507851 h 5753325"/>
              <a:gd name="connsiteX73" fmla="*/ 4289766 w 6459988"/>
              <a:gd name="connsiteY73" fmla="*/ 4711450 h 5753325"/>
              <a:gd name="connsiteX74" fmla="*/ 4150870 w 6459988"/>
              <a:gd name="connsiteY74" fmla="*/ 4818480 h 5753325"/>
              <a:gd name="connsiteX75" fmla="*/ 4006639 w 6459988"/>
              <a:gd name="connsiteY75" fmla="*/ 4933815 h 5753325"/>
              <a:gd name="connsiteX76" fmla="*/ 3298210 w 6459988"/>
              <a:gd name="connsiteY76" fmla="*/ 5070790 h 5753325"/>
              <a:gd name="connsiteX77" fmla="*/ 2947678 w 6459988"/>
              <a:gd name="connsiteY77" fmla="*/ 5117869 h 5753325"/>
              <a:gd name="connsiteX78" fmla="*/ 2822169 w 6459988"/>
              <a:gd name="connsiteY78" fmla="*/ 5129396 h 5753325"/>
              <a:gd name="connsiteX79" fmla="*/ 2538773 w 6459988"/>
              <a:gd name="connsiteY79" fmla="*/ 5313397 h 5753325"/>
              <a:gd name="connsiteX80" fmla="*/ 2014500 w 6459988"/>
              <a:gd name="connsiteY80" fmla="*/ 5519744 h 5753325"/>
              <a:gd name="connsiteX81" fmla="*/ 1934391 w 6459988"/>
              <a:gd name="connsiteY81" fmla="*/ 5591335 h 5753325"/>
              <a:gd name="connsiteX82" fmla="*/ 1892550 w 6459988"/>
              <a:gd name="connsiteY82" fmla="*/ 5649708 h 5753325"/>
              <a:gd name="connsiteX83" fmla="*/ 1854769 w 6459988"/>
              <a:gd name="connsiteY83" fmla="*/ 5647691 h 5753325"/>
              <a:gd name="connsiteX84" fmla="*/ 1809461 w 6459988"/>
              <a:gd name="connsiteY84" fmla="*/ 5648628 h 5753325"/>
              <a:gd name="connsiteX85" fmla="*/ 1745150 w 6459988"/>
              <a:gd name="connsiteY85" fmla="*/ 5693879 h 5753325"/>
              <a:gd name="connsiteX86" fmla="*/ 1713375 w 6459988"/>
              <a:gd name="connsiteY86" fmla="*/ 5684672 h 5753325"/>
              <a:gd name="connsiteX87" fmla="*/ 1707808 w 6459988"/>
              <a:gd name="connsiteY87" fmla="*/ 5682611 h 5753325"/>
              <a:gd name="connsiteX88" fmla="*/ 1679313 w 6459988"/>
              <a:gd name="connsiteY88" fmla="*/ 5672360 h 5753325"/>
              <a:gd name="connsiteX89" fmla="*/ 1646933 w 6459988"/>
              <a:gd name="connsiteY89" fmla="*/ 5666227 h 5753325"/>
              <a:gd name="connsiteX90" fmla="*/ 1610055 w 6459988"/>
              <a:gd name="connsiteY90" fmla="*/ 5673643 h 5753325"/>
              <a:gd name="connsiteX91" fmla="*/ 1437641 w 6459988"/>
              <a:gd name="connsiteY91" fmla="*/ 5723266 h 5753325"/>
              <a:gd name="connsiteX92" fmla="*/ 1332869 w 6459988"/>
              <a:gd name="connsiteY92" fmla="*/ 5744752 h 5753325"/>
              <a:gd name="connsiteX93" fmla="*/ 1290525 w 6459988"/>
              <a:gd name="connsiteY93" fmla="*/ 5740036 h 5753325"/>
              <a:gd name="connsiteX94" fmla="*/ 1233107 w 6459988"/>
              <a:gd name="connsiteY94" fmla="*/ 5742106 h 5753325"/>
              <a:gd name="connsiteX95" fmla="*/ 1214532 w 6459988"/>
              <a:gd name="connsiteY95" fmla="*/ 5753325 h 5753325"/>
              <a:gd name="connsiteX96" fmla="*/ 1199955 w 6459988"/>
              <a:gd name="connsiteY96" fmla="*/ 5744831 h 5753325"/>
              <a:gd name="connsiteX97" fmla="*/ 1162337 w 6459988"/>
              <a:gd name="connsiteY97" fmla="*/ 5738048 h 5753325"/>
              <a:gd name="connsiteX98" fmla="*/ 1053457 w 6459988"/>
              <a:gd name="connsiteY98" fmla="*/ 5688676 h 5753325"/>
              <a:gd name="connsiteX99" fmla="*/ 1025798 w 6459988"/>
              <a:gd name="connsiteY99" fmla="*/ 5673166 h 5753325"/>
              <a:gd name="connsiteX100" fmla="*/ 947900 w 6459988"/>
              <a:gd name="connsiteY100" fmla="*/ 5657848 h 5753325"/>
              <a:gd name="connsiteX101" fmla="*/ 815627 w 6459988"/>
              <a:gd name="connsiteY101" fmla="*/ 5642557 h 5753325"/>
              <a:gd name="connsiteX102" fmla="*/ 788251 w 6459988"/>
              <a:gd name="connsiteY102" fmla="*/ 5637065 h 5753325"/>
              <a:gd name="connsiteX103" fmla="*/ 767822 w 6459988"/>
              <a:gd name="connsiteY103" fmla="*/ 5623450 h 5753325"/>
              <a:gd name="connsiteX104" fmla="*/ 765791 w 6459988"/>
              <a:gd name="connsiteY104" fmla="*/ 5612539 h 5753325"/>
              <a:gd name="connsiteX105" fmla="*/ 751230 w 6459988"/>
              <a:gd name="connsiteY105" fmla="*/ 5608092 h 5753325"/>
              <a:gd name="connsiteX106" fmla="*/ 748008 w 6459988"/>
              <a:gd name="connsiteY106" fmla="*/ 5605052 h 5753325"/>
              <a:gd name="connsiteX107" fmla="*/ 728871 w 6459988"/>
              <a:gd name="connsiteY107" fmla="*/ 5589469 h 5753325"/>
              <a:gd name="connsiteX108" fmla="*/ 671898 w 6459988"/>
              <a:gd name="connsiteY108" fmla="*/ 5602363 h 5753325"/>
              <a:gd name="connsiteX109" fmla="*/ 615065 w 6459988"/>
              <a:gd name="connsiteY109" fmla="*/ 5580257 h 5753325"/>
              <a:gd name="connsiteX110" fmla="*/ 355785 w 6459988"/>
              <a:gd name="connsiteY110" fmla="*/ 5514383 h 5753325"/>
              <a:gd name="connsiteX111" fmla="*/ 102269 w 6459988"/>
              <a:gd name="connsiteY111" fmla="*/ 5524347 h 5753325"/>
              <a:gd name="connsiteX112" fmla="*/ 13160 w 6459988"/>
              <a:gd name="connsiteY112" fmla="*/ 5514159 h 5753325"/>
              <a:gd name="connsiteX113" fmla="*/ 0 w 6459988"/>
              <a:gd name="connsiteY113" fmla="*/ 5511735 h 5753325"/>
              <a:gd name="connsiteX114" fmla="*/ 0 w 6459988"/>
              <a:gd name="connsiteY114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453989 w 6459988"/>
              <a:gd name="connsiteY9" fmla="*/ 711876 h 5753325"/>
              <a:gd name="connsiteX10" fmla="*/ 6344988 w 6459988"/>
              <a:gd name="connsiteY10" fmla="*/ 697330 h 5753325"/>
              <a:gd name="connsiteX11" fmla="*/ 6447445 w 6459988"/>
              <a:gd name="connsiteY11" fmla="*/ 780003 h 5753325"/>
              <a:gd name="connsiteX12" fmla="*/ 6426552 w 6459988"/>
              <a:gd name="connsiteY12" fmla="*/ 845805 h 5753325"/>
              <a:gd name="connsiteX13" fmla="*/ 6434072 w 6459988"/>
              <a:gd name="connsiteY13" fmla="*/ 910733 h 5753325"/>
              <a:gd name="connsiteX14" fmla="*/ 6432570 w 6459988"/>
              <a:gd name="connsiteY14" fmla="*/ 983394 h 5753325"/>
              <a:gd name="connsiteX15" fmla="*/ 6431878 w 6459988"/>
              <a:gd name="connsiteY15" fmla="*/ 1026728 h 5753325"/>
              <a:gd name="connsiteX16" fmla="*/ 6414269 w 6459988"/>
              <a:gd name="connsiteY16" fmla="*/ 1151111 h 5753325"/>
              <a:gd name="connsiteX17" fmla="*/ 6371722 w 6459988"/>
              <a:gd name="connsiteY17" fmla="*/ 1318080 h 5753325"/>
              <a:gd name="connsiteX18" fmla="*/ 6356023 w 6459988"/>
              <a:gd name="connsiteY18" fmla="*/ 1356227 h 5753325"/>
              <a:gd name="connsiteX19" fmla="*/ 6356157 w 6459988"/>
              <a:gd name="connsiteY19" fmla="*/ 1361967 h 5753325"/>
              <a:gd name="connsiteX20" fmla="*/ 6350613 w 6459988"/>
              <a:gd name="connsiteY20" fmla="*/ 1393569 h 5753325"/>
              <a:gd name="connsiteX21" fmla="*/ 6357062 w 6459988"/>
              <a:gd name="connsiteY21" fmla="*/ 1444071 h 5753325"/>
              <a:gd name="connsiteX22" fmla="*/ 6364832 w 6459988"/>
              <a:gd name="connsiteY22" fmla="*/ 1478763 h 5753325"/>
              <a:gd name="connsiteX23" fmla="*/ 6369745 w 6459988"/>
              <a:gd name="connsiteY23" fmla="*/ 1495680 h 5753325"/>
              <a:gd name="connsiteX24" fmla="*/ 6370898 w 6459988"/>
              <a:gd name="connsiteY24" fmla="*/ 1513331 h 5753325"/>
              <a:gd name="connsiteX25" fmla="*/ 6368801 w 6459988"/>
              <a:gd name="connsiteY25" fmla="*/ 1527414 h 5753325"/>
              <a:gd name="connsiteX26" fmla="*/ 6359177 w 6459988"/>
              <a:gd name="connsiteY26" fmla="*/ 1639513 h 5753325"/>
              <a:gd name="connsiteX27" fmla="*/ 6299489 w 6459988"/>
              <a:gd name="connsiteY27" fmla="*/ 1784860 h 5753325"/>
              <a:gd name="connsiteX28" fmla="*/ 6267878 w 6459988"/>
              <a:gd name="connsiteY28" fmla="*/ 1858572 h 5753325"/>
              <a:gd name="connsiteX29" fmla="*/ 6251146 w 6459988"/>
              <a:gd name="connsiteY29" fmla="*/ 1926167 h 5753325"/>
              <a:gd name="connsiteX30" fmla="*/ 6210686 w 6459988"/>
              <a:gd name="connsiteY30" fmla="*/ 2014834 h 5753325"/>
              <a:gd name="connsiteX31" fmla="*/ 6106652 w 6459988"/>
              <a:gd name="connsiteY31" fmla="*/ 2150572 h 5753325"/>
              <a:gd name="connsiteX32" fmla="*/ 6097813 w 6459988"/>
              <a:gd name="connsiteY32" fmla="*/ 2172208 h 5753325"/>
              <a:gd name="connsiteX33" fmla="*/ 6095990 w 6459988"/>
              <a:gd name="connsiteY33" fmla="*/ 2181185 h 5753325"/>
              <a:gd name="connsiteX34" fmla="*/ 6090126 w 6459988"/>
              <a:gd name="connsiteY34" fmla="*/ 2192533 h 5753325"/>
              <a:gd name="connsiteX35" fmla="*/ 6089503 w 6459988"/>
              <a:gd name="connsiteY35" fmla="*/ 2192543 h 5753325"/>
              <a:gd name="connsiteX36" fmla="*/ 6084946 w 6459988"/>
              <a:gd name="connsiteY36" fmla="*/ 2203694 h 5753325"/>
              <a:gd name="connsiteX37" fmla="*/ 5987861 w 6459988"/>
              <a:gd name="connsiteY37" fmla="*/ 2304868 h 5753325"/>
              <a:gd name="connsiteX38" fmla="*/ 5973439 w 6459988"/>
              <a:gd name="connsiteY38" fmla="*/ 2385635 h 5753325"/>
              <a:gd name="connsiteX39" fmla="*/ 5916727 w 6459988"/>
              <a:gd name="connsiteY39" fmla="*/ 2458777 h 5753325"/>
              <a:gd name="connsiteX40" fmla="*/ 5856524 w 6459988"/>
              <a:gd name="connsiteY40" fmla="*/ 2583281 h 5753325"/>
              <a:gd name="connsiteX41" fmla="*/ 5838091 w 6459988"/>
              <a:gd name="connsiteY41" fmla="*/ 2753474 h 5753325"/>
              <a:gd name="connsiteX42" fmla="*/ 5777471 w 6459988"/>
              <a:gd name="connsiteY42" fmla="*/ 2901570 h 5753325"/>
              <a:gd name="connsiteX43" fmla="*/ 5723992 w 6459988"/>
              <a:gd name="connsiteY43" fmla="*/ 2998752 h 5753325"/>
              <a:gd name="connsiteX44" fmla="*/ 5557886 w 6459988"/>
              <a:gd name="connsiteY44" fmla="*/ 3329735 h 5753325"/>
              <a:gd name="connsiteX45" fmla="*/ 5471501 w 6459988"/>
              <a:gd name="connsiteY45" fmla="*/ 3462221 h 5753325"/>
              <a:gd name="connsiteX46" fmla="*/ 5465154 w 6459988"/>
              <a:gd name="connsiteY46" fmla="*/ 3541065 h 5753325"/>
              <a:gd name="connsiteX47" fmla="*/ 5437889 w 6459988"/>
              <a:gd name="connsiteY47" fmla="*/ 3559927 h 5753325"/>
              <a:gd name="connsiteX48" fmla="*/ 5432770 w 6459988"/>
              <a:gd name="connsiteY48" fmla="*/ 3562948 h 5753325"/>
              <a:gd name="connsiteX49" fmla="*/ 5406795 w 6459988"/>
              <a:gd name="connsiteY49" fmla="*/ 3578594 h 5753325"/>
              <a:gd name="connsiteX50" fmla="*/ 5381495 w 6459988"/>
              <a:gd name="connsiteY50" fmla="*/ 3599883 h 5753325"/>
              <a:gd name="connsiteX51" fmla="*/ 5363689 w 6459988"/>
              <a:gd name="connsiteY51" fmla="*/ 3633299 h 5753325"/>
              <a:gd name="connsiteX52" fmla="*/ 5291870 w 6459988"/>
              <a:gd name="connsiteY52" fmla="*/ 3799039 h 5753325"/>
              <a:gd name="connsiteX53" fmla="*/ 5241600 w 6459988"/>
              <a:gd name="connsiteY53" fmla="*/ 3894238 h 5753325"/>
              <a:gd name="connsiteX54" fmla="*/ 5211041 w 6459988"/>
              <a:gd name="connsiteY54" fmla="*/ 3924184 h 5753325"/>
              <a:gd name="connsiteX55" fmla="*/ 5176073 w 6459988"/>
              <a:gd name="connsiteY55" fmla="*/ 3970179 h 5753325"/>
              <a:gd name="connsiteX56" fmla="*/ 5172826 w 6459988"/>
              <a:gd name="connsiteY56" fmla="*/ 3991773 h 5753325"/>
              <a:gd name="connsiteX57" fmla="*/ 5157053 w 6459988"/>
              <a:gd name="connsiteY57" fmla="*/ 3997708 h 5753325"/>
              <a:gd name="connsiteX58" fmla="*/ 5127922 w 6459988"/>
              <a:gd name="connsiteY58" fmla="*/ 4022660 h 5753325"/>
              <a:gd name="connsiteX59" fmla="*/ 5020872 w 6459988"/>
              <a:gd name="connsiteY59" fmla="*/ 4075951 h 5753325"/>
              <a:gd name="connsiteX60" fmla="*/ 4991410 w 6459988"/>
              <a:gd name="connsiteY60" fmla="*/ 4087598 h 5753325"/>
              <a:gd name="connsiteX61" fmla="*/ 4930112 w 6459988"/>
              <a:gd name="connsiteY61" fmla="*/ 4138459 h 5753325"/>
              <a:gd name="connsiteX62" fmla="*/ 4834224 w 6459988"/>
              <a:gd name="connsiteY62" fmla="*/ 4231643 h 5753325"/>
              <a:gd name="connsiteX63" fmla="*/ 4812599 w 6459988"/>
              <a:gd name="connsiteY63" fmla="*/ 4249449 h 5753325"/>
              <a:gd name="connsiteX64" fmla="*/ 4789188 w 6459988"/>
              <a:gd name="connsiteY64" fmla="*/ 4256678 h 5753325"/>
              <a:gd name="connsiteX65" fmla="*/ 4779554 w 6459988"/>
              <a:gd name="connsiteY65" fmla="*/ 4251313 h 5753325"/>
              <a:gd name="connsiteX66" fmla="*/ 4766885 w 6459988"/>
              <a:gd name="connsiteY66" fmla="*/ 4259812 h 5753325"/>
              <a:gd name="connsiteX67" fmla="*/ 4762510 w 6459988"/>
              <a:gd name="connsiteY67" fmla="*/ 4260383 h 5753325"/>
              <a:gd name="connsiteX68" fmla="*/ 4738416 w 6459988"/>
              <a:gd name="connsiteY68" fmla="*/ 4265355 h 5753325"/>
              <a:gd name="connsiteX69" fmla="*/ 4712007 w 6459988"/>
              <a:gd name="connsiteY69" fmla="*/ 4317892 h 5753325"/>
              <a:gd name="connsiteX70" fmla="*/ 4658930 w 6459988"/>
              <a:gd name="connsiteY70" fmla="*/ 4348041 h 5753325"/>
              <a:gd name="connsiteX71" fmla="*/ 4443526 w 6459988"/>
              <a:gd name="connsiteY71" fmla="*/ 4507851 h 5753325"/>
              <a:gd name="connsiteX72" fmla="*/ 4289766 w 6459988"/>
              <a:gd name="connsiteY72" fmla="*/ 4711450 h 5753325"/>
              <a:gd name="connsiteX73" fmla="*/ 4150870 w 6459988"/>
              <a:gd name="connsiteY73" fmla="*/ 4818480 h 5753325"/>
              <a:gd name="connsiteX74" fmla="*/ 4006639 w 6459988"/>
              <a:gd name="connsiteY74" fmla="*/ 4933815 h 5753325"/>
              <a:gd name="connsiteX75" fmla="*/ 3298210 w 6459988"/>
              <a:gd name="connsiteY75" fmla="*/ 5070790 h 5753325"/>
              <a:gd name="connsiteX76" fmla="*/ 2947678 w 6459988"/>
              <a:gd name="connsiteY76" fmla="*/ 5117869 h 5753325"/>
              <a:gd name="connsiteX77" fmla="*/ 2822169 w 6459988"/>
              <a:gd name="connsiteY77" fmla="*/ 5129396 h 5753325"/>
              <a:gd name="connsiteX78" fmla="*/ 2538773 w 6459988"/>
              <a:gd name="connsiteY78" fmla="*/ 5313397 h 5753325"/>
              <a:gd name="connsiteX79" fmla="*/ 2014500 w 6459988"/>
              <a:gd name="connsiteY79" fmla="*/ 5519744 h 5753325"/>
              <a:gd name="connsiteX80" fmla="*/ 1934391 w 6459988"/>
              <a:gd name="connsiteY80" fmla="*/ 5591335 h 5753325"/>
              <a:gd name="connsiteX81" fmla="*/ 1892550 w 6459988"/>
              <a:gd name="connsiteY81" fmla="*/ 5649708 h 5753325"/>
              <a:gd name="connsiteX82" fmla="*/ 1854769 w 6459988"/>
              <a:gd name="connsiteY82" fmla="*/ 5647691 h 5753325"/>
              <a:gd name="connsiteX83" fmla="*/ 1809461 w 6459988"/>
              <a:gd name="connsiteY83" fmla="*/ 5648628 h 5753325"/>
              <a:gd name="connsiteX84" fmla="*/ 1745150 w 6459988"/>
              <a:gd name="connsiteY84" fmla="*/ 5693879 h 5753325"/>
              <a:gd name="connsiteX85" fmla="*/ 1713375 w 6459988"/>
              <a:gd name="connsiteY85" fmla="*/ 5684672 h 5753325"/>
              <a:gd name="connsiteX86" fmla="*/ 1707808 w 6459988"/>
              <a:gd name="connsiteY86" fmla="*/ 5682611 h 5753325"/>
              <a:gd name="connsiteX87" fmla="*/ 1679313 w 6459988"/>
              <a:gd name="connsiteY87" fmla="*/ 5672360 h 5753325"/>
              <a:gd name="connsiteX88" fmla="*/ 1646933 w 6459988"/>
              <a:gd name="connsiteY88" fmla="*/ 5666227 h 5753325"/>
              <a:gd name="connsiteX89" fmla="*/ 1610055 w 6459988"/>
              <a:gd name="connsiteY89" fmla="*/ 5673643 h 5753325"/>
              <a:gd name="connsiteX90" fmla="*/ 1437641 w 6459988"/>
              <a:gd name="connsiteY90" fmla="*/ 5723266 h 5753325"/>
              <a:gd name="connsiteX91" fmla="*/ 1332869 w 6459988"/>
              <a:gd name="connsiteY91" fmla="*/ 5744752 h 5753325"/>
              <a:gd name="connsiteX92" fmla="*/ 1290525 w 6459988"/>
              <a:gd name="connsiteY92" fmla="*/ 5740036 h 5753325"/>
              <a:gd name="connsiteX93" fmla="*/ 1233107 w 6459988"/>
              <a:gd name="connsiteY93" fmla="*/ 5742106 h 5753325"/>
              <a:gd name="connsiteX94" fmla="*/ 1214532 w 6459988"/>
              <a:gd name="connsiteY94" fmla="*/ 5753325 h 5753325"/>
              <a:gd name="connsiteX95" fmla="*/ 1199955 w 6459988"/>
              <a:gd name="connsiteY95" fmla="*/ 5744831 h 5753325"/>
              <a:gd name="connsiteX96" fmla="*/ 1162337 w 6459988"/>
              <a:gd name="connsiteY96" fmla="*/ 5738048 h 5753325"/>
              <a:gd name="connsiteX97" fmla="*/ 1053457 w 6459988"/>
              <a:gd name="connsiteY97" fmla="*/ 5688676 h 5753325"/>
              <a:gd name="connsiteX98" fmla="*/ 1025798 w 6459988"/>
              <a:gd name="connsiteY98" fmla="*/ 5673166 h 5753325"/>
              <a:gd name="connsiteX99" fmla="*/ 947900 w 6459988"/>
              <a:gd name="connsiteY99" fmla="*/ 5657848 h 5753325"/>
              <a:gd name="connsiteX100" fmla="*/ 815627 w 6459988"/>
              <a:gd name="connsiteY100" fmla="*/ 5642557 h 5753325"/>
              <a:gd name="connsiteX101" fmla="*/ 788251 w 6459988"/>
              <a:gd name="connsiteY101" fmla="*/ 5637065 h 5753325"/>
              <a:gd name="connsiteX102" fmla="*/ 767822 w 6459988"/>
              <a:gd name="connsiteY102" fmla="*/ 5623450 h 5753325"/>
              <a:gd name="connsiteX103" fmla="*/ 765791 w 6459988"/>
              <a:gd name="connsiteY103" fmla="*/ 5612539 h 5753325"/>
              <a:gd name="connsiteX104" fmla="*/ 751230 w 6459988"/>
              <a:gd name="connsiteY104" fmla="*/ 5608092 h 5753325"/>
              <a:gd name="connsiteX105" fmla="*/ 748008 w 6459988"/>
              <a:gd name="connsiteY105" fmla="*/ 5605052 h 5753325"/>
              <a:gd name="connsiteX106" fmla="*/ 728871 w 6459988"/>
              <a:gd name="connsiteY106" fmla="*/ 5589469 h 5753325"/>
              <a:gd name="connsiteX107" fmla="*/ 671898 w 6459988"/>
              <a:gd name="connsiteY107" fmla="*/ 5602363 h 5753325"/>
              <a:gd name="connsiteX108" fmla="*/ 615065 w 6459988"/>
              <a:gd name="connsiteY108" fmla="*/ 5580257 h 5753325"/>
              <a:gd name="connsiteX109" fmla="*/ 355785 w 6459988"/>
              <a:gd name="connsiteY109" fmla="*/ 5514383 h 5753325"/>
              <a:gd name="connsiteX110" fmla="*/ 102269 w 6459988"/>
              <a:gd name="connsiteY110" fmla="*/ 5524347 h 5753325"/>
              <a:gd name="connsiteX111" fmla="*/ 13160 w 6459988"/>
              <a:gd name="connsiteY111" fmla="*/ 5514159 h 5753325"/>
              <a:gd name="connsiteX112" fmla="*/ 0 w 6459988"/>
              <a:gd name="connsiteY112" fmla="*/ 5511735 h 5753325"/>
              <a:gd name="connsiteX113" fmla="*/ 0 w 6459988"/>
              <a:gd name="connsiteY113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344988 w 6459988"/>
              <a:gd name="connsiteY9" fmla="*/ 697330 h 5753325"/>
              <a:gd name="connsiteX10" fmla="*/ 6447445 w 6459988"/>
              <a:gd name="connsiteY10" fmla="*/ 780003 h 5753325"/>
              <a:gd name="connsiteX11" fmla="*/ 6426552 w 6459988"/>
              <a:gd name="connsiteY11" fmla="*/ 845805 h 5753325"/>
              <a:gd name="connsiteX12" fmla="*/ 6434072 w 6459988"/>
              <a:gd name="connsiteY12" fmla="*/ 910733 h 5753325"/>
              <a:gd name="connsiteX13" fmla="*/ 6432570 w 6459988"/>
              <a:gd name="connsiteY13" fmla="*/ 983394 h 5753325"/>
              <a:gd name="connsiteX14" fmla="*/ 6431878 w 6459988"/>
              <a:gd name="connsiteY14" fmla="*/ 1026728 h 5753325"/>
              <a:gd name="connsiteX15" fmla="*/ 6414269 w 6459988"/>
              <a:gd name="connsiteY15" fmla="*/ 1151111 h 5753325"/>
              <a:gd name="connsiteX16" fmla="*/ 6371722 w 6459988"/>
              <a:gd name="connsiteY16" fmla="*/ 1318080 h 5753325"/>
              <a:gd name="connsiteX17" fmla="*/ 6356023 w 6459988"/>
              <a:gd name="connsiteY17" fmla="*/ 1356227 h 5753325"/>
              <a:gd name="connsiteX18" fmla="*/ 6356157 w 6459988"/>
              <a:gd name="connsiteY18" fmla="*/ 1361967 h 5753325"/>
              <a:gd name="connsiteX19" fmla="*/ 6350613 w 6459988"/>
              <a:gd name="connsiteY19" fmla="*/ 1393569 h 5753325"/>
              <a:gd name="connsiteX20" fmla="*/ 6357062 w 6459988"/>
              <a:gd name="connsiteY20" fmla="*/ 1444071 h 5753325"/>
              <a:gd name="connsiteX21" fmla="*/ 6364832 w 6459988"/>
              <a:gd name="connsiteY21" fmla="*/ 1478763 h 5753325"/>
              <a:gd name="connsiteX22" fmla="*/ 6369745 w 6459988"/>
              <a:gd name="connsiteY22" fmla="*/ 1495680 h 5753325"/>
              <a:gd name="connsiteX23" fmla="*/ 6370898 w 6459988"/>
              <a:gd name="connsiteY23" fmla="*/ 1513331 h 5753325"/>
              <a:gd name="connsiteX24" fmla="*/ 6368801 w 6459988"/>
              <a:gd name="connsiteY24" fmla="*/ 1527414 h 5753325"/>
              <a:gd name="connsiteX25" fmla="*/ 6359177 w 6459988"/>
              <a:gd name="connsiteY25" fmla="*/ 1639513 h 5753325"/>
              <a:gd name="connsiteX26" fmla="*/ 6299489 w 6459988"/>
              <a:gd name="connsiteY26" fmla="*/ 1784860 h 5753325"/>
              <a:gd name="connsiteX27" fmla="*/ 6267878 w 6459988"/>
              <a:gd name="connsiteY27" fmla="*/ 1858572 h 5753325"/>
              <a:gd name="connsiteX28" fmla="*/ 6251146 w 6459988"/>
              <a:gd name="connsiteY28" fmla="*/ 1926167 h 5753325"/>
              <a:gd name="connsiteX29" fmla="*/ 6210686 w 6459988"/>
              <a:gd name="connsiteY29" fmla="*/ 2014834 h 5753325"/>
              <a:gd name="connsiteX30" fmla="*/ 6106652 w 6459988"/>
              <a:gd name="connsiteY30" fmla="*/ 2150572 h 5753325"/>
              <a:gd name="connsiteX31" fmla="*/ 6097813 w 6459988"/>
              <a:gd name="connsiteY31" fmla="*/ 2172208 h 5753325"/>
              <a:gd name="connsiteX32" fmla="*/ 6095990 w 6459988"/>
              <a:gd name="connsiteY32" fmla="*/ 2181185 h 5753325"/>
              <a:gd name="connsiteX33" fmla="*/ 6090126 w 6459988"/>
              <a:gd name="connsiteY33" fmla="*/ 2192533 h 5753325"/>
              <a:gd name="connsiteX34" fmla="*/ 6089503 w 6459988"/>
              <a:gd name="connsiteY34" fmla="*/ 2192543 h 5753325"/>
              <a:gd name="connsiteX35" fmla="*/ 6084946 w 6459988"/>
              <a:gd name="connsiteY35" fmla="*/ 2203694 h 5753325"/>
              <a:gd name="connsiteX36" fmla="*/ 5987861 w 6459988"/>
              <a:gd name="connsiteY36" fmla="*/ 2304868 h 5753325"/>
              <a:gd name="connsiteX37" fmla="*/ 5973439 w 6459988"/>
              <a:gd name="connsiteY37" fmla="*/ 2385635 h 5753325"/>
              <a:gd name="connsiteX38" fmla="*/ 5916727 w 6459988"/>
              <a:gd name="connsiteY38" fmla="*/ 2458777 h 5753325"/>
              <a:gd name="connsiteX39" fmla="*/ 5856524 w 6459988"/>
              <a:gd name="connsiteY39" fmla="*/ 2583281 h 5753325"/>
              <a:gd name="connsiteX40" fmla="*/ 5838091 w 6459988"/>
              <a:gd name="connsiteY40" fmla="*/ 2753474 h 5753325"/>
              <a:gd name="connsiteX41" fmla="*/ 5777471 w 6459988"/>
              <a:gd name="connsiteY41" fmla="*/ 2901570 h 5753325"/>
              <a:gd name="connsiteX42" fmla="*/ 5723992 w 6459988"/>
              <a:gd name="connsiteY42" fmla="*/ 2998752 h 5753325"/>
              <a:gd name="connsiteX43" fmla="*/ 5557886 w 6459988"/>
              <a:gd name="connsiteY43" fmla="*/ 3329735 h 5753325"/>
              <a:gd name="connsiteX44" fmla="*/ 5471501 w 6459988"/>
              <a:gd name="connsiteY44" fmla="*/ 3462221 h 5753325"/>
              <a:gd name="connsiteX45" fmla="*/ 5465154 w 6459988"/>
              <a:gd name="connsiteY45" fmla="*/ 3541065 h 5753325"/>
              <a:gd name="connsiteX46" fmla="*/ 5437889 w 6459988"/>
              <a:gd name="connsiteY46" fmla="*/ 3559927 h 5753325"/>
              <a:gd name="connsiteX47" fmla="*/ 5432770 w 6459988"/>
              <a:gd name="connsiteY47" fmla="*/ 3562948 h 5753325"/>
              <a:gd name="connsiteX48" fmla="*/ 5406795 w 6459988"/>
              <a:gd name="connsiteY48" fmla="*/ 3578594 h 5753325"/>
              <a:gd name="connsiteX49" fmla="*/ 5381495 w 6459988"/>
              <a:gd name="connsiteY49" fmla="*/ 3599883 h 5753325"/>
              <a:gd name="connsiteX50" fmla="*/ 5363689 w 6459988"/>
              <a:gd name="connsiteY50" fmla="*/ 3633299 h 5753325"/>
              <a:gd name="connsiteX51" fmla="*/ 5291870 w 6459988"/>
              <a:gd name="connsiteY51" fmla="*/ 3799039 h 5753325"/>
              <a:gd name="connsiteX52" fmla="*/ 5241600 w 6459988"/>
              <a:gd name="connsiteY52" fmla="*/ 3894238 h 5753325"/>
              <a:gd name="connsiteX53" fmla="*/ 5211041 w 6459988"/>
              <a:gd name="connsiteY53" fmla="*/ 3924184 h 5753325"/>
              <a:gd name="connsiteX54" fmla="*/ 5176073 w 6459988"/>
              <a:gd name="connsiteY54" fmla="*/ 3970179 h 5753325"/>
              <a:gd name="connsiteX55" fmla="*/ 5172826 w 6459988"/>
              <a:gd name="connsiteY55" fmla="*/ 3991773 h 5753325"/>
              <a:gd name="connsiteX56" fmla="*/ 5157053 w 6459988"/>
              <a:gd name="connsiteY56" fmla="*/ 3997708 h 5753325"/>
              <a:gd name="connsiteX57" fmla="*/ 5127922 w 6459988"/>
              <a:gd name="connsiteY57" fmla="*/ 4022660 h 5753325"/>
              <a:gd name="connsiteX58" fmla="*/ 5020872 w 6459988"/>
              <a:gd name="connsiteY58" fmla="*/ 4075951 h 5753325"/>
              <a:gd name="connsiteX59" fmla="*/ 4991410 w 6459988"/>
              <a:gd name="connsiteY59" fmla="*/ 4087598 h 5753325"/>
              <a:gd name="connsiteX60" fmla="*/ 4930112 w 6459988"/>
              <a:gd name="connsiteY60" fmla="*/ 4138459 h 5753325"/>
              <a:gd name="connsiteX61" fmla="*/ 4834224 w 6459988"/>
              <a:gd name="connsiteY61" fmla="*/ 4231643 h 5753325"/>
              <a:gd name="connsiteX62" fmla="*/ 4812599 w 6459988"/>
              <a:gd name="connsiteY62" fmla="*/ 4249449 h 5753325"/>
              <a:gd name="connsiteX63" fmla="*/ 4789188 w 6459988"/>
              <a:gd name="connsiteY63" fmla="*/ 4256678 h 5753325"/>
              <a:gd name="connsiteX64" fmla="*/ 4779554 w 6459988"/>
              <a:gd name="connsiteY64" fmla="*/ 4251313 h 5753325"/>
              <a:gd name="connsiteX65" fmla="*/ 4766885 w 6459988"/>
              <a:gd name="connsiteY65" fmla="*/ 4259812 h 5753325"/>
              <a:gd name="connsiteX66" fmla="*/ 4762510 w 6459988"/>
              <a:gd name="connsiteY66" fmla="*/ 4260383 h 5753325"/>
              <a:gd name="connsiteX67" fmla="*/ 4738416 w 6459988"/>
              <a:gd name="connsiteY67" fmla="*/ 4265355 h 5753325"/>
              <a:gd name="connsiteX68" fmla="*/ 4712007 w 6459988"/>
              <a:gd name="connsiteY68" fmla="*/ 4317892 h 5753325"/>
              <a:gd name="connsiteX69" fmla="*/ 4658930 w 6459988"/>
              <a:gd name="connsiteY69" fmla="*/ 4348041 h 5753325"/>
              <a:gd name="connsiteX70" fmla="*/ 4443526 w 6459988"/>
              <a:gd name="connsiteY70" fmla="*/ 4507851 h 5753325"/>
              <a:gd name="connsiteX71" fmla="*/ 4289766 w 6459988"/>
              <a:gd name="connsiteY71" fmla="*/ 4711450 h 5753325"/>
              <a:gd name="connsiteX72" fmla="*/ 4150870 w 6459988"/>
              <a:gd name="connsiteY72" fmla="*/ 4818480 h 5753325"/>
              <a:gd name="connsiteX73" fmla="*/ 4006639 w 6459988"/>
              <a:gd name="connsiteY73" fmla="*/ 4933815 h 5753325"/>
              <a:gd name="connsiteX74" fmla="*/ 3298210 w 6459988"/>
              <a:gd name="connsiteY74" fmla="*/ 5070790 h 5753325"/>
              <a:gd name="connsiteX75" fmla="*/ 2947678 w 6459988"/>
              <a:gd name="connsiteY75" fmla="*/ 5117869 h 5753325"/>
              <a:gd name="connsiteX76" fmla="*/ 2822169 w 6459988"/>
              <a:gd name="connsiteY76" fmla="*/ 5129396 h 5753325"/>
              <a:gd name="connsiteX77" fmla="*/ 2538773 w 6459988"/>
              <a:gd name="connsiteY77" fmla="*/ 5313397 h 5753325"/>
              <a:gd name="connsiteX78" fmla="*/ 2014500 w 6459988"/>
              <a:gd name="connsiteY78" fmla="*/ 5519744 h 5753325"/>
              <a:gd name="connsiteX79" fmla="*/ 1934391 w 6459988"/>
              <a:gd name="connsiteY79" fmla="*/ 5591335 h 5753325"/>
              <a:gd name="connsiteX80" fmla="*/ 1892550 w 6459988"/>
              <a:gd name="connsiteY80" fmla="*/ 5649708 h 5753325"/>
              <a:gd name="connsiteX81" fmla="*/ 1854769 w 6459988"/>
              <a:gd name="connsiteY81" fmla="*/ 5647691 h 5753325"/>
              <a:gd name="connsiteX82" fmla="*/ 1809461 w 6459988"/>
              <a:gd name="connsiteY82" fmla="*/ 5648628 h 5753325"/>
              <a:gd name="connsiteX83" fmla="*/ 1745150 w 6459988"/>
              <a:gd name="connsiteY83" fmla="*/ 5693879 h 5753325"/>
              <a:gd name="connsiteX84" fmla="*/ 1713375 w 6459988"/>
              <a:gd name="connsiteY84" fmla="*/ 5684672 h 5753325"/>
              <a:gd name="connsiteX85" fmla="*/ 1707808 w 6459988"/>
              <a:gd name="connsiteY85" fmla="*/ 5682611 h 5753325"/>
              <a:gd name="connsiteX86" fmla="*/ 1679313 w 6459988"/>
              <a:gd name="connsiteY86" fmla="*/ 5672360 h 5753325"/>
              <a:gd name="connsiteX87" fmla="*/ 1646933 w 6459988"/>
              <a:gd name="connsiteY87" fmla="*/ 5666227 h 5753325"/>
              <a:gd name="connsiteX88" fmla="*/ 1610055 w 6459988"/>
              <a:gd name="connsiteY88" fmla="*/ 5673643 h 5753325"/>
              <a:gd name="connsiteX89" fmla="*/ 1437641 w 6459988"/>
              <a:gd name="connsiteY89" fmla="*/ 5723266 h 5753325"/>
              <a:gd name="connsiteX90" fmla="*/ 1332869 w 6459988"/>
              <a:gd name="connsiteY90" fmla="*/ 5744752 h 5753325"/>
              <a:gd name="connsiteX91" fmla="*/ 1290525 w 6459988"/>
              <a:gd name="connsiteY91" fmla="*/ 5740036 h 5753325"/>
              <a:gd name="connsiteX92" fmla="*/ 1233107 w 6459988"/>
              <a:gd name="connsiteY92" fmla="*/ 5742106 h 5753325"/>
              <a:gd name="connsiteX93" fmla="*/ 1214532 w 6459988"/>
              <a:gd name="connsiteY93" fmla="*/ 5753325 h 5753325"/>
              <a:gd name="connsiteX94" fmla="*/ 1199955 w 6459988"/>
              <a:gd name="connsiteY94" fmla="*/ 5744831 h 5753325"/>
              <a:gd name="connsiteX95" fmla="*/ 1162337 w 6459988"/>
              <a:gd name="connsiteY95" fmla="*/ 5738048 h 5753325"/>
              <a:gd name="connsiteX96" fmla="*/ 1053457 w 6459988"/>
              <a:gd name="connsiteY96" fmla="*/ 5688676 h 5753325"/>
              <a:gd name="connsiteX97" fmla="*/ 1025798 w 6459988"/>
              <a:gd name="connsiteY97" fmla="*/ 5673166 h 5753325"/>
              <a:gd name="connsiteX98" fmla="*/ 947900 w 6459988"/>
              <a:gd name="connsiteY98" fmla="*/ 5657848 h 5753325"/>
              <a:gd name="connsiteX99" fmla="*/ 815627 w 6459988"/>
              <a:gd name="connsiteY99" fmla="*/ 5642557 h 5753325"/>
              <a:gd name="connsiteX100" fmla="*/ 788251 w 6459988"/>
              <a:gd name="connsiteY100" fmla="*/ 5637065 h 5753325"/>
              <a:gd name="connsiteX101" fmla="*/ 767822 w 6459988"/>
              <a:gd name="connsiteY101" fmla="*/ 5623450 h 5753325"/>
              <a:gd name="connsiteX102" fmla="*/ 765791 w 6459988"/>
              <a:gd name="connsiteY102" fmla="*/ 5612539 h 5753325"/>
              <a:gd name="connsiteX103" fmla="*/ 751230 w 6459988"/>
              <a:gd name="connsiteY103" fmla="*/ 5608092 h 5753325"/>
              <a:gd name="connsiteX104" fmla="*/ 748008 w 6459988"/>
              <a:gd name="connsiteY104" fmla="*/ 5605052 h 5753325"/>
              <a:gd name="connsiteX105" fmla="*/ 728871 w 6459988"/>
              <a:gd name="connsiteY105" fmla="*/ 5589469 h 5753325"/>
              <a:gd name="connsiteX106" fmla="*/ 671898 w 6459988"/>
              <a:gd name="connsiteY106" fmla="*/ 5602363 h 5753325"/>
              <a:gd name="connsiteX107" fmla="*/ 615065 w 6459988"/>
              <a:gd name="connsiteY107" fmla="*/ 5580257 h 5753325"/>
              <a:gd name="connsiteX108" fmla="*/ 355785 w 6459988"/>
              <a:gd name="connsiteY108" fmla="*/ 5514383 h 5753325"/>
              <a:gd name="connsiteX109" fmla="*/ 102269 w 6459988"/>
              <a:gd name="connsiteY109" fmla="*/ 5524347 h 5753325"/>
              <a:gd name="connsiteX110" fmla="*/ 13160 w 6459988"/>
              <a:gd name="connsiteY110" fmla="*/ 5514159 h 5753325"/>
              <a:gd name="connsiteX111" fmla="*/ 0 w 6459988"/>
              <a:gd name="connsiteY111" fmla="*/ 5511735 h 5753325"/>
              <a:gd name="connsiteX112" fmla="*/ 0 w 6459988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75685 w 6447632"/>
              <a:gd name="connsiteY6" fmla="*/ 535865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447445 w 6447632"/>
              <a:gd name="connsiteY10" fmla="*/ 780003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75685 w 6447632"/>
              <a:gd name="connsiteY6" fmla="*/ 535865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362266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05877 w 6447632"/>
              <a:gd name="connsiteY14" fmla="*/ 1026728 h 5753325"/>
              <a:gd name="connsiteX15" fmla="*/ 6362266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05877 w 6447632"/>
              <a:gd name="connsiteY13" fmla="*/ 1026728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405877 w 6447632"/>
              <a:gd name="connsiteY13" fmla="*/ 1026728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20797 w 6447632"/>
              <a:gd name="connsiteY14" fmla="*/ 1146964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09888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20797 w 6447632"/>
              <a:gd name="connsiteY14" fmla="*/ 1146964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3456"/>
              <a:gd name="connsiteY0" fmla="*/ 0 h 5753325"/>
              <a:gd name="connsiteX1" fmla="*/ 6438980 w 6443456"/>
              <a:gd name="connsiteY1" fmla="*/ 0 h 5753325"/>
              <a:gd name="connsiteX2" fmla="*/ 6439047 w 6443456"/>
              <a:gd name="connsiteY2" fmla="*/ 147 h 5753325"/>
              <a:gd name="connsiteX3" fmla="*/ 6443456 w 6443456"/>
              <a:gd name="connsiteY3" fmla="*/ 130105 h 5753325"/>
              <a:gd name="connsiteX4" fmla="*/ 6422751 w 6443456"/>
              <a:gd name="connsiteY4" fmla="*/ 174163 h 5753325"/>
              <a:gd name="connsiteX5" fmla="*/ 6396598 w 6443456"/>
              <a:gd name="connsiteY5" fmla="*/ 274847 h 5753325"/>
              <a:gd name="connsiteX6" fmla="*/ 6337615 w 6443456"/>
              <a:gd name="connsiteY6" fmla="*/ 471794 h 5753325"/>
              <a:gd name="connsiteX7" fmla="*/ 6304423 w 6443456"/>
              <a:gd name="connsiteY7" fmla="*/ 582623 h 5753325"/>
              <a:gd name="connsiteX8" fmla="*/ 6303977 w 6443456"/>
              <a:gd name="connsiteY8" fmla="*/ 664291 h 5753325"/>
              <a:gd name="connsiteX9" fmla="*/ 6299372 w 6443456"/>
              <a:gd name="connsiteY9" fmla="*/ 697330 h 5753325"/>
              <a:gd name="connsiteX10" fmla="*/ 6309888 w 6443456"/>
              <a:gd name="connsiteY10" fmla="*/ 754001 h 5753325"/>
              <a:gd name="connsiteX11" fmla="*/ 6339879 w 6443456"/>
              <a:gd name="connsiteY11" fmla="*/ 811136 h 5753325"/>
              <a:gd name="connsiteX12" fmla="*/ 6330065 w 6443456"/>
              <a:gd name="connsiteY12" fmla="*/ 893399 h 5753325"/>
              <a:gd name="connsiteX13" fmla="*/ 6328618 w 6443456"/>
              <a:gd name="connsiteY13" fmla="*/ 1009766 h 5753325"/>
              <a:gd name="connsiteX14" fmla="*/ 6320797 w 6443456"/>
              <a:gd name="connsiteY14" fmla="*/ 1146964 h 5753325"/>
              <a:gd name="connsiteX15" fmla="*/ 6334400 w 6443456"/>
              <a:gd name="connsiteY15" fmla="*/ 1280757 h 5753325"/>
              <a:gd name="connsiteX16" fmla="*/ 6356023 w 6443456"/>
              <a:gd name="connsiteY16" fmla="*/ 1356227 h 5753325"/>
              <a:gd name="connsiteX17" fmla="*/ 6356157 w 6443456"/>
              <a:gd name="connsiteY17" fmla="*/ 1361967 h 5753325"/>
              <a:gd name="connsiteX18" fmla="*/ 6350613 w 6443456"/>
              <a:gd name="connsiteY18" fmla="*/ 1393569 h 5753325"/>
              <a:gd name="connsiteX19" fmla="*/ 6357062 w 6443456"/>
              <a:gd name="connsiteY19" fmla="*/ 1444071 h 5753325"/>
              <a:gd name="connsiteX20" fmla="*/ 6364832 w 6443456"/>
              <a:gd name="connsiteY20" fmla="*/ 1478763 h 5753325"/>
              <a:gd name="connsiteX21" fmla="*/ 6369745 w 6443456"/>
              <a:gd name="connsiteY21" fmla="*/ 1495680 h 5753325"/>
              <a:gd name="connsiteX22" fmla="*/ 6370898 w 6443456"/>
              <a:gd name="connsiteY22" fmla="*/ 1513331 h 5753325"/>
              <a:gd name="connsiteX23" fmla="*/ 6339773 w 6443456"/>
              <a:gd name="connsiteY23" fmla="*/ 1527414 h 5753325"/>
              <a:gd name="connsiteX24" fmla="*/ 6321854 w 6443456"/>
              <a:gd name="connsiteY24" fmla="*/ 1635366 h 5753325"/>
              <a:gd name="connsiteX25" fmla="*/ 6299489 w 6443456"/>
              <a:gd name="connsiteY25" fmla="*/ 1784860 h 5753325"/>
              <a:gd name="connsiteX26" fmla="*/ 6267878 w 6443456"/>
              <a:gd name="connsiteY26" fmla="*/ 1858572 h 5753325"/>
              <a:gd name="connsiteX27" fmla="*/ 6251146 w 6443456"/>
              <a:gd name="connsiteY27" fmla="*/ 1926167 h 5753325"/>
              <a:gd name="connsiteX28" fmla="*/ 6210686 w 6443456"/>
              <a:gd name="connsiteY28" fmla="*/ 2014834 h 5753325"/>
              <a:gd name="connsiteX29" fmla="*/ 6106652 w 6443456"/>
              <a:gd name="connsiteY29" fmla="*/ 2150572 h 5753325"/>
              <a:gd name="connsiteX30" fmla="*/ 6097813 w 6443456"/>
              <a:gd name="connsiteY30" fmla="*/ 2172208 h 5753325"/>
              <a:gd name="connsiteX31" fmla="*/ 6095990 w 6443456"/>
              <a:gd name="connsiteY31" fmla="*/ 2181185 h 5753325"/>
              <a:gd name="connsiteX32" fmla="*/ 6090126 w 6443456"/>
              <a:gd name="connsiteY32" fmla="*/ 2192533 h 5753325"/>
              <a:gd name="connsiteX33" fmla="*/ 6089503 w 6443456"/>
              <a:gd name="connsiteY33" fmla="*/ 2192543 h 5753325"/>
              <a:gd name="connsiteX34" fmla="*/ 6084946 w 6443456"/>
              <a:gd name="connsiteY34" fmla="*/ 2203694 h 5753325"/>
              <a:gd name="connsiteX35" fmla="*/ 5987861 w 6443456"/>
              <a:gd name="connsiteY35" fmla="*/ 2304868 h 5753325"/>
              <a:gd name="connsiteX36" fmla="*/ 5973439 w 6443456"/>
              <a:gd name="connsiteY36" fmla="*/ 2385635 h 5753325"/>
              <a:gd name="connsiteX37" fmla="*/ 5916727 w 6443456"/>
              <a:gd name="connsiteY37" fmla="*/ 2458777 h 5753325"/>
              <a:gd name="connsiteX38" fmla="*/ 5856524 w 6443456"/>
              <a:gd name="connsiteY38" fmla="*/ 2583281 h 5753325"/>
              <a:gd name="connsiteX39" fmla="*/ 5838091 w 6443456"/>
              <a:gd name="connsiteY39" fmla="*/ 2753474 h 5753325"/>
              <a:gd name="connsiteX40" fmla="*/ 5744296 w 6443456"/>
              <a:gd name="connsiteY40" fmla="*/ 2893276 h 5753325"/>
              <a:gd name="connsiteX41" fmla="*/ 5682522 w 6443456"/>
              <a:gd name="connsiteY41" fmla="*/ 3044368 h 5753325"/>
              <a:gd name="connsiteX42" fmla="*/ 5557886 w 6443456"/>
              <a:gd name="connsiteY42" fmla="*/ 3304853 h 5753325"/>
              <a:gd name="connsiteX43" fmla="*/ 5483942 w 6443456"/>
              <a:gd name="connsiteY43" fmla="*/ 3416604 h 5753325"/>
              <a:gd name="connsiteX44" fmla="*/ 5461007 w 6443456"/>
              <a:gd name="connsiteY44" fmla="*/ 3503742 h 5753325"/>
              <a:gd name="connsiteX45" fmla="*/ 5437889 w 6443456"/>
              <a:gd name="connsiteY45" fmla="*/ 3559927 h 5753325"/>
              <a:gd name="connsiteX46" fmla="*/ 5432770 w 6443456"/>
              <a:gd name="connsiteY46" fmla="*/ 3562948 h 5753325"/>
              <a:gd name="connsiteX47" fmla="*/ 5406795 w 6443456"/>
              <a:gd name="connsiteY47" fmla="*/ 3578594 h 5753325"/>
              <a:gd name="connsiteX48" fmla="*/ 5381495 w 6443456"/>
              <a:gd name="connsiteY48" fmla="*/ 3599883 h 5753325"/>
              <a:gd name="connsiteX49" fmla="*/ 5363689 w 6443456"/>
              <a:gd name="connsiteY49" fmla="*/ 3633299 h 5753325"/>
              <a:gd name="connsiteX50" fmla="*/ 5291870 w 6443456"/>
              <a:gd name="connsiteY50" fmla="*/ 3799039 h 5753325"/>
              <a:gd name="connsiteX51" fmla="*/ 5241600 w 6443456"/>
              <a:gd name="connsiteY51" fmla="*/ 3894238 h 5753325"/>
              <a:gd name="connsiteX52" fmla="*/ 5211041 w 6443456"/>
              <a:gd name="connsiteY52" fmla="*/ 3924184 h 5753325"/>
              <a:gd name="connsiteX53" fmla="*/ 5176073 w 6443456"/>
              <a:gd name="connsiteY53" fmla="*/ 3970179 h 5753325"/>
              <a:gd name="connsiteX54" fmla="*/ 5172826 w 6443456"/>
              <a:gd name="connsiteY54" fmla="*/ 3991773 h 5753325"/>
              <a:gd name="connsiteX55" fmla="*/ 5157053 w 6443456"/>
              <a:gd name="connsiteY55" fmla="*/ 3997708 h 5753325"/>
              <a:gd name="connsiteX56" fmla="*/ 5127922 w 6443456"/>
              <a:gd name="connsiteY56" fmla="*/ 4022660 h 5753325"/>
              <a:gd name="connsiteX57" fmla="*/ 5020872 w 6443456"/>
              <a:gd name="connsiteY57" fmla="*/ 4075951 h 5753325"/>
              <a:gd name="connsiteX58" fmla="*/ 4991410 w 6443456"/>
              <a:gd name="connsiteY58" fmla="*/ 4087598 h 5753325"/>
              <a:gd name="connsiteX59" fmla="*/ 4930112 w 6443456"/>
              <a:gd name="connsiteY59" fmla="*/ 4138459 h 5753325"/>
              <a:gd name="connsiteX60" fmla="*/ 4834224 w 6443456"/>
              <a:gd name="connsiteY60" fmla="*/ 4231643 h 5753325"/>
              <a:gd name="connsiteX61" fmla="*/ 4812599 w 6443456"/>
              <a:gd name="connsiteY61" fmla="*/ 4249449 h 5753325"/>
              <a:gd name="connsiteX62" fmla="*/ 4789188 w 6443456"/>
              <a:gd name="connsiteY62" fmla="*/ 4256678 h 5753325"/>
              <a:gd name="connsiteX63" fmla="*/ 4779554 w 6443456"/>
              <a:gd name="connsiteY63" fmla="*/ 4251313 h 5753325"/>
              <a:gd name="connsiteX64" fmla="*/ 4766885 w 6443456"/>
              <a:gd name="connsiteY64" fmla="*/ 4259812 h 5753325"/>
              <a:gd name="connsiteX65" fmla="*/ 4762510 w 6443456"/>
              <a:gd name="connsiteY65" fmla="*/ 4260383 h 5753325"/>
              <a:gd name="connsiteX66" fmla="*/ 4738416 w 6443456"/>
              <a:gd name="connsiteY66" fmla="*/ 4265355 h 5753325"/>
              <a:gd name="connsiteX67" fmla="*/ 4712007 w 6443456"/>
              <a:gd name="connsiteY67" fmla="*/ 4317892 h 5753325"/>
              <a:gd name="connsiteX68" fmla="*/ 4658930 w 6443456"/>
              <a:gd name="connsiteY68" fmla="*/ 4348041 h 5753325"/>
              <a:gd name="connsiteX69" fmla="*/ 4443526 w 6443456"/>
              <a:gd name="connsiteY69" fmla="*/ 4507851 h 5753325"/>
              <a:gd name="connsiteX70" fmla="*/ 4289766 w 6443456"/>
              <a:gd name="connsiteY70" fmla="*/ 4711450 h 5753325"/>
              <a:gd name="connsiteX71" fmla="*/ 4150870 w 6443456"/>
              <a:gd name="connsiteY71" fmla="*/ 4818480 h 5753325"/>
              <a:gd name="connsiteX72" fmla="*/ 4006639 w 6443456"/>
              <a:gd name="connsiteY72" fmla="*/ 4933815 h 5753325"/>
              <a:gd name="connsiteX73" fmla="*/ 3298210 w 6443456"/>
              <a:gd name="connsiteY73" fmla="*/ 5070790 h 5753325"/>
              <a:gd name="connsiteX74" fmla="*/ 2947678 w 6443456"/>
              <a:gd name="connsiteY74" fmla="*/ 5117869 h 5753325"/>
              <a:gd name="connsiteX75" fmla="*/ 2822169 w 6443456"/>
              <a:gd name="connsiteY75" fmla="*/ 5129396 h 5753325"/>
              <a:gd name="connsiteX76" fmla="*/ 2538773 w 6443456"/>
              <a:gd name="connsiteY76" fmla="*/ 5313397 h 5753325"/>
              <a:gd name="connsiteX77" fmla="*/ 2014500 w 6443456"/>
              <a:gd name="connsiteY77" fmla="*/ 5519744 h 5753325"/>
              <a:gd name="connsiteX78" fmla="*/ 1934391 w 6443456"/>
              <a:gd name="connsiteY78" fmla="*/ 5591335 h 5753325"/>
              <a:gd name="connsiteX79" fmla="*/ 1892550 w 6443456"/>
              <a:gd name="connsiteY79" fmla="*/ 5649708 h 5753325"/>
              <a:gd name="connsiteX80" fmla="*/ 1854769 w 6443456"/>
              <a:gd name="connsiteY80" fmla="*/ 5647691 h 5753325"/>
              <a:gd name="connsiteX81" fmla="*/ 1809461 w 6443456"/>
              <a:gd name="connsiteY81" fmla="*/ 5648628 h 5753325"/>
              <a:gd name="connsiteX82" fmla="*/ 1745150 w 6443456"/>
              <a:gd name="connsiteY82" fmla="*/ 5693879 h 5753325"/>
              <a:gd name="connsiteX83" fmla="*/ 1713375 w 6443456"/>
              <a:gd name="connsiteY83" fmla="*/ 5684672 h 5753325"/>
              <a:gd name="connsiteX84" fmla="*/ 1707808 w 6443456"/>
              <a:gd name="connsiteY84" fmla="*/ 5682611 h 5753325"/>
              <a:gd name="connsiteX85" fmla="*/ 1679313 w 6443456"/>
              <a:gd name="connsiteY85" fmla="*/ 5672360 h 5753325"/>
              <a:gd name="connsiteX86" fmla="*/ 1646933 w 6443456"/>
              <a:gd name="connsiteY86" fmla="*/ 5666227 h 5753325"/>
              <a:gd name="connsiteX87" fmla="*/ 1610055 w 6443456"/>
              <a:gd name="connsiteY87" fmla="*/ 5673643 h 5753325"/>
              <a:gd name="connsiteX88" fmla="*/ 1437641 w 6443456"/>
              <a:gd name="connsiteY88" fmla="*/ 5723266 h 5753325"/>
              <a:gd name="connsiteX89" fmla="*/ 1332869 w 6443456"/>
              <a:gd name="connsiteY89" fmla="*/ 5744752 h 5753325"/>
              <a:gd name="connsiteX90" fmla="*/ 1290525 w 6443456"/>
              <a:gd name="connsiteY90" fmla="*/ 5740036 h 5753325"/>
              <a:gd name="connsiteX91" fmla="*/ 1233107 w 6443456"/>
              <a:gd name="connsiteY91" fmla="*/ 5742106 h 5753325"/>
              <a:gd name="connsiteX92" fmla="*/ 1214532 w 6443456"/>
              <a:gd name="connsiteY92" fmla="*/ 5753325 h 5753325"/>
              <a:gd name="connsiteX93" fmla="*/ 1199955 w 6443456"/>
              <a:gd name="connsiteY93" fmla="*/ 5744831 h 5753325"/>
              <a:gd name="connsiteX94" fmla="*/ 1162337 w 6443456"/>
              <a:gd name="connsiteY94" fmla="*/ 5738048 h 5753325"/>
              <a:gd name="connsiteX95" fmla="*/ 1053457 w 6443456"/>
              <a:gd name="connsiteY95" fmla="*/ 5688676 h 5753325"/>
              <a:gd name="connsiteX96" fmla="*/ 1025798 w 6443456"/>
              <a:gd name="connsiteY96" fmla="*/ 5673166 h 5753325"/>
              <a:gd name="connsiteX97" fmla="*/ 947900 w 6443456"/>
              <a:gd name="connsiteY97" fmla="*/ 5657848 h 5753325"/>
              <a:gd name="connsiteX98" fmla="*/ 815627 w 6443456"/>
              <a:gd name="connsiteY98" fmla="*/ 5642557 h 5753325"/>
              <a:gd name="connsiteX99" fmla="*/ 788251 w 6443456"/>
              <a:gd name="connsiteY99" fmla="*/ 5637065 h 5753325"/>
              <a:gd name="connsiteX100" fmla="*/ 767822 w 6443456"/>
              <a:gd name="connsiteY100" fmla="*/ 5623450 h 5753325"/>
              <a:gd name="connsiteX101" fmla="*/ 765791 w 6443456"/>
              <a:gd name="connsiteY101" fmla="*/ 5612539 h 5753325"/>
              <a:gd name="connsiteX102" fmla="*/ 751230 w 6443456"/>
              <a:gd name="connsiteY102" fmla="*/ 5608092 h 5753325"/>
              <a:gd name="connsiteX103" fmla="*/ 748008 w 6443456"/>
              <a:gd name="connsiteY103" fmla="*/ 5605052 h 5753325"/>
              <a:gd name="connsiteX104" fmla="*/ 728871 w 6443456"/>
              <a:gd name="connsiteY104" fmla="*/ 5589469 h 5753325"/>
              <a:gd name="connsiteX105" fmla="*/ 671898 w 6443456"/>
              <a:gd name="connsiteY105" fmla="*/ 5602363 h 5753325"/>
              <a:gd name="connsiteX106" fmla="*/ 615065 w 6443456"/>
              <a:gd name="connsiteY106" fmla="*/ 5580257 h 5753325"/>
              <a:gd name="connsiteX107" fmla="*/ 355785 w 6443456"/>
              <a:gd name="connsiteY107" fmla="*/ 5514383 h 5753325"/>
              <a:gd name="connsiteX108" fmla="*/ 102269 w 6443456"/>
              <a:gd name="connsiteY108" fmla="*/ 5524347 h 5753325"/>
              <a:gd name="connsiteX109" fmla="*/ 13160 w 6443456"/>
              <a:gd name="connsiteY109" fmla="*/ 5514159 h 5753325"/>
              <a:gd name="connsiteX110" fmla="*/ 0 w 6443456"/>
              <a:gd name="connsiteY110" fmla="*/ 5511735 h 5753325"/>
              <a:gd name="connsiteX111" fmla="*/ 0 w 6443456"/>
              <a:gd name="connsiteY111" fmla="*/ 0 h 575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6443456" h="5753325">
                <a:moveTo>
                  <a:pt x="0" y="0"/>
                </a:moveTo>
                <a:lnTo>
                  <a:pt x="6438980" y="0"/>
                </a:lnTo>
                <a:cubicBezTo>
                  <a:pt x="6439002" y="49"/>
                  <a:pt x="6439025" y="98"/>
                  <a:pt x="6439047" y="147"/>
                </a:cubicBezTo>
                <a:lnTo>
                  <a:pt x="6443456" y="130105"/>
                </a:lnTo>
                <a:cubicBezTo>
                  <a:pt x="6430828" y="154008"/>
                  <a:pt x="6411458" y="168030"/>
                  <a:pt x="6422751" y="174163"/>
                </a:cubicBezTo>
                <a:cubicBezTo>
                  <a:pt x="6418487" y="214830"/>
                  <a:pt x="6390727" y="235497"/>
                  <a:pt x="6396598" y="274847"/>
                </a:cubicBezTo>
                <a:cubicBezTo>
                  <a:pt x="6403386" y="335822"/>
                  <a:pt x="6333127" y="414969"/>
                  <a:pt x="6337615" y="471794"/>
                </a:cubicBezTo>
                <a:cubicBezTo>
                  <a:pt x="6324407" y="534783"/>
                  <a:pt x="6296331" y="556933"/>
                  <a:pt x="6304423" y="582623"/>
                </a:cubicBezTo>
                <a:cubicBezTo>
                  <a:pt x="6293676" y="611941"/>
                  <a:pt x="6296956" y="631352"/>
                  <a:pt x="6303977" y="664291"/>
                </a:cubicBezTo>
                <a:cubicBezTo>
                  <a:pt x="6302444" y="677879"/>
                  <a:pt x="6301462" y="685268"/>
                  <a:pt x="6299372" y="697330"/>
                </a:cubicBezTo>
                <a:cubicBezTo>
                  <a:pt x="6314387" y="714913"/>
                  <a:pt x="6313827" y="721408"/>
                  <a:pt x="6309888" y="754001"/>
                </a:cubicBezTo>
                <a:cubicBezTo>
                  <a:pt x="6306930" y="769492"/>
                  <a:pt x="6343751" y="814234"/>
                  <a:pt x="6339879" y="811136"/>
                </a:cubicBezTo>
                <a:lnTo>
                  <a:pt x="6330065" y="893399"/>
                </a:lnTo>
                <a:cubicBezTo>
                  <a:pt x="6341065" y="929331"/>
                  <a:pt x="6340586" y="969703"/>
                  <a:pt x="6328618" y="1009766"/>
                </a:cubicBezTo>
                <a:cubicBezTo>
                  <a:pt x="6286987" y="1110847"/>
                  <a:pt x="6336677" y="1067927"/>
                  <a:pt x="6320797" y="1146964"/>
                </a:cubicBezTo>
                <a:cubicBezTo>
                  <a:pt x="6308238" y="1199586"/>
                  <a:pt x="6355190" y="1221191"/>
                  <a:pt x="6334400" y="1280757"/>
                </a:cubicBezTo>
                <a:lnTo>
                  <a:pt x="6356023" y="1356227"/>
                </a:lnTo>
                <a:cubicBezTo>
                  <a:pt x="6356068" y="1358140"/>
                  <a:pt x="6356112" y="1360054"/>
                  <a:pt x="6356157" y="1361967"/>
                </a:cubicBezTo>
                <a:cubicBezTo>
                  <a:pt x="6355533" y="1373512"/>
                  <a:pt x="6353847" y="1384370"/>
                  <a:pt x="6350613" y="1393569"/>
                </a:cubicBezTo>
                <a:cubicBezTo>
                  <a:pt x="6364468" y="1383914"/>
                  <a:pt x="6345614" y="1435855"/>
                  <a:pt x="6357062" y="1444071"/>
                </a:cubicBezTo>
                <a:cubicBezTo>
                  <a:pt x="6366618" y="1448518"/>
                  <a:pt x="6363125" y="1465312"/>
                  <a:pt x="6364832" y="1478763"/>
                </a:cubicBezTo>
                <a:cubicBezTo>
                  <a:pt x="6367033" y="1481449"/>
                  <a:pt x="6368644" y="1487606"/>
                  <a:pt x="6369745" y="1495680"/>
                </a:cubicBezTo>
                <a:cubicBezTo>
                  <a:pt x="6370129" y="1501564"/>
                  <a:pt x="6370514" y="1507447"/>
                  <a:pt x="6370898" y="1513331"/>
                </a:cubicBezTo>
                <a:lnTo>
                  <a:pt x="6339773" y="1527414"/>
                </a:lnTo>
                <a:cubicBezTo>
                  <a:pt x="6334226" y="1566662"/>
                  <a:pt x="6321052" y="1604564"/>
                  <a:pt x="6321854" y="1635366"/>
                </a:cubicBezTo>
                <a:cubicBezTo>
                  <a:pt x="6320655" y="1701187"/>
                  <a:pt x="6292278" y="1721205"/>
                  <a:pt x="6299489" y="1784860"/>
                </a:cubicBezTo>
                <a:cubicBezTo>
                  <a:pt x="6294212" y="1831400"/>
                  <a:pt x="6277478" y="1829559"/>
                  <a:pt x="6267878" y="1858572"/>
                </a:cubicBezTo>
                <a:lnTo>
                  <a:pt x="6251146" y="1926167"/>
                </a:lnTo>
                <a:lnTo>
                  <a:pt x="6210686" y="2014834"/>
                </a:lnTo>
                <a:lnTo>
                  <a:pt x="6106652" y="2150572"/>
                </a:lnTo>
                <a:lnTo>
                  <a:pt x="6097813" y="2172208"/>
                </a:lnTo>
                <a:lnTo>
                  <a:pt x="6095990" y="2181185"/>
                </a:lnTo>
                <a:cubicBezTo>
                  <a:pt x="6094176" y="2187056"/>
                  <a:pt x="6092249" y="2190556"/>
                  <a:pt x="6090126" y="2192533"/>
                </a:cubicBezTo>
                <a:lnTo>
                  <a:pt x="6089503" y="2192543"/>
                </a:lnTo>
                <a:lnTo>
                  <a:pt x="6084946" y="2203694"/>
                </a:lnTo>
                <a:cubicBezTo>
                  <a:pt x="6068006" y="2222414"/>
                  <a:pt x="6006445" y="2274546"/>
                  <a:pt x="5987861" y="2304868"/>
                </a:cubicBezTo>
                <a:lnTo>
                  <a:pt x="5973439" y="2385635"/>
                </a:lnTo>
                <a:lnTo>
                  <a:pt x="5916727" y="2458777"/>
                </a:lnTo>
                <a:cubicBezTo>
                  <a:pt x="5897241" y="2491718"/>
                  <a:pt x="5869630" y="2534165"/>
                  <a:pt x="5856524" y="2583281"/>
                </a:cubicBezTo>
                <a:cubicBezTo>
                  <a:pt x="5857506" y="2592319"/>
                  <a:pt x="5833326" y="2744711"/>
                  <a:pt x="5838091" y="2753474"/>
                </a:cubicBezTo>
                <a:cubicBezTo>
                  <a:pt x="5785248" y="2871502"/>
                  <a:pt x="5778642" y="2803565"/>
                  <a:pt x="5744296" y="2893276"/>
                </a:cubicBezTo>
                <a:cubicBezTo>
                  <a:pt x="5695297" y="2988328"/>
                  <a:pt x="5724634" y="2958553"/>
                  <a:pt x="5682522" y="3044368"/>
                </a:cubicBezTo>
                <a:cubicBezTo>
                  <a:pt x="5632185" y="3125072"/>
                  <a:pt x="5597317" y="3217236"/>
                  <a:pt x="5557886" y="3304853"/>
                </a:cubicBezTo>
                <a:cubicBezTo>
                  <a:pt x="5482395" y="3325072"/>
                  <a:pt x="5519234" y="3371478"/>
                  <a:pt x="5483942" y="3416604"/>
                </a:cubicBezTo>
                <a:cubicBezTo>
                  <a:pt x="5462927" y="3437263"/>
                  <a:pt x="5484515" y="3475608"/>
                  <a:pt x="5461007" y="3503742"/>
                </a:cubicBezTo>
                <a:cubicBezTo>
                  <a:pt x="5452964" y="3510933"/>
                  <a:pt x="5447709" y="3554203"/>
                  <a:pt x="5437889" y="3559927"/>
                </a:cubicBezTo>
                <a:lnTo>
                  <a:pt x="5432770" y="3562948"/>
                </a:lnTo>
                <a:lnTo>
                  <a:pt x="5406795" y="3578594"/>
                </a:lnTo>
                <a:lnTo>
                  <a:pt x="5381495" y="3599883"/>
                </a:lnTo>
                <a:cubicBezTo>
                  <a:pt x="5373777" y="3608845"/>
                  <a:pt x="5367528" y="3619642"/>
                  <a:pt x="5363689" y="3633299"/>
                </a:cubicBezTo>
                <a:cubicBezTo>
                  <a:pt x="5370837" y="3689178"/>
                  <a:pt x="5280250" y="3728687"/>
                  <a:pt x="5291870" y="3799039"/>
                </a:cubicBezTo>
                <a:cubicBezTo>
                  <a:pt x="5291660" y="3823262"/>
                  <a:pt x="5263601" y="3888134"/>
                  <a:pt x="5241600" y="3894238"/>
                </a:cubicBezTo>
                <a:cubicBezTo>
                  <a:pt x="5232312" y="3906493"/>
                  <a:pt x="5231731" y="3924583"/>
                  <a:pt x="5211041" y="3924184"/>
                </a:cubicBezTo>
                <a:cubicBezTo>
                  <a:pt x="5184976" y="3926521"/>
                  <a:pt x="5198956" y="3986438"/>
                  <a:pt x="5176073" y="3970179"/>
                </a:cubicBezTo>
                <a:lnTo>
                  <a:pt x="5172826" y="3991773"/>
                </a:lnTo>
                <a:lnTo>
                  <a:pt x="5157053" y="3997708"/>
                </a:lnTo>
                <a:cubicBezTo>
                  <a:pt x="5140589" y="4003541"/>
                  <a:pt x="5128715" y="4008828"/>
                  <a:pt x="5127922" y="4022660"/>
                </a:cubicBezTo>
                <a:cubicBezTo>
                  <a:pt x="5105225" y="4035701"/>
                  <a:pt x="5043623" y="4065128"/>
                  <a:pt x="5020872" y="4075951"/>
                </a:cubicBezTo>
                <a:cubicBezTo>
                  <a:pt x="5006705" y="4069570"/>
                  <a:pt x="5001251" y="4081880"/>
                  <a:pt x="4991410" y="4087598"/>
                </a:cubicBezTo>
                <a:cubicBezTo>
                  <a:pt x="4974522" y="4085320"/>
                  <a:pt x="4937025" y="4121806"/>
                  <a:pt x="4930112" y="4138459"/>
                </a:cubicBezTo>
                <a:cubicBezTo>
                  <a:pt x="4918473" y="4190437"/>
                  <a:pt x="4844909" y="4190974"/>
                  <a:pt x="4834224" y="4231643"/>
                </a:cubicBezTo>
                <a:cubicBezTo>
                  <a:pt x="4827758" y="4239937"/>
                  <a:pt x="4820427" y="4245543"/>
                  <a:pt x="4812599" y="4249449"/>
                </a:cubicBezTo>
                <a:lnTo>
                  <a:pt x="4789188" y="4256678"/>
                </a:lnTo>
                <a:lnTo>
                  <a:pt x="4779554" y="4251313"/>
                </a:lnTo>
                <a:lnTo>
                  <a:pt x="4766885" y="4259812"/>
                </a:lnTo>
                <a:lnTo>
                  <a:pt x="4762510" y="4260383"/>
                </a:lnTo>
                <a:cubicBezTo>
                  <a:pt x="4754131" y="4261437"/>
                  <a:pt x="4745977" y="4262766"/>
                  <a:pt x="4738416" y="4265355"/>
                </a:cubicBezTo>
                <a:cubicBezTo>
                  <a:pt x="4764694" y="4302719"/>
                  <a:pt x="4678447" y="4293536"/>
                  <a:pt x="4712007" y="4317892"/>
                </a:cubicBezTo>
                <a:cubicBezTo>
                  <a:pt x="4675039" y="4338619"/>
                  <a:pt x="4716682" y="4356361"/>
                  <a:pt x="4658930" y="4348041"/>
                </a:cubicBezTo>
                <a:cubicBezTo>
                  <a:pt x="4614182" y="4379702"/>
                  <a:pt x="4505053" y="4447283"/>
                  <a:pt x="4443526" y="4507851"/>
                </a:cubicBezTo>
                <a:cubicBezTo>
                  <a:pt x="4410144" y="4540439"/>
                  <a:pt x="4338540" y="4659677"/>
                  <a:pt x="4289766" y="4711450"/>
                </a:cubicBezTo>
                <a:cubicBezTo>
                  <a:pt x="4238344" y="4747694"/>
                  <a:pt x="4215457" y="4807131"/>
                  <a:pt x="4150870" y="4818480"/>
                </a:cubicBezTo>
                <a:cubicBezTo>
                  <a:pt x="4103683" y="4855538"/>
                  <a:pt x="4148748" y="4891762"/>
                  <a:pt x="4006639" y="4933815"/>
                </a:cubicBezTo>
                <a:cubicBezTo>
                  <a:pt x="3736045" y="4990755"/>
                  <a:pt x="3474704" y="5040115"/>
                  <a:pt x="3298210" y="5070790"/>
                </a:cubicBezTo>
                <a:cubicBezTo>
                  <a:pt x="3121717" y="5101466"/>
                  <a:pt x="3041810" y="5115566"/>
                  <a:pt x="2947678" y="5117869"/>
                </a:cubicBezTo>
                <a:cubicBezTo>
                  <a:pt x="2853544" y="5120174"/>
                  <a:pt x="2858560" y="5135060"/>
                  <a:pt x="2822169" y="5129396"/>
                </a:cubicBezTo>
                <a:lnTo>
                  <a:pt x="2538773" y="5313397"/>
                </a:lnTo>
                <a:cubicBezTo>
                  <a:pt x="2405817" y="5334661"/>
                  <a:pt x="2144167" y="5431620"/>
                  <a:pt x="2014500" y="5519744"/>
                </a:cubicBezTo>
                <a:cubicBezTo>
                  <a:pt x="1982084" y="5541774"/>
                  <a:pt x="1956346" y="5565847"/>
                  <a:pt x="1934391" y="5591335"/>
                </a:cubicBezTo>
                <a:lnTo>
                  <a:pt x="1892550" y="5649708"/>
                </a:lnTo>
                <a:lnTo>
                  <a:pt x="1854769" y="5647691"/>
                </a:lnTo>
                <a:cubicBezTo>
                  <a:pt x="1838936" y="5647705"/>
                  <a:pt x="1823701" y="5648312"/>
                  <a:pt x="1809461" y="5648628"/>
                </a:cubicBezTo>
                <a:cubicBezTo>
                  <a:pt x="1834147" y="5698228"/>
                  <a:pt x="1737274" y="5633540"/>
                  <a:pt x="1745150" y="5693879"/>
                </a:cubicBezTo>
                <a:cubicBezTo>
                  <a:pt x="1734532" y="5692199"/>
                  <a:pt x="1724002" y="5688669"/>
                  <a:pt x="1713375" y="5684672"/>
                </a:cubicBezTo>
                <a:lnTo>
                  <a:pt x="1707808" y="5682611"/>
                </a:lnTo>
                <a:lnTo>
                  <a:pt x="1679313" y="5672360"/>
                </a:lnTo>
                <a:lnTo>
                  <a:pt x="1646933" y="5666227"/>
                </a:lnTo>
                <a:cubicBezTo>
                  <a:pt x="1635170" y="5665926"/>
                  <a:pt x="1622939" y="5667937"/>
                  <a:pt x="1610055" y="5673643"/>
                </a:cubicBezTo>
                <a:cubicBezTo>
                  <a:pt x="1571890" y="5714775"/>
                  <a:pt x="1484024" y="5669440"/>
                  <a:pt x="1437641" y="5723266"/>
                </a:cubicBezTo>
                <a:cubicBezTo>
                  <a:pt x="1418992" y="5738521"/>
                  <a:pt x="1351540" y="5757985"/>
                  <a:pt x="1332869" y="5744752"/>
                </a:cubicBezTo>
                <a:cubicBezTo>
                  <a:pt x="1317589" y="5745326"/>
                  <a:pt x="1303391" y="5756388"/>
                  <a:pt x="1290525" y="5740036"/>
                </a:cubicBezTo>
                <a:cubicBezTo>
                  <a:pt x="1272146" y="5721242"/>
                  <a:pt x="1235243" y="5770261"/>
                  <a:pt x="1233107" y="5742106"/>
                </a:cubicBezTo>
                <a:lnTo>
                  <a:pt x="1214532" y="5753325"/>
                </a:lnTo>
                <a:lnTo>
                  <a:pt x="1199955" y="5744831"/>
                </a:lnTo>
                <a:cubicBezTo>
                  <a:pt x="1185016" y="5735734"/>
                  <a:pt x="1173414" y="5729861"/>
                  <a:pt x="1162337" y="5738048"/>
                </a:cubicBezTo>
                <a:cubicBezTo>
                  <a:pt x="1137920" y="5728689"/>
                  <a:pt x="1076212" y="5699490"/>
                  <a:pt x="1053457" y="5688676"/>
                </a:cubicBezTo>
                <a:cubicBezTo>
                  <a:pt x="1049315" y="5673592"/>
                  <a:pt x="1036434" y="5677184"/>
                  <a:pt x="1025798" y="5673166"/>
                </a:cubicBezTo>
                <a:cubicBezTo>
                  <a:pt x="1016787" y="5658576"/>
                  <a:pt x="965030" y="5652626"/>
                  <a:pt x="947900" y="5657848"/>
                </a:cubicBezTo>
                <a:cubicBezTo>
                  <a:pt x="900757" y="5681878"/>
                  <a:pt x="853518" y="5624981"/>
                  <a:pt x="815627" y="5642557"/>
                </a:cubicBezTo>
                <a:cubicBezTo>
                  <a:pt x="805172" y="5642805"/>
                  <a:pt x="796221" y="5640669"/>
                  <a:pt x="788251" y="5637065"/>
                </a:cubicBezTo>
                <a:lnTo>
                  <a:pt x="767822" y="5623450"/>
                </a:lnTo>
                <a:lnTo>
                  <a:pt x="765791" y="5612539"/>
                </a:lnTo>
                <a:lnTo>
                  <a:pt x="751230" y="5608092"/>
                </a:lnTo>
                <a:lnTo>
                  <a:pt x="748008" y="5605052"/>
                </a:lnTo>
                <a:cubicBezTo>
                  <a:pt x="741868" y="5599203"/>
                  <a:pt x="735661" y="5593704"/>
                  <a:pt x="728871" y="5589469"/>
                </a:cubicBezTo>
                <a:cubicBezTo>
                  <a:pt x="717035" y="5633700"/>
                  <a:pt x="669153" y="5560747"/>
                  <a:pt x="671898" y="5602363"/>
                </a:cubicBezTo>
                <a:cubicBezTo>
                  <a:pt x="632522" y="5586794"/>
                  <a:pt x="645467" y="5630489"/>
                  <a:pt x="615065" y="5580257"/>
                </a:cubicBezTo>
                <a:cubicBezTo>
                  <a:pt x="562379" y="5565593"/>
                  <a:pt x="441250" y="5523701"/>
                  <a:pt x="355785" y="5514383"/>
                </a:cubicBezTo>
                <a:cubicBezTo>
                  <a:pt x="309622" y="5509152"/>
                  <a:pt x="172894" y="5529342"/>
                  <a:pt x="102269" y="5524347"/>
                </a:cubicBezTo>
                <a:cubicBezTo>
                  <a:pt x="72050" y="5515878"/>
                  <a:pt x="41939" y="5516649"/>
                  <a:pt x="13160" y="5514159"/>
                </a:cubicBezTo>
                <a:lnTo>
                  <a:pt x="0" y="551173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52E6A7-53E2-4747-8FD5-BF3B6A7AB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8891"/>
            <a:ext cx="4595649" cy="1985085"/>
          </a:xfrm>
        </p:spPr>
        <p:txBody>
          <a:bodyPr anchor="b">
            <a:normAutofit/>
          </a:bodyPr>
          <a:lstStyle/>
          <a:p>
            <a:pPr algn="ctr"/>
            <a:r>
              <a:rPr lang="en-US" sz="4100" b="1" dirty="0">
                <a:latin typeface="+mn-lt"/>
              </a:rPr>
              <a:t>Overview of Digital Echoes’ Webinar Event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F93DC6C-1BFD-4414-BF23-471C8831C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664" y="3440576"/>
            <a:ext cx="4114800" cy="2675059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001928A5-13A8-4372-8A77-BCAAE555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4188" y="5840345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4BD34-9FF2-4D1C-BEF1-3C93CCD58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6415" y="723153"/>
            <a:ext cx="4555782" cy="5392482"/>
          </a:xfrm>
        </p:spPr>
        <p:txBody>
          <a:bodyPr anchor="ctr">
            <a:normAutofit/>
          </a:bodyPr>
          <a:lstStyle/>
          <a:p>
            <a:r>
              <a:rPr lang="en-US" sz="2000" b="1" dirty="0" err="1"/>
              <a:t>WebinarJam</a:t>
            </a:r>
            <a:r>
              <a:rPr lang="en-US" sz="2000" dirty="0"/>
              <a:t> is an all-in-one </a:t>
            </a:r>
            <a:r>
              <a:rPr lang="en-US" sz="2000" b="1" dirty="0"/>
              <a:t>webinar </a:t>
            </a:r>
            <a:r>
              <a:rPr lang="en-US" sz="2000" dirty="0"/>
              <a:t>platform that allows </a:t>
            </a:r>
            <a:r>
              <a:rPr lang="en-US" sz="2000" b="1" dirty="0"/>
              <a:t>hosts</a:t>
            </a:r>
            <a:r>
              <a:rPr lang="en-US" sz="2000" dirty="0"/>
              <a:t> to deliver </a:t>
            </a:r>
            <a:r>
              <a:rPr lang="en-US" sz="2000" b="1" dirty="0"/>
              <a:t>live</a:t>
            </a:r>
            <a:r>
              <a:rPr lang="en-US" sz="2000" dirty="0"/>
              <a:t> and </a:t>
            </a:r>
            <a:r>
              <a:rPr lang="en-US" sz="2000" b="1" dirty="0"/>
              <a:t>automated</a:t>
            </a:r>
            <a:r>
              <a:rPr lang="en-US" sz="2000" dirty="0"/>
              <a:t> webinars, virtual </a:t>
            </a:r>
            <a:r>
              <a:rPr lang="en-US" sz="2000" b="1" dirty="0"/>
              <a:t>summits</a:t>
            </a:r>
            <a:r>
              <a:rPr lang="en-US" sz="2000" dirty="0"/>
              <a:t>, and online </a:t>
            </a:r>
            <a:r>
              <a:rPr lang="en-US" sz="2000" b="1" dirty="0"/>
              <a:t>courses</a:t>
            </a:r>
            <a:r>
              <a:rPr lang="en-US" sz="2000" dirty="0"/>
              <a:t>.</a:t>
            </a:r>
          </a:p>
          <a:p>
            <a:r>
              <a:rPr lang="en-US" sz="2000" dirty="0"/>
              <a:t>Digital Echoes webinar is designed as </a:t>
            </a:r>
            <a:r>
              <a:rPr lang="en-US" sz="2000" b="1" dirty="0"/>
              <a:t>automated</a:t>
            </a:r>
            <a:r>
              <a:rPr lang="en-US" sz="2000" dirty="0"/>
              <a:t> and </a:t>
            </a:r>
            <a:r>
              <a:rPr lang="en-US" sz="2000" b="1" dirty="0"/>
              <a:t>live</a:t>
            </a:r>
            <a:r>
              <a:rPr lang="en-US" sz="2000" dirty="0"/>
              <a:t> event, where </a:t>
            </a:r>
            <a:r>
              <a:rPr lang="en-US" sz="2000" b="1" dirty="0"/>
              <a:t>attendees</a:t>
            </a:r>
            <a:r>
              <a:rPr lang="en-US" sz="2000" dirty="0"/>
              <a:t> either attend the </a:t>
            </a:r>
            <a:r>
              <a:rPr lang="en-US" sz="2000" b="1" dirty="0"/>
              <a:t>automated</a:t>
            </a:r>
            <a:r>
              <a:rPr lang="en-US" sz="2000" dirty="0"/>
              <a:t> event or</a:t>
            </a:r>
            <a:r>
              <a:rPr lang="en-US" sz="2000" b="1" dirty="0"/>
              <a:t> live </a:t>
            </a:r>
            <a:r>
              <a:rPr lang="en-US" sz="2000" dirty="0"/>
              <a:t>event, each </a:t>
            </a:r>
            <a:r>
              <a:rPr lang="en-US" sz="2000" b="1" dirty="0"/>
              <a:t>attendees</a:t>
            </a:r>
            <a:r>
              <a:rPr lang="en-US" sz="2000" dirty="0"/>
              <a:t> have to spend minimum of </a:t>
            </a:r>
            <a:r>
              <a:rPr lang="en-US" sz="2000" b="1" dirty="0"/>
              <a:t>50mins</a:t>
            </a:r>
            <a:r>
              <a:rPr lang="en-US" sz="2000" dirty="0"/>
              <a:t> on either event.</a:t>
            </a:r>
          </a:p>
          <a:p>
            <a:r>
              <a:rPr lang="en-US" sz="2000" dirty="0"/>
              <a:t>Minimum of </a:t>
            </a:r>
            <a:r>
              <a:rPr lang="en-US" sz="2000" b="1" dirty="0"/>
              <a:t>200</a:t>
            </a:r>
            <a:r>
              <a:rPr lang="en-US" sz="2000" dirty="0"/>
              <a:t> and </a:t>
            </a:r>
            <a:r>
              <a:rPr lang="en-US" sz="2000" b="1" dirty="0"/>
              <a:t>100</a:t>
            </a:r>
            <a:r>
              <a:rPr lang="en-US" sz="2000" dirty="0"/>
              <a:t> </a:t>
            </a:r>
            <a:r>
              <a:rPr lang="en-US" sz="2000" b="1" dirty="0"/>
              <a:t>attendees</a:t>
            </a:r>
            <a:r>
              <a:rPr lang="en-US" sz="2000" dirty="0"/>
              <a:t> are expected to attend the</a:t>
            </a:r>
            <a:r>
              <a:rPr lang="en-US" sz="2000" b="1" dirty="0"/>
              <a:t> live </a:t>
            </a:r>
            <a:r>
              <a:rPr lang="en-US" sz="2000" dirty="0"/>
              <a:t>and </a:t>
            </a:r>
            <a:r>
              <a:rPr lang="en-US" sz="2000" b="1" dirty="0"/>
              <a:t>automated</a:t>
            </a:r>
            <a:r>
              <a:rPr lang="en-US" sz="2000" dirty="0"/>
              <a:t> event respectively.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41ABA5-2718-4A8D-8306-7E8E61A79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833" y="-22060"/>
            <a:ext cx="1419922" cy="9841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4CCB5A-8895-45DA-A65F-B6B8A3C35A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64" y="3490334"/>
            <a:ext cx="4114800" cy="253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423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C7D93-34D0-460B-A680-191B82849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076" y="761999"/>
            <a:ext cx="5269923" cy="1277008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latin typeface="+mn-lt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91B0A-C982-4E82-9D50-83E05551F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15" y="2039007"/>
            <a:ext cx="6666185" cy="4698124"/>
          </a:xfrm>
        </p:spPr>
        <p:txBody>
          <a:bodyPr anchor="ctr">
            <a:noAutofit/>
          </a:bodyPr>
          <a:lstStyle/>
          <a:p>
            <a:r>
              <a:rPr lang="en-US" sz="2000" dirty="0"/>
              <a:t>Digital Echoes is currently facing a </a:t>
            </a:r>
            <a:r>
              <a:rPr lang="en-US" sz="2000" b="1" dirty="0"/>
              <a:t>challenge</a:t>
            </a:r>
            <a:r>
              <a:rPr lang="en-US" sz="2000" dirty="0"/>
              <a:t> in their </a:t>
            </a:r>
            <a:r>
              <a:rPr lang="en-US" sz="2000" b="1" dirty="0"/>
              <a:t>webinar </a:t>
            </a:r>
            <a:r>
              <a:rPr lang="en-US" sz="2000" dirty="0"/>
              <a:t>with </a:t>
            </a:r>
            <a:r>
              <a:rPr lang="en-US" sz="2000" b="1" dirty="0"/>
              <a:t>low attendees </a:t>
            </a:r>
            <a:r>
              <a:rPr lang="en-US" sz="2000" dirty="0"/>
              <a:t>for both </a:t>
            </a:r>
            <a:r>
              <a:rPr lang="en-US" sz="2000" b="1" dirty="0"/>
              <a:t>live </a:t>
            </a:r>
            <a:r>
              <a:rPr lang="en-US" sz="2000" dirty="0"/>
              <a:t>and </a:t>
            </a:r>
            <a:r>
              <a:rPr lang="en-US" sz="2000" b="1" dirty="0"/>
              <a:t>automated </a:t>
            </a:r>
            <a:r>
              <a:rPr lang="en-US" sz="2000" dirty="0"/>
              <a:t>events, in comparison with  the high number of registrants. Consequently, it has led to the inability of meeting up with the </a:t>
            </a:r>
            <a:r>
              <a:rPr lang="en-US" sz="2000" b="1" dirty="0"/>
              <a:t>projected</a:t>
            </a:r>
            <a:r>
              <a:rPr lang="en-US" sz="2000" dirty="0"/>
              <a:t> number of </a:t>
            </a:r>
            <a:r>
              <a:rPr lang="en-US" sz="2000" b="1" dirty="0"/>
              <a:t>attendees</a:t>
            </a:r>
            <a:r>
              <a:rPr lang="en-US" sz="2000" dirty="0"/>
              <a:t> for both </a:t>
            </a:r>
            <a:r>
              <a:rPr lang="en-US" sz="2000" b="1" dirty="0"/>
              <a:t>live</a:t>
            </a:r>
            <a:r>
              <a:rPr lang="en-US" sz="2000" dirty="0"/>
              <a:t> and </a:t>
            </a:r>
            <a:r>
              <a:rPr lang="en-US" sz="2000" b="1" dirty="0"/>
              <a:t>automated</a:t>
            </a:r>
            <a:r>
              <a:rPr lang="en-US" sz="2000" dirty="0"/>
              <a:t> event.</a:t>
            </a:r>
          </a:p>
          <a:p>
            <a:endParaRPr lang="en-US" sz="2000" dirty="0"/>
          </a:p>
          <a:p>
            <a:r>
              <a:rPr lang="en-US" sz="2000" dirty="0"/>
              <a:t>Furthermore, the time spent by some attendees were not up to the </a:t>
            </a:r>
            <a:r>
              <a:rPr lang="en-US" sz="2000" b="1" dirty="0"/>
              <a:t>targeted </a:t>
            </a:r>
            <a:r>
              <a:rPr lang="en-US" sz="2000" dirty="0"/>
              <a:t>time that each attendee were expected to spend.</a:t>
            </a:r>
            <a:endParaRPr lang="en-US" sz="2000" b="1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Why did most </a:t>
            </a:r>
            <a:r>
              <a:rPr lang="en-US" sz="2000" b="1" dirty="0"/>
              <a:t>registrants</a:t>
            </a:r>
            <a:r>
              <a:rPr lang="en-US" sz="2000" dirty="0"/>
              <a:t> </a:t>
            </a:r>
            <a:r>
              <a:rPr lang="en-US" sz="2000" b="1" dirty="0"/>
              <a:t>refused </a:t>
            </a:r>
            <a:r>
              <a:rPr lang="en-US" sz="2000" dirty="0"/>
              <a:t>to attend the </a:t>
            </a:r>
            <a:r>
              <a:rPr lang="en-US" sz="2000" b="1" dirty="0"/>
              <a:t>Webinar</a:t>
            </a:r>
            <a:r>
              <a:rPr lang="en-US" sz="2000" dirty="0"/>
              <a:t>?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Why was </a:t>
            </a:r>
            <a:r>
              <a:rPr lang="en-US" sz="2000" b="1" dirty="0"/>
              <a:t>zero revenue generated</a:t>
            </a:r>
            <a:r>
              <a:rPr lang="en-US" sz="2000" dirty="0"/>
              <a:t>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05C9B4-B5C9-2D4D-23C9-CEE72646F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-1"/>
            <a:ext cx="5410200" cy="6858001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66700" dist="215900" dir="858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Phishing">
            <a:extLst>
              <a:ext uri="{FF2B5EF4-FFF2-40B4-BE49-F238E27FC236}">
                <a16:creationId xmlns:a16="http://schemas.microsoft.com/office/drawing/2014/main" id="{07D7041C-87E1-53A9-C04A-7E1C4EC31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07878" y="1548705"/>
            <a:ext cx="3758045" cy="37580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8D4B42-933B-468F-BBD7-25BE6D119B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833" y="10891"/>
            <a:ext cx="1419922" cy="98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973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8687</TotalTime>
  <Words>705</Words>
  <Application>Microsoft Office PowerPoint</Application>
  <PresentationFormat>Widescreen</PresentationFormat>
  <Paragraphs>108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2023 INTERNSHIP PROJECT </vt:lpstr>
      <vt:lpstr>TEAM MEMBERS</vt:lpstr>
      <vt:lpstr>SECTIONS</vt:lpstr>
      <vt:lpstr>DATA COLLECTION AND ANALYTICAL TOOLS</vt:lpstr>
      <vt:lpstr>Terminology</vt:lpstr>
      <vt:lpstr>KEY PERFORMANCE INDICATORS</vt:lpstr>
      <vt:lpstr>Targeted Benchmark</vt:lpstr>
      <vt:lpstr>Overview of Digital Echoes’ Webinar Event</vt:lpstr>
      <vt:lpstr>Problem Statement</vt:lpstr>
      <vt:lpstr>PowerPoint Presentation</vt:lpstr>
      <vt:lpstr>GAP ANALYSIS OVERVIEW</vt:lpstr>
      <vt:lpstr>RECOMMENDATIONS</vt:lpstr>
      <vt:lpstr>CONCLUSION</vt:lpstr>
      <vt:lpstr>PowerPoint Presentation</vt:lpstr>
      <vt:lpstr>       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SALES AND MARKETING REPORT</dc:title>
  <dc:creator>Emmanuel</dc:creator>
  <cp:lastModifiedBy>Lateefat</cp:lastModifiedBy>
  <cp:revision>643</cp:revision>
  <dcterms:created xsi:type="dcterms:W3CDTF">2021-03-24T06:06:07Z</dcterms:created>
  <dcterms:modified xsi:type="dcterms:W3CDTF">2024-01-11T21:50:25Z</dcterms:modified>
</cp:coreProperties>
</file>