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0.xml" ContentType="application/vnd.openxmlformats-officedocument.presentationml.tags+xml"/>
  <Override PartName="/ppt/notesSlides/notesSlide6.xml" ContentType="application/vnd.openxmlformats-officedocument.presentationml.notesSlide+xml"/>
  <Override PartName="/ppt/tags/tag31.xml" ContentType="application/vnd.openxmlformats-officedocument.presentationml.tags+xml"/>
  <Override PartName="/ppt/notesSlides/notesSlide7.xml" ContentType="application/vnd.openxmlformats-officedocument.presentationml.notesSlide+xml"/>
  <Override PartName="/ppt/tags/tag32.xml" ContentType="application/vnd.openxmlformats-officedocument.presentationml.tags+xml"/>
  <Override PartName="/ppt/notesSlides/notesSlide8.xml" ContentType="application/vnd.openxmlformats-officedocument.presentationml.notesSlide+xml"/>
  <Override PartName="/ppt/tags/tag33.xml" ContentType="application/vnd.openxmlformats-officedocument.presentationml.tags+xml"/>
  <Override PartName="/ppt/notesSlides/notesSlide9.xml" ContentType="application/vnd.openxmlformats-officedocument.presentationml.notesSlide+xml"/>
  <Override PartName="/ppt/tags/tag34.xml" ContentType="application/vnd.openxmlformats-officedocument.presentationml.tags+xml"/>
  <Override PartName="/ppt/notesSlides/notesSlide10.xml" ContentType="application/vnd.openxmlformats-officedocument.presentationml.notesSlide+xml"/>
  <Override PartName="/ppt/tags/tag3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36.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7.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8.xml" ContentType="application/vnd.openxmlformats-officedocument.presentationml.tags+xml"/>
  <Override PartName="/ppt/notesSlides/notesSlide30.xml" ContentType="application/vnd.openxmlformats-officedocument.presentationml.notesSlide+xml"/>
  <Override PartName="/ppt/tags/tag39.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 id="2147483694" r:id="rId3"/>
  </p:sldMasterIdLst>
  <p:notesMasterIdLst>
    <p:notesMasterId r:id="rId42"/>
  </p:notesMasterIdLst>
  <p:sldIdLst>
    <p:sldId id="257" r:id="rId4"/>
    <p:sldId id="258" r:id="rId5"/>
    <p:sldId id="293" r:id="rId6"/>
    <p:sldId id="259" r:id="rId7"/>
    <p:sldId id="294" r:id="rId8"/>
    <p:sldId id="292" r:id="rId9"/>
    <p:sldId id="289" r:id="rId10"/>
    <p:sldId id="290" r:id="rId11"/>
    <p:sldId id="291" r:id="rId12"/>
    <p:sldId id="295" r:id="rId13"/>
    <p:sldId id="296" r:id="rId14"/>
    <p:sldId id="261" r:id="rId15"/>
    <p:sldId id="262" r:id="rId16"/>
    <p:sldId id="263" r:id="rId17"/>
    <p:sldId id="264" r:id="rId18"/>
    <p:sldId id="265" r:id="rId19"/>
    <p:sldId id="267" r:id="rId20"/>
    <p:sldId id="268" r:id="rId21"/>
    <p:sldId id="269" r:id="rId22"/>
    <p:sldId id="270" r:id="rId23"/>
    <p:sldId id="271" r:id="rId24"/>
    <p:sldId id="272" r:id="rId25"/>
    <p:sldId id="273" r:id="rId26"/>
    <p:sldId id="274" r:id="rId27"/>
    <p:sldId id="276" r:id="rId28"/>
    <p:sldId id="277" r:id="rId29"/>
    <p:sldId id="278" r:id="rId30"/>
    <p:sldId id="279" r:id="rId31"/>
    <p:sldId id="288" r:id="rId32"/>
    <p:sldId id="280" r:id="rId33"/>
    <p:sldId id="281" r:id="rId34"/>
    <p:sldId id="283" r:id="rId35"/>
    <p:sldId id="284" r:id="rId36"/>
    <p:sldId id="285" r:id="rId37"/>
    <p:sldId id="286" r:id="rId38"/>
    <p:sldId id="287" r:id="rId39"/>
    <p:sldId id="297" r:id="rId40"/>
    <p:sldId id="28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EFBA93-3638-422F-9B15-9A101F4A20B2}" type="datetimeFigureOut">
              <a:rPr lang="en-US" smtClean="0"/>
              <a:t>5/10/2018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83F014-AB78-40AB-81BC-BEED631F15C1}" type="slidenum">
              <a:rPr lang="en-US" smtClean="0"/>
              <a:t>‹#›</a:t>
            </a:fld>
            <a:endParaRPr lang="en-US"/>
          </a:p>
        </p:txBody>
      </p:sp>
    </p:spTree>
    <p:extLst>
      <p:ext uri="{BB962C8B-B14F-4D97-AF65-F5344CB8AC3E}">
        <p14:creationId xmlns:p14="http://schemas.microsoft.com/office/powerpoint/2010/main" val="2492401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98676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165335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78431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34901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solidFill>
                  <a:prstClr val="black"/>
                </a:solidFill>
                <a:latin typeface="Verdana"/>
              </a:rPr>
              <a:pPr/>
              <a:t>14</a:t>
            </a:fld>
            <a:endParaRPr lang="pt-BR" dirty="0">
              <a:solidFill>
                <a:prstClr val="black"/>
              </a:solidFill>
              <a:latin typeface="Verdana"/>
            </a:endParaRPr>
          </a:p>
        </p:txBody>
      </p:sp>
    </p:spTree>
    <p:extLst>
      <p:ext uri="{BB962C8B-B14F-4D97-AF65-F5344CB8AC3E}">
        <p14:creationId xmlns:p14="http://schemas.microsoft.com/office/powerpoint/2010/main" val="333164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solidFill>
                  <a:prstClr val="black"/>
                </a:solidFill>
                <a:latin typeface="Verdana"/>
              </a:rPr>
              <a:pPr/>
              <a:t>16</a:t>
            </a:fld>
            <a:endParaRPr lang="pt-BR" dirty="0">
              <a:solidFill>
                <a:prstClr val="black"/>
              </a:solidFill>
              <a:latin typeface="Verdana"/>
            </a:endParaRPr>
          </a:p>
        </p:txBody>
      </p:sp>
    </p:spTree>
    <p:extLst>
      <p:ext uri="{BB962C8B-B14F-4D97-AF65-F5344CB8AC3E}">
        <p14:creationId xmlns:p14="http://schemas.microsoft.com/office/powerpoint/2010/main" val="4145947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Tree>
    <p:extLst>
      <p:ext uri="{BB962C8B-B14F-4D97-AF65-F5344CB8AC3E}">
        <p14:creationId xmlns:p14="http://schemas.microsoft.com/office/powerpoint/2010/main" val="431531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Tree>
    <p:extLst>
      <p:ext uri="{BB962C8B-B14F-4D97-AF65-F5344CB8AC3E}">
        <p14:creationId xmlns:p14="http://schemas.microsoft.com/office/powerpoint/2010/main" val="4013068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Tree>
    <p:extLst>
      <p:ext uri="{BB962C8B-B14F-4D97-AF65-F5344CB8AC3E}">
        <p14:creationId xmlns:p14="http://schemas.microsoft.com/office/powerpoint/2010/main" val="4255533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Tree>
    <p:extLst>
      <p:ext uri="{BB962C8B-B14F-4D97-AF65-F5344CB8AC3E}">
        <p14:creationId xmlns:p14="http://schemas.microsoft.com/office/powerpoint/2010/main" val="2907919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5/10/2018 4:49 PM</a:t>
            </a:fld>
            <a:endParaRPr lang="en-US" dirty="0">
              <a:solidFill>
                <a:prstClr val="black"/>
              </a:solidFill>
            </a:endParaRPr>
          </a:p>
        </p:txBody>
      </p:sp>
    </p:spTree>
    <p:extLst>
      <p:ext uri="{BB962C8B-B14F-4D97-AF65-F5344CB8AC3E}">
        <p14:creationId xmlns:p14="http://schemas.microsoft.com/office/powerpoint/2010/main" val="1865747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Tree>
    <p:extLst>
      <p:ext uri="{BB962C8B-B14F-4D97-AF65-F5344CB8AC3E}">
        <p14:creationId xmlns:p14="http://schemas.microsoft.com/office/powerpoint/2010/main" val="8203977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solidFill>
                  <a:prstClr val="black"/>
                </a:solidFill>
                <a:latin typeface="Verdana"/>
              </a:rPr>
              <a:pPr/>
              <a:t>22</a:t>
            </a:fld>
            <a:endParaRPr lang="pt-BR" dirty="0">
              <a:solidFill>
                <a:prstClr val="black"/>
              </a:solidFill>
              <a:latin typeface="Verdana"/>
            </a:endParaRPr>
          </a:p>
        </p:txBody>
      </p:sp>
    </p:spTree>
    <p:extLst>
      <p:ext uri="{BB962C8B-B14F-4D97-AF65-F5344CB8AC3E}">
        <p14:creationId xmlns:p14="http://schemas.microsoft.com/office/powerpoint/2010/main" val="36795148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solidFill>
                  <a:prstClr val="black"/>
                </a:solidFill>
                <a:latin typeface="Verdana"/>
              </a:rPr>
              <a:pPr/>
              <a:t>24</a:t>
            </a:fld>
            <a:endParaRPr lang="pt-BR" dirty="0">
              <a:solidFill>
                <a:prstClr val="black"/>
              </a:solidFill>
              <a:latin typeface="Verdana"/>
            </a:endParaRPr>
          </a:p>
        </p:txBody>
      </p:sp>
    </p:spTree>
    <p:extLst>
      <p:ext uri="{BB962C8B-B14F-4D97-AF65-F5344CB8AC3E}">
        <p14:creationId xmlns:p14="http://schemas.microsoft.com/office/powerpoint/2010/main" val="16105694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Tree>
    <p:extLst>
      <p:ext uri="{BB962C8B-B14F-4D97-AF65-F5344CB8AC3E}">
        <p14:creationId xmlns:p14="http://schemas.microsoft.com/office/powerpoint/2010/main" val="2503166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Tree>
    <p:extLst>
      <p:ext uri="{BB962C8B-B14F-4D97-AF65-F5344CB8AC3E}">
        <p14:creationId xmlns:p14="http://schemas.microsoft.com/office/powerpoint/2010/main" val="6983113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Tree>
    <p:extLst>
      <p:ext uri="{BB962C8B-B14F-4D97-AF65-F5344CB8AC3E}">
        <p14:creationId xmlns:p14="http://schemas.microsoft.com/office/powerpoint/2010/main" val="38686329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Tree>
    <p:extLst>
      <p:ext uri="{BB962C8B-B14F-4D97-AF65-F5344CB8AC3E}">
        <p14:creationId xmlns:p14="http://schemas.microsoft.com/office/powerpoint/2010/main" val="11408813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5/10/2018 4:49 PM</a:t>
            </a:fld>
            <a:endParaRPr lang="en-US" dirty="0">
              <a:solidFill>
                <a:prstClr val="black"/>
              </a:solidFill>
            </a:endParaRPr>
          </a:p>
        </p:txBody>
      </p:sp>
    </p:spTree>
    <p:extLst>
      <p:ext uri="{BB962C8B-B14F-4D97-AF65-F5344CB8AC3E}">
        <p14:creationId xmlns:p14="http://schemas.microsoft.com/office/powerpoint/2010/main" val="7607063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5/10/2018 4:49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26909153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Tree>
    <p:extLst>
      <p:ext uri="{BB962C8B-B14F-4D97-AF65-F5344CB8AC3E}">
        <p14:creationId xmlns:p14="http://schemas.microsoft.com/office/powerpoint/2010/main" val="37447604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solidFill>
                  <a:prstClr val="black"/>
                </a:solidFill>
                <a:latin typeface="Verdana"/>
              </a:rPr>
              <a:pPr/>
              <a:t>34</a:t>
            </a:fld>
            <a:endParaRPr lang="pt-BR" dirty="0">
              <a:solidFill>
                <a:prstClr val="black"/>
              </a:solidFill>
              <a:latin typeface="Verdana"/>
            </a:endParaRPr>
          </a:p>
        </p:txBody>
      </p:sp>
    </p:spTree>
    <p:extLst>
      <p:ext uri="{BB962C8B-B14F-4D97-AF65-F5344CB8AC3E}">
        <p14:creationId xmlns:p14="http://schemas.microsoft.com/office/powerpoint/2010/main" val="2310390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solidFill>
                  <a:prstClr val="black"/>
                </a:solidFill>
                <a:latin typeface="Verdana"/>
              </a:rPr>
              <a:pPr/>
              <a:t>3</a:t>
            </a:fld>
            <a:endParaRPr lang="pt-BR" dirty="0">
              <a:solidFill>
                <a:prstClr val="black"/>
              </a:solidFill>
              <a:latin typeface="Verdana"/>
            </a:endParaRPr>
          </a:p>
        </p:txBody>
      </p:sp>
    </p:spTree>
    <p:extLst>
      <p:ext uri="{BB962C8B-B14F-4D97-AF65-F5344CB8AC3E}">
        <p14:creationId xmlns:p14="http://schemas.microsoft.com/office/powerpoint/2010/main" val="40940587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5/10/2018 4:49 PM</a:t>
            </a:fld>
            <a:endParaRPr lang="en-US" dirty="0">
              <a:solidFill>
                <a:prstClr val="black"/>
              </a:solidFill>
            </a:endParaRPr>
          </a:p>
        </p:txBody>
      </p:sp>
    </p:spTree>
    <p:extLst>
      <p:ext uri="{BB962C8B-B14F-4D97-AF65-F5344CB8AC3E}">
        <p14:creationId xmlns:p14="http://schemas.microsoft.com/office/powerpoint/2010/main" val="28231749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5/10/2018 4:49 PM</a:t>
            </a:fld>
            <a:endParaRPr lang="en-US" dirty="0">
              <a:solidFill>
                <a:prstClr val="black"/>
              </a:solidFill>
            </a:endParaRPr>
          </a:p>
        </p:txBody>
      </p:sp>
    </p:spTree>
    <p:extLst>
      <p:ext uri="{BB962C8B-B14F-4D97-AF65-F5344CB8AC3E}">
        <p14:creationId xmlns:p14="http://schemas.microsoft.com/office/powerpoint/2010/main" val="8865912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Tree>
    <p:extLst>
      <p:ext uri="{BB962C8B-B14F-4D97-AF65-F5344CB8AC3E}">
        <p14:creationId xmlns:p14="http://schemas.microsoft.com/office/powerpoint/2010/main" val="21981817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Tree>
    <p:extLst>
      <p:ext uri="{BB962C8B-B14F-4D97-AF65-F5344CB8AC3E}">
        <p14:creationId xmlns:p14="http://schemas.microsoft.com/office/powerpoint/2010/main" val="2585071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Tree>
    <p:extLst>
      <p:ext uri="{BB962C8B-B14F-4D97-AF65-F5344CB8AC3E}">
        <p14:creationId xmlns:p14="http://schemas.microsoft.com/office/powerpoint/2010/main" val="1223838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58675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5/10/2018 4:49 PM</a:t>
            </a:fld>
            <a:endParaRPr lang="en-US" dirty="0">
              <a:solidFill>
                <a:prstClr val="black"/>
              </a:solidFill>
            </a:endParaRPr>
          </a:p>
        </p:txBody>
      </p:sp>
    </p:spTree>
    <p:extLst>
      <p:ext uri="{BB962C8B-B14F-4D97-AF65-F5344CB8AC3E}">
        <p14:creationId xmlns:p14="http://schemas.microsoft.com/office/powerpoint/2010/main" val="2256739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607511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038473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5/10/2018 4:49 PM</a:t>
            </a:fld>
            <a:endParaRPr lang="en-US" dirty="0">
              <a:solidFill>
                <a:prstClr val="black"/>
              </a:solidFill>
            </a:endParaRPr>
          </a:p>
        </p:txBody>
      </p:sp>
    </p:spTree>
    <p:extLst>
      <p:ext uri="{BB962C8B-B14F-4D97-AF65-F5344CB8AC3E}">
        <p14:creationId xmlns:p14="http://schemas.microsoft.com/office/powerpoint/2010/main" val="15707877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4.svg"/><Relationship Id="rId2" Type="http://schemas.openxmlformats.org/officeDocument/2006/relationships/tags" Target="../tags/tag12.xml"/><Relationship Id="rId1" Type="http://schemas.openxmlformats.org/officeDocument/2006/relationships/vmlDrawing" Target="../drawings/vmlDrawing12.vml"/><Relationship Id="rId6" Type="http://schemas.openxmlformats.org/officeDocument/2006/relationships/image" Target="../media/image8.png"/><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8.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xml"/><Relationship Id="rId1" Type="http://schemas.openxmlformats.org/officeDocument/2006/relationships/vmlDrawing" Target="../drawings/vmlDrawing20.vml"/><Relationship Id="rId5" Type="http://schemas.openxmlformats.org/officeDocument/2006/relationships/image" Target="../media/image1.emf"/><Relationship Id="rId4" Type="http://schemas.openxmlformats.org/officeDocument/2006/relationships/oleObject" Target="../embeddings/oleObject20.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xml"/><Relationship Id="rId1" Type="http://schemas.openxmlformats.org/officeDocument/2006/relationships/vmlDrawing" Target="../drawings/vmlDrawing21.vml"/><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xml"/><Relationship Id="rId1" Type="http://schemas.openxmlformats.org/officeDocument/2006/relationships/vmlDrawing" Target="../drawings/vmlDrawing22.vml"/><Relationship Id="rId5" Type="http://schemas.openxmlformats.org/officeDocument/2006/relationships/image" Target="../media/image1.emf"/><Relationship Id="rId4" Type="http://schemas.openxmlformats.org/officeDocument/2006/relationships/oleObject" Target="../embeddings/oleObject22.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3.xml"/><Relationship Id="rId1" Type="http://schemas.openxmlformats.org/officeDocument/2006/relationships/vmlDrawing" Target="../drawings/vmlDrawing23.vml"/><Relationship Id="rId5" Type="http://schemas.openxmlformats.org/officeDocument/2006/relationships/image" Target="../media/image1.emf"/><Relationship Id="rId4" Type="http://schemas.openxmlformats.org/officeDocument/2006/relationships/oleObject" Target="../embeddings/oleObject23.bin"/></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4.xml"/><Relationship Id="rId1" Type="http://schemas.openxmlformats.org/officeDocument/2006/relationships/vmlDrawing" Target="../drawings/vmlDrawing24.vml"/><Relationship Id="rId5" Type="http://schemas.openxmlformats.org/officeDocument/2006/relationships/image" Target="../media/image1.emf"/><Relationship Id="rId4" Type="http://schemas.openxmlformats.org/officeDocument/2006/relationships/oleObject" Target="../embeddings/oleObject24.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5.xml"/><Relationship Id="rId1" Type="http://schemas.openxmlformats.org/officeDocument/2006/relationships/vmlDrawing" Target="../drawings/vmlDrawing25.vml"/><Relationship Id="rId5" Type="http://schemas.openxmlformats.org/officeDocument/2006/relationships/image" Target="../media/image1.emf"/><Relationship Id="rId4" Type="http://schemas.openxmlformats.org/officeDocument/2006/relationships/oleObject" Target="../embeddings/oleObject25.bin"/></Relationships>
</file>

<file path=ppt/slideLayouts/_rels/slideLayout3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7.xml"/><Relationship Id="rId1" Type="http://schemas.openxmlformats.org/officeDocument/2006/relationships/vmlDrawing" Target="../drawings/vmlDrawing27.vml"/><Relationship Id="rId5" Type="http://schemas.openxmlformats.org/officeDocument/2006/relationships/image" Target="../media/image1.emf"/><Relationship Id="rId4" Type="http://schemas.openxmlformats.org/officeDocument/2006/relationships/oleObject" Target="../embeddings/oleObject27.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8.xml"/><Relationship Id="rId1" Type="http://schemas.openxmlformats.org/officeDocument/2006/relationships/vmlDrawing" Target="../drawings/vmlDrawing28.vml"/><Relationship Id="rId5" Type="http://schemas.openxmlformats.org/officeDocument/2006/relationships/image" Target="../media/image1.emf"/><Relationship Id="rId4" Type="http://schemas.openxmlformats.org/officeDocument/2006/relationships/oleObject" Target="../embeddings/oleObject28.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9.xml"/><Relationship Id="rId1" Type="http://schemas.openxmlformats.org/officeDocument/2006/relationships/vmlDrawing" Target="../drawings/vmlDrawing29.vml"/><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63"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spTree>
    <p:extLst>
      <p:ext uri="{BB962C8B-B14F-4D97-AF65-F5344CB8AC3E}">
        <p14:creationId xmlns:p14="http://schemas.microsoft.com/office/powerpoint/2010/main" val="3256749401"/>
      </p:ext>
    </p:extLst>
  </p:cSld>
  <p:clrMapOvr>
    <a:masterClrMapping/>
  </p:clrMapOvr>
  <p:extLst mod="1">
    <p:ext uri="{DCECCB84-F9BA-43D5-87BE-67443E8EF086}">
      <p15:sldGuideLst xmlns:p15="http://schemas.microsoft.com/office/powerpoint/2012/main">
        <p15:guide id="1" orient="horz" pos="333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a:t>
            </a:r>
            <a:r>
              <a:rPr lang="en-US" dirty="0" smtClean="0"/>
              <a:t>title</a:t>
            </a:r>
            <a:endParaRPr lang="en-US" dirty="0"/>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fr-FR" smtClean="0"/>
              <a:t>Modifiez le style du titre</a:t>
            </a:r>
            <a:endParaRPr lang="en-US" dirty="0"/>
          </a:p>
        </p:txBody>
      </p:sp>
      <p:sp>
        <p:nvSpPr>
          <p:cNvPr id="16"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2665731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GB" dirty="0"/>
          </a:p>
        </p:txBody>
      </p:sp>
      <p:sp>
        <p:nvSpPr>
          <p:cNvPr id="3"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0" name="Text Placeholder 7">
            <a:extLst>
              <a:ext uri="{FF2B5EF4-FFF2-40B4-BE49-F238E27FC236}">
                <a16:creationId xmlns=""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2" name="Text Placeholder 7">
            <a:extLst>
              <a:ext uri="{FF2B5EF4-FFF2-40B4-BE49-F238E27FC236}">
                <a16:creationId xmlns=""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531326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3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 name="Title 1"/>
          <p:cNvSpPr>
            <a:spLocks noGrp="1"/>
          </p:cNvSpPr>
          <p:nvPr>
            <p:ph type="title"/>
          </p:nvPr>
        </p:nvSpPr>
        <p:spPr>
          <a:xfrm>
            <a:off x="974872" y="0"/>
            <a:ext cx="10377711" cy="1104900"/>
          </a:xfrm>
        </p:spPr>
        <p:txBody>
          <a:bodyPr/>
          <a:lstStyle/>
          <a:p>
            <a:r>
              <a:rPr lang="fr-FR" smtClean="0"/>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smtClean="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smtClean="0"/>
              <a:t>#</a:t>
            </a:r>
            <a:endParaRPr lang="en-GB" dirty="0"/>
          </a:p>
        </p:txBody>
      </p:sp>
    </p:spTree>
    <p:extLst>
      <p:ext uri="{BB962C8B-B14F-4D97-AF65-F5344CB8AC3E}">
        <p14:creationId xmlns:p14="http://schemas.microsoft.com/office/powerpoint/2010/main" val="2363902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5"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smtClean="0"/>
              <a:t>Modifiez le style du titre</a:t>
            </a:r>
            <a:endParaRPr lang="en-GB" dirty="0"/>
          </a:p>
        </p:txBody>
      </p:sp>
    </p:spTree>
    <p:extLst>
      <p:ext uri="{BB962C8B-B14F-4D97-AF65-F5344CB8AC3E}">
        <p14:creationId xmlns:p14="http://schemas.microsoft.com/office/powerpoint/2010/main" val="3300669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Profile 1">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srgbClr val="FFFFFF"/>
              </a:solidFill>
            </a:endParaRPr>
          </a:p>
        </p:txBody>
      </p:sp>
      <p:sp>
        <p:nvSpPr>
          <p:cNvPr id="26"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Tree>
    <p:extLst>
      <p:ext uri="{BB962C8B-B14F-4D97-AF65-F5344CB8AC3E}">
        <p14:creationId xmlns:p14="http://schemas.microsoft.com/office/powerpoint/2010/main" val="2239256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profile 2">
    <p:spTree>
      <p:nvGrpSpPr>
        <p:cNvPr id="1" name=""/>
        <p:cNvGrpSpPr/>
        <p:nvPr/>
      </p:nvGrpSpPr>
      <p:grpSpPr>
        <a:xfrm>
          <a:off x="0" y="0"/>
          <a:ext cx="0" cy="0"/>
          <a:chOff x="0" y="0"/>
          <a:chExt cx="0" cy="0"/>
        </a:xfrm>
      </p:grpSpPr>
      <p:sp>
        <p:nvSpPr>
          <p:cNvPr id="4" name="Freeform: Shape 11">
            <a:extLst>
              <a:ext uri="{FF2B5EF4-FFF2-40B4-BE49-F238E27FC236}">
                <a16:creationId xmlns="" xmlns:a16="http://schemas.microsoft.com/office/drawing/2014/main" id="{F5F5AEA1-6A77-4676-B8B3-EF658F5F8430}"/>
              </a:ext>
            </a:extLst>
          </p:cNvPr>
          <p:cNvSpPr/>
          <p:nvPr userDrawn="1"/>
        </p:nvSpPr>
        <p:spPr>
          <a:xfrm>
            <a:off x="0" y="2698314"/>
            <a:ext cx="6262141"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srgbClr val="FFFFFF"/>
              </a:solidFill>
            </a:endParaRPr>
          </a:p>
        </p:txBody>
      </p:sp>
      <p:sp>
        <p:nvSpPr>
          <p:cNvPr id="5" name="Oval 20">
            <a:extLst>
              <a:ext uri="{FF2B5EF4-FFF2-40B4-BE49-F238E27FC236}">
                <a16:creationId xmlns="" xmlns:a16="http://schemas.microsoft.com/office/drawing/2014/main" id="{1EFB3510-D39A-47CF-8191-109DDF9E53D5}"/>
              </a:ext>
            </a:extLst>
          </p:cNvPr>
          <p:cNvSpPr/>
          <p:nvPr userDrawn="1"/>
        </p:nvSpPr>
        <p:spPr>
          <a:xfrm>
            <a:off x="762628" y="1028252"/>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12"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367326"/>
            <a:ext cx="3296647" cy="331986"/>
          </a:xfrm>
          <a:prstGeom prst="rect">
            <a:avLst/>
          </a:prstGeom>
          <a:noFill/>
        </p:spPr>
        <p:txBody>
          <a:bodyPr anchor="ctr">
            <a:noAutofit/>
          </a:bodyPr>
          <a:lstStyle>
            <a:lvl1pPr algn="l">
              <a:defRPr sz="1600" b="1">
                <a:solidFill>
                  <a:schemeClr val="bg1"/>
                </a:solidFill>
              </a:defRPr>
            </a:lvl1pPr>
            <a:lvl2pPr>
              <a:defRPr sz="1400"/>
            </a:lvl2pPr>
            <a:lvl3pPr>
              <a:defRPr sz="1200"/>
            </a:lvl3pPr>
            <a:lvl4pPr>
              <a:defRPr sz="1100"/>
            </a:lvl4pPr>
            <a:lvl5pPr>
              <a:defRPr sz="1100"/>
            </a:lvl5pPr>
          </a:lstStyle>
          <a:p>
            <a:pPr lvl="0"/>
            <a:r>
              <a:rPr lang="en-US" dirty="0"/>
              <a:t>Insert education </a:t>
            </a:r>
          </a:p>
        </p:txBody>
      </p:sp>
      <p:sp>
        <p:nvSpPr>
          <p:cNvPr id="1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889136"/>
            <a:ext cx="3296647" cy="412363"/>
          </a:xfrm>
          <a:prstGeom prst="rect">
            <a:avLst/>
          </a:prstGeom>
          <a:noFill/>
        </p:spPr>
        <p:txBody>
          <a:bodyPr anchor="ctr">
            <a:noAutofit/>
          </a:bodyPr>
          <a:lstStyle>
            <a:lvl1pPr algn="l">
              <a:defRPr sz="2000" b="1">
                <a:solidFill>
                  <a:schemeClr val="bg1"/>
                </a:solidFill>
              </a:defRPr>
            </a:lvl1pPr>
            <a:lvl2pPr>
              <a:defRPr sz="1400"/>
            </a:lvl2pPr>
            <a:lvl3pPr>
              <a:defRPr sz="1200"/>
            </a:lvl3pPr>
            <a:lvl4pPr>
              <a:defRPr sz="1100"/>
            </a:lvl4pPr>
            <a:lvl5pPr>
              <a:defRPr sz="1100"/>
            </a:lvl5pPr>
          </a:lstStyle>
          <a:p>
            <a:pPr lvl="0"/>
            <a:r>
              <a:rPr lang="en-US" dirty="0"/>
              <a:t>Insert Name</a:t>
            </a:r>
          </a:p>
        </p:txBody>
      </p:sp>
      <p:sp>
        <p:nvSpPr>
          <p:cNvPr id="1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16883"/>
            <a:ext cx="3304144" cy="89484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5"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90297"/>
            <a:ext cx="3297695" cy="713864"/>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Tree>
    <p:extLst>
      <p:ext uri="{BB962C8B-B14F-4D97-AF65-F5344CB8AC3E}">
        <p14:creationId xmlns:p14="http://schemas.microsoft.com/office/powerpoint/2010/main" val="3649083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2" name="Title 1"/>
          <p:cNvSpPr>
            <a:spLocks noGrp="1"/>
          </p:cNvSpPr>
          <p:nvPr>
            <p:ph type="title"/>
          </p:nvPr>
        </p:nvSpPr>
        <p:spPr>
          <a:xfrm>
            <a:off x="227348" y="0"/>
            <a:ext cx="6732651" cy="1104900"/>
          </a:xfrm>
          <a:prstGeom prst="rect">
            <a:avLst/>
          </a:prstGeom>
        </p:spPr>
        <p:txBody>
          <a:bodyPr/>
          <a:lstStyle/>
          <a:p>
            <a:r>
              <a:rPr lang="fr-FR" smtClean="0"/>
              <a:t>Modifiez le style du titre</a:t>
            </a:r>
            <a:endParaRPr lang="en-GB" dirty="0"/>
          </a:p>
        </p:txBody>
      </p:sp>
      <p:sp>
        <p:nvSpPr>
          <p:cNvPr id="3" name="Freeform 6"/>
          <p:cNvSpPr>
            <a:spLocks/>
          </p:cNvSpPr>
          <p:nvPr userDrawn="1"/>
        </p:nvSpPr>
        <p:spPr bwMode="auto">
          <a:xfrm>
            <a:off x="6351587" y="325438"/>
            <a:ext cx="5840413" cy="6535737"/>
          </a:xfrm>
          <a:custGeom>
            <a:avLst/>
            <a:gdLst/>
            <a:ahLst/>
            <a:cxnLst>
              <a:cxn ang="0">
                <a:pos x="2465" y="2758"/>
              </a:cxn>
              <a:cxn ang="0">
                <a:pos x="710" y="2758"/>
              </a:cxn>
              <a:cxn ang="0">
                <a:pos x="705" y="2747"/>
              </a:cxn>
              <a:cxn ang="0">
                <a:pos x="517" y="2439"/>
              </a:cxn>
              <a:cxn ang="0">
                <a:pos x="381" y="2196"/>
              </a:cxn>
              <a:cxn ang="0">
                <a:pos x="198" y="1820"/>
              </a:cxn>
              <a:cxn ang="0">
                <a:pos x="68" y="1458"/>
              </a:cxn>
              <a:cxn ang="0">
                <a:pos x="13" y="1200"/>
              </a:cxn>
              <a:cxn ang="0">
                <a:pos x="0" y="1053"/>
              </a:cxn>
              <a:cxn ang="0">
                <a:pos x="3" y="1046"/>
              </a:cxn>
              <a:cxn ang="0">
                <a:pos x="2" y="995"/>
              </a:cxn>
              <a:cxn ang="0">
                <a:pos x="0" y="987"/>
              </a:cxn>
              <a:cxn ang="0">
                <a:pos x="2" y="950"/>
              </a:cxn>
              <a:cxn ang="0">
                <a:pos x="31" y="755"/>
              </a:cxn>
              <a:cxn ang="0">
                <a:pos x="167" y="449"/>
              </a:cxn>
              <a:cxn ang="0">
                <a:pos x="395" y="194"/>
              </a:cxn>
              <a:cxn ang="0">
                <a:pos x="643" y="14"/>
              </a:cxn>
              <a:cxn ang="0">
                <a:pos x="664" y="0"/>
              </a:cxn>
              <a:cxn ang="0">
                <a:pos x="666" y="0"/>
              </a:cxn>
              <a:cxn ang="0">
                <a:pos x="674" y="6"/>
              </a:cxn>
              <a:cxn ang="0">
                <a:pos x="731" y="37"/>
              </a:cxn>
              <a:cxn ang="0">
                <a:pos x="1241" y="284"/>
              </a:cxn>
              <a:cxn ang="0">
                <a:pos x="1668" y="438"/>
              </a:cxn>
              <a:cxn ang="0">
                <a:pos x="1899" y="493"/>
              </a:cxn>
              <a:cxn ang="0">
                <a:pos x="2000" y="508"/>
              </a:cxn>
              <a:cxn ang="0">
                <a:pos x="2236" y="512"/>
              </a:cxn>
              <a:cxn ang="0">
                <a:pos x="2410" y="473"/>
              </a:cxn>
              <a:cxn ang="0">
                <a:pos x="2465" y="450"/>
              </a:cxn>
              <a:cxn ang="0">
                <a:pos x="2465" y="466"/>
              </a:cxn>
              <a:cxn ang="0">
                <a:pos x="2465" y="2758"/>
              </a:cxn>
            </a:cxnLst>
            <a:rect l="0" t="0" r="r" b="b"/>
            <a:pathLst>
              <a:path w="2465" h="2758">
                <a:moveTo>
                  <a:pt x="2465" y="2758"/>
                </a:moveTo>
                <a:cubicBezTo>
                  <a:pt x="1880" y="2758"/>
                  <a:pt x="1295" y="2758"/>
                  <a:pt x="710" y="2758"/>
                </a:cubicBezTo>
                <a:cubicBezTo>
                  <a:pt x="711" y="2753"/>
                  <a:pt x="707" y="2750"/>
                  <a:pt x="705" y="2747"/>
                </a:cubicBezTo>
                <a:cubicBezTo>
                  <a:pt x="641" y="2645"/>
                  <a:pt x="577" y="2543"/>
                  <a:pt x="517" y="2439"/>
                </a:cubicBezTo>
                <a:cubicBezTo>
                  <a:pt x="471" y="2358"/>
                  <a:pt x="425" y="2278"/>
                  <a:pt x="381" y="2196"/>
                </a:cubicBezTo>
                <a:cubicBezTo>
                  <a:pt x="315" y="2073"/>
                  <a:pt x="253" y="1948"/>
                  <a:pt x="198" y="1820"/>
                </a:cubicBezTo>
                <a:cubicBezTo>
                  <a:pt x="147" y="1702"/>
                  <a:pt x="102" y="1582"/>
                  <a:pt x="68" y="1458"/>
                </a:cubicBezTo>
                <a:cubicBezTo>
                  <a:pt x="44" y="1373"/>
                  <a:pt x="25" y="1288"/>
                  <a:pt x="13" y="1200"/>
                </a:cubicBezTo>
                <a:cubicBezTo>
                  <a:pt x="7" y="1151"/>
                  <a:pt x="3" y="1102"/>
                  <a:pt x="0" y="1053"/>
                </a:cubicBezTo>
                <a:cubicBezTo>
                  <a:pt x="2" y="1051"/>
                  <a:pt x="3" y="1049"/>
                  <a:pt x="3" y="1046"/>
                </a:cubicBezTo>
                <a:cubicBezTo>
                  <a:pt x="3" y="1029"/>
                  <a:pt x="3" y="1012"/>
                  <a:pt x="2" y="995"/>
                </a:cubicBezTo>
                <a:cubicBezTo>
                  <a:pt x="2" y="992"/>
                  <a:pt x="2" y="989"/>
                  <a:pt x="0" y="987"/>
                </a:cubicBezTo>
                <a:cubicBezTo>
                  <a:pt x="0" y="974"/>
                  <a:pt x="2" y="962"/>
                  <a:pt x="2" y="950"/>
                </a:cubicBezTo>
                <a:cubicBezTo>
                  <a:pt x="6" y="884"/>
                  <a:pt x="16" y="819"/>
                  <a:pt x="31" y="755"/>
                </a:cubicBezTo>
                <a:cubicBezTo>
                  <a:pt x="59" y="645"/>
                  <a:pt x="105" y="543"/>
                  <a:pt x="167" y="449"/>
                </a:cubicBezTo>
                <a:cubicBezTo>
                  <a:pt x="230" y="352"/>
                  <a:pt x="308" y="269"/>
                  <a:pt x="395" y="194"/>
                </a:cubicBezTo>
                <a:cubicBezTo>
                  <a:pt x="473" y="127"/>
                  <a:pt x="556" y="68"/>
                  <a:pt x="643" y="14"/>
                </a:cubicBezTo>
                <a:cubicBezTo>
                  <a:pt x="650" y="9"/>
                  <a:pt x="657" y="5"/>
                  <a:pt x="664" y="0"/>
                </a:cubicBezTo>
                <a:cubicBezTo>
                  <a:pt x="664" y="0"/>
                  <a:pt x="665" y="0"/>
                  <a:pt x="666" y="0"/>
                </a:cubicBezTo>
                <a:cubicBezTo>
                  <a:pt x="667" y="4"/>
                  <a:pt x="671" y="4"/>
                  <a:pt x="674" y="6"/>
                </a:cubicBezTo>
                <a:cubicBezTo>
                  <a:pt x="693" y="16"/>
                  <a:pt x="712" y="27"/>
                  <a:pt x="731" y="37"/>
                </a:cubicBezTo>
                <a:cubicBezTo>
                  <a:pt x="898" y="126"/>
                  <a:pt x="1067" y="210"/>
                  <a:pt x="1241" y="284"/>
                </a:cubicBezTo>
                <a:cubicBezTo>
                  <a:pt x="1381" y="343"/>
                  <a:pt x="1523" y="396"/>
                  <a:pt x="1668" y="438"/>
                </a:cubicBezTo>
                <a:cubicBezTo>
                  <a:pt x="1744" y="460"/>
                  <a:pt x="1821" y="477"/>
                  <a:pt x="1899" y="493"/>
                </a:cubicBezTo>
                <a:cubicBezTo>
                  <a:pt x="1932" y="500"/>
                  <a:pt x="1966" y="504"/>
                  <a:pt x="2000" y="508"/>
                </a:cubicBezTo>
                <a:cubicBezTo>
                  <a:pt x="2079" y="516"/>
                  <a:pt x="2157" y="519"/>
                  <a:pt x="2236" y="512"/>
                </a:cubicBezTo>
                <a:cubicBezTo>
                  <a:pt x="2296" y="506"/>
                  <a:pt x="2354" y="494"/>
                  <a:pt x="2410" y="473"/>
                </a:cubicBezTo>
                <a:cubicBezTo>
                  <a:pt x="2429" y="466"/>
                  <a:pt x="2447" y="457"/>
                  <a:pt x="2465" y="450"/>
                </a:cubicBezTo>
                <a:cubicBezTo>
                  <a:pt x="2465" y="455"/>
                  <a:pt x="2465" y="461"/>
                  <a:pt x="2465" y="466"/>
                </a:cubicBezTo>
                <a:cubicBezTo>
                  <a:pt x="2465" y="1230"/>
                  <a:pt x="2465" y="1994"/>
                  <a:pt x="2465" y="275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4" name="Retângulo 43">
            <a:extLst>
              <a:ext uri="{FF2B5EF4-FFF2-40B4-BE49-F238E27FC236}">
                <a16:creationId xmlns:a16="http://schemas.microsoft.com/office/drawing/2014/main" xmlns=""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a:solidFill>
                  <a:srgbClr val="FFFFFF"/>
                </a:solidFill>
                <a:cs typeface="Arial" panose="020B0604020202020204" pitchFamily="34" charset="0"/>
              </a:rPr>
              <a:pPr algn="r"/>
              <a:t>‹#›</a:t>
            </a:fld>
            <a:endParaRPr lang="en-US" sz="800" dirty="0">
              <a:solidFill>
                <a:srgbClr val="FFFFFF"/>
              </a:solidFill>
              <a:cs typeface="Arial" panose="020B0604020202020204" pitchFamily="34" charset="0"/>
            </a:endParaRPr>
          </a:p>
        </p:txBody>
      </p:sp>
      <p:sp>
        <p:nvSpPr>
          <p:cNvPr id="5"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defRPr/>
            </a:pPr>
            <a:r>
              <a:rPr lang="en-US" dirty="0" smtClean="0">
                <a:solidFill>
                  <a:srgbClr val="FFFFFF"/>
                </a:solidFill>
              </a:rPr>
              <a:t>© Capgemini 2017. All rights reserved |</a:t>
            </a:r>
          </a:p>
        </p:txBody>
      </p:sp>
      <p:sp>
        <p:nvSpPr>
          <p:cNvPr id="6" name="Text Placeholder 7">
            <a:extLst>
              <a:ext uri="{FF2B5EF4-FFF2-40B4-BE49-F238E27FC236}">
                <a16:creationId xmlns="" xmlns:a16="http://schemas.microsoft.com/office/drawing/2014/main" id="{0953EECA-9A2F-483A-AF62-834FA9F888FE}"/>
              </a:ext>
            </a:extLst>
          </p:cNvPr>
          <p:cNvSpPr>
            <a:spLocks noGrp="1"/>
          </p:cNvSpPr>
          <p:nvPr>
            <p:ph type="body" sz="quarter" idx="12" hasCustomPrompt="1"/>
          </p:nvPr>
        </p:nvSpPr>
        <p:spPr>
          <a:xfrm>
            <a:off x="7752183" y="2813833"/>
            <a:ext cx="3801187" cy="2629024"/>
          </a:xfrm>
          <a:prstGeom prst="rect">
            <a:avLst/>
          </a:prstGeom>
        </p:spPr>
        <p:txBody>
          <a:bodyPr>
            <a:noAutofit/>
          </a:bodyPr>
          <a:lstStyle>
            <a:lvl1pPr algn="l">
              <a:lnSpc>
                <a:spcPct val="85000"/>
              </a:lnSpc>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 </a:t>
            </a:r>
          </a:p>
        </p:txBody>
      </p:sp>
      <p:sp>
        <p:nvSpPr>
          <p:cNvPr id="8" name="Espace réservé du texte 7"/>
          <p:cNvSpPr>
            <a:spLocks noGrp="1"/>
          </p:cNvSpPr>
          <p:nvPr>
            <p:ph type="body" sz="quarter" idx="13"/>
          </p:nvPr>
        </p:nvSpPr>
        <p:spPr>
          <a:xfrm>
            <a:off x="227013" y="1808163"/>
            <a:ext cx="6013450" cy="468153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extLst>
      <p:ext uri="{BB962C8B-B14F-4D97-AF65-F5344CB8AC3E}">
        <p14:creationId xmlns:p14="http://schemas.microsoft.com/office/powerpoint/2010/main" val="1955165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9"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nvSpPr>
        <p:spPr>
          <a:xfrm>
            <a:off x="9055100" y="6489700"/>
            <a:ext cx="31369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3" name="Freeform: Shape 9">
            <a:extLst>
              <a:ext uri="{FF2B5EF4-FFF2-40B4-BE49-F238E27FC236}">
                <a16:creationId xmlns="" xmlns:a16="http://schemas.microsoft.com/office/drawing/2014/main" id="{531E77B6-0DD5-446F-A826-892DFC23D785}"/>
              </a:ext>
            </a:extLst>
          </p:cNvPr>
          <p:cNvSpPr>
            <a:spLocks/>
          </p:cNvSpPr>
          <p:nvPr userDrawn="1"/>
        </p:nvSpPr>
        <p:spPr bwMode="auto">
          <a:xfrm rot="16200000" flipH="1">
            <a:off x="5598887" y="279401"/>
            <a:ext cx="6872513" cy="6313712"/>
          </a:xfrm>
          <a:custGeom>
            <a:avLst/>
            <a:gdLst>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2767903 w 6857999"/>
              <a:gd name="connsiteY4" fmla="*/ 5342723 h 6240016"/>
              <a:gd name="connsiteX5" fmla="*/ 1497189 w 6857999"/>
              <a:gd name="connsiteY5" fmla="*/ 6201822 h 6240016"/>
              <a:gd name="connsiteX6" fmla="*/ 0 w 6857999"/>
              <a:gd name="connsiteY6" fmla="*/ 618342 h 6240016"/>
              <a:gd name="connsiteX7" fmla="*/ 0 w 6857999"/>
              <a:gd name="connsiteY7" fmla="*/ 6240016 h 6240016"/>
              <a:gd name="connsiteX8" fmla="*/ 921827 w 6857999"/>
              <a:gd name="connsiteY8" fmla="*/ 6240016 h 6240016"/>
              <a:gd name="connsiteX9" fmla="*/ 877464 w 6857999"/>
              <a:gd name="connsiteY9" fmla="*/ 6206986 h 6240016"/>
              <a:gd name="connsiteX10" fmla="*/ 1720124 w 6857999"/>
              <a:gd name="connsiteY10" fmla="*/ 3319666 h 6240016"/>
              <a:gd name="connsiteX11" fmla="*/ 1778012 w 6857999"/>
              <a:gd name="connsiteY11" fmla="*/ 0 h 6240016"/>
              <a:gd name="connsiteX12" fmla="*/ 36658 w 6857999"/>
              <a:gd name="connsiteY12" fmla="*/ 619001 h 62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9" h="6240016">
                <a:moveTo>
                  <a:pt x="1393480" y="6240016"/>
                </a:moveTo>
                <a:lnTo>
                  <a:pt x="6857999" y="6240016"/>
                </a:lnTo>
                <a:lnTo>
                  <a:pt x="6857999" y="4248395"/>
                </a:lnTo>
                <a:lnTo>
                  <a:pt x="6815497" y="4209614"/>
                </a:lnTo>
                <a:cubicBezTo>
                  <a:pt x="6548465" y="3983120"/>
                  <a:pt x="5320780" y="3210409"/>
                  <a:pt x="2767903" y="5342723"/>
                </a:cubicBezTo>
                <a:cubicBezTo>
                  <a:pt x="2220316" y="5799647"/>
                  <a:pt x="1804503" y="6071896"/>
                  <a:pt x="1497189" y="6201822"/>
                </a:cubicBezTo>
                <a:close/>
                <a:moveTo>
                  <a:pt x="0" y="618342"/>
                </a:moveTo>
                <a:lnTo>
                  <a:pt x="0" y="6240016"/>
                </a:lnTo>
                <a:lnTo>
                  <a:pt x="921827" y="6240016"/>
                </a:lnTo>
                <a:lnTo>
                  <a:pt x="877464" y="6206986"/>
                </a:lnTo>
                <a:cubicBezTo>
                  <a:pt x="498816" y="5832433"/>
                  <a:pt x="1067071" y="4347112"/>
                  <a:pt x="1720124" y="3319666"/>
                </a:cubicBezTo>
                <a:cubicBezTo>
                  <a:pt x="2767903" y="1675751"/>
                  <a:pt x="2938674" y="700400"/>
                  <a:pt x="1778012" y="0"/>
                </a:cubicBezTo>
                <a:cubicBezTo>
                  <a:pt x="950209" y="451498"/>
                  <a:pt x="400993" y="607786"/>
                  <a:pt x="36658" y="619001"/>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solidFill>
                <a:prstClr val="black"/>
              </a:solidFill>
            </a:endParaRPr>
          </a:p>
        </p:txBody>
      </p:sp>
      <p:sp>
        <p:nvSpPr>
          <p:cNvPr id="7" name="Retângulo 43">
            <a:extLst>
              <a:ext uri="{FF2B5EF4-FFF2-40B4-BE49-F238E27FC236}">
                <a16:creationId xmlns:a16="http://schemas.microsoft.com/office/drawing/2014/main" xmlns=""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a:solidFill>
                  <a:srgbClr val="FFFFFF">
                    <a:lumMod val="50000"/>
                  </a:srgbClr>
                </a:solidFill>
                <a:cs typeface="Arial" panose="020B0604020202020204" pitchFamily="34" charset="0"/>
              </a:rPr>
              <a:pPr algn="r"/>
              <a:t>‹#›</a:t>
            </a:fld>
            <a:endParaRPr lang="en-US" sz="800" dirty="0">
              <a:solidFill>
                <a:srgbClr val="FFFFFF">
                  <a:lumMod val="50000"/>
                </a:srgbClr>
              </a:solidFill>
              <a:cs typeface="Arial" panose="020B0604020202020204" pitchFamily="34" charset="0"/>
            </a:endParaRP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defRPr/>
            </a:pPr>
            <a:r>
              <a:rPr lang="en-US" dirty="0" smtClean="0">
                <a:solidFill>
                  <a:srgbClr val="FFFFFF">
                    <a:lumMod val="50000"/>
                  </a:srgbClr>
                </a:solidFill>
              </a:rPr>
              <a:t>© Capgemini 2017. All rights reserved |</a:t>
            </a:r>
          </a:p>
        </p:txBody>
      </p:sp>
      <p:sp>
        <p:nvSpPr>
          <p:cNvPr id="2" name="Title 1"/>
          <p:cNvSpPr>
            <a:spLocks noGrp="1"/>
          </p:cNvSpPr>
          <p:nvPr>
            <p:ph type="title"/>
          </p:nvPr>
        </p:nvSpPr>
        <p:spPr>
          <a:xfrm>
            <a:off x="227349" y="-1"/>
            <a:ext cx="5636422" cy="1785257"/>
          </a:xfrm>
          <a:prstGeom prst="rect">
            <a:avLst/>
          </a:prstGeom>
        </p:spPr>
        <p:txBody>
          <a:bodyPr/>
          <a:lstStyle/>
          <a:p>
            <a:r>
              <a:rPr lang="fr-FR" smtClean="0"/>
              <a:t>Modifiez le style du titre</a:t>
            </a:r>
            <a:endParaRPr lang="en-GB" dirty="0"/>
          </a:p>
        </p:txBody>
      </p:sp>
      <p:sp>
        <p:nvSpPr>
          <p:cNvPr id="4"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5"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1" name="Espace réservé du texte 10"/>
          <p:cNvSpPr>
            <a:spLocks noGrp="1"/>
          </p:cNvSpPr>
          <p:nvPr>
            <p:ph type="body" sz="quarter" idx="10"/>
          </p:nvPr>
        </p:nvSpPr>
        <p:spPr>
          <a:xfrm>
            <a:off x="227013" y="2565000"/>
            <a:ext cx="9253537" cy="39247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extLst>
      <p:ext uri="{BB962C8B-B14F-4D97-AF65-F5344CB8AC3E}">
        <p14:creationId xmlns:p14="http://schemas.microsoft.com/office/powerpoint/2010/main" val="34254273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3"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Graphic 11">
            <a:extLst>
              <a:ext uri="{FF2B5EF4-FFF2-40B4-BE49-F238E27FC236}">
                <a16:creationId xmlns="" xmlns:a16="http://schemas.microsoft.com/office/drawing/2014/main" id="{10113F8D-52D8-4246-B9BC-1A6D3EF8C72C}"/>
              </a:ext>
            </a:extLst>
          </p:cNvPr>
          <p:cNvPicPr>
            <a:picLocks noChangeAspect="1"/>
          </p:cNvPicPr>
          <p:nvPr userDrawn="1"/>
        </p:nvPicPr>
        <p:blipFill>
          <a:blip r:embed="rId6" cstate="print">
            <a:extLst>
              <a:ext uri="{96DAC541-7B7A-43D3-8B79-37D633B846F1}">
                <asvg:svgBlip xmlns="" xmlns:asvg="http://schemas.microsoft.com/office/drawing/2016/SVG/main" r:embed="rId7"/>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11" name="Title 1"/>
          <p:cNvSpPr>
            <a:spLocks noGrp="1"/>
          </p:cNvSpPr>
          <p:nvPr>
            <p:ph type="title"/>
          </p:nvPr>
        </p:nvSpPr>
        <p:spPr>
          <a:xfrm>
            <a:off x="227349" y="0"/>
            <a:ext cx="11125236" cy="1104900"/>
          </a:xfrm>
          <a:prstGeom prst="rect">
            <a:avLst/>
          </a:prstGeom>
        </p:spPr>
        <p:txBody>
          <a:bodyPr/>
          <a:lstStyle/>
          <a:p>
            <a:r>
              <a:rPr lang="fr-FR" smtClean="0"/>
              <a:t>Modifiez le style du titre</a:t>
            </a:r>
            <a:endParaRPr lang="en-GB"/>
          </a:p>
        </p:txBody>
      </p:sp>
      <p:sp>
        <p:nvSpPr>
          <p:cNvPr id="12" name="Text Placeholder 7">
            <a:extLst>
              <a:ext uri="{FF2B5EF4-FFF2-40B4-BE49-F238E27FC236}">
                <a16:creationId xmlns="" xmlns:a16="http://schemas.microsoft.com/office/drawing/2014/main" id="{3E908611-FBB7-4987-BE0F-F09EAF1FFC80}"/>
              </a:ext>
            </a:extLst>
          </p:cNvPr>
          <p:cNvSpPr>
            <a:spLocks noGrp="1"/>
          </p:cNvSpPr>
          <p:nvPr>
            <p:ph type="body" sz="quarter" idx="11" hasCustomPrompt="1"/>
          </p:nvPr>
        </p:nvSpPr>
        <p:spPr>
          <a:xfrm>
            <a:off x="7899399" y="12267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3" name="Text Placeholder 7">
            <a:extLst>
              <a:ext uri="{FF2B5EF4-FFF2-40B4-BE49-F238E27FC236}">
                <a16:creationId xmlns="" xmlns:a16="http://schemas.microsoft.com/office/drawing/2014/main" id="{306025B9-0362-4974-8920-7C764289CBA0}"/>
              </a:ext>
            </a:extLst>
          </p:cNvPr>
          <p:cNvSpPr>
            <a:spLocks noGrp="1"/>
          </p:cNvSpPr>
          <p:nvPr>
            <p:ph type="body" sz="quarter" idx="12" hasCustomPrompt="1"/>
          </p:nvPr>
        </p:nvSpPr>
        <p:spPr>
          <a:xfrm>
            <a:off x="7899399" y="1912986"/>
            <a:ext cx="3708401"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4" name="Text Placeholder 7">
            <a:extLst>
              <a:ext uri="{FF2B5EF4-FFF2-40B4-BE49-F238E27FC236}">
                <a16:creationId xmlns="" xmlns:a16="http://schemas.microsoft.com/office/drawing/2014/main" id="{257644F2-F28D-4087-B791-1E7F26C4AD1C}"/>
              </a:ext>
            </a:extLst>
          </p:cNvPr>
          <p:cNvSpPr>
            <a:spLocks noGrp="1"/>
          </p:cNvSpPr>
          <p:nvPr>
            <p:ph type="body" sz="quarter" idx="13" hasCustomPrompt="1"/>
          </p:nvPr>
        </p:nvSpPr>
        <p:spPr>
          <a:xfrm>
            <a:off x="7899399" y="25934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5" name="Text Placeholder 7">
            <a:extLst>
              <a:ext uri="{FF2B5EF4-FFF2-40B4-BE49-F238E27FC236}">
                <a16:creationId xmlns="" xmlns:a16="http://schemas.microsoft.com/office/drawing/2014/main" id="{25F62A33-F672-4099-9B72-9B2267F22ACF}"/>
              </a:ext>
            </a:extLst>
          </p:cNvPr>
          <p:cNvSpPr>
            <a:spLocks noGrp="1"/>
          </p:cNvSpPr>
          <p:nvPr>
            <p:ph type="body" sz="quarter" idx="14" hasCustomPrompt="1"/>
          </p:nvPr>
        </p:nvSpPr>
        <p:spPr>
          <a:xfrm>
            <a:off x="7899399" y="327678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6" name="Text Placeholder 7">
            <a:extLst>
              <a:ext uri="{FF2B5EF4-FFF2-40B4-BE49-F238E27FC236}">
                <a16:creationId xmlns="" xmlns:a16="http://schemas.microsoft.com/office/drawing/2014/main" id="{72FF6EE1-C46D-4DEB-A508-49B5101CF26E}"/>
              </a:ext>
            </a:extLst>
          </p:cNvPr>
          <p:cNvSpPr>
            <a:spLocks noGrp="1"/>
          </p:cNvSpPr>
          <p:nvPr>
            <p:ph type="body" sz="quarter" idx="15" hasCustomPrompt="1"/>
          </p:nvPr>
        </p:nvSpPr>
        <p:spPr>
          <a:xfrm>
            <a:off x="7899399" y="39601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7" name="Text Placeholder 7">
            <a:extLst>
              <a:ext uri="{FF2B5EF4-FFF2-40B4-BE49-F238E27FC236}">
                <a16:creationId xmlns="" xmlns:a16="http://schemas.microsoft.com/office/drawing/2014/main" id="{931D06D9-EA9B-42A0-81EE-D669D6CA5F33}"/>
              </a:ext>
            </a:extLst>
          </p:cNvPr>
          <p:cNvSpPr>
            <a:spLocks noGrp="1"/>
          </p:cNvSpPr>
          <p:nvPr>
            <p:ph type="body" sz="quarter" idx="16" hasCustomPrompt="1"/>
          </p:nvPr>
        </p:nvSpPr>
        <p:spPr>
          <a:xfrm>
            <a:off x="7899399" y="464788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8" name="Text Placeholder 7">
            <a:extLst>
              <a:ext uri="{FF2B5EF4-FFF2-40B4-BE49-F238E27FC236}">
                <a16:creationId xmlns="" xmlns:a16="http://schemas.microsoft.com/office/drawing/2014/main" id="{EFEA829A-6217-4965-B7BD-6BC37F7849AB}"/>
              </a:ext>
            </a:extLst>
          </p:cNvPr>
          <p:cNvSpPr>
            <a:spLocks noGrp="1"/>
          </p:cNvSpPr>
          <p:nvPr>
            <p:ph type="body" sz="quarter" idx="17" hasCustomPrompt="1"/>
          </p:nvPr>
        </p:nvSpPr>
        <p:spPr>
          <a:xfrm>
            <a:off x="7899399" y="53268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9" name="Text Placeholder 7">
            <a:extLst>
              <a:ext uri="{FF2B5EF4-FFF2-40B4-BE49-F238E27FC236}">
                <a16:creationId xmlns="" xmlns:a16="http://schemas.microsoft.com/office/drawing/2014/main" id="{E05DDB93-91CA-4BAF-9D63-E4134B435D8F}"/>
              </a:ext>
            </a:extLst>
          </p:cNvPr>
          <p:cNvSpPr>
            <a:spLocks noGrp="1"/>
          </p:cNvSpPr>
          <p:nvPr>
            <p:ph type="body" sz="quarter" idx="18" hasCustomPrompt="1"/>
          </p:nvPr>
        </p:nvSpPr>
        <p:spPr>
          <a:xfrm>
            <a:off x="7899399" y="600837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0" name="Picture Placeholder 47">
            <a:extLst>
              <a:ext uri="{FF2B5EF4-FFF2-40B4-BE49-F238E27FC236}">
                <a16:creationId xmlns=""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r>
              <a:rPr lang="fr-FR" smtClean="0"/>
              <a:t>Cliquez sur l'icône pour ajouter une image</a:t>
            </a:r>
            <a:endParaRPr lang="pt-PT"/>
          </a:p>
        </p:txBody>
      </p:sp>
    </p:spTree>
    <p:extLst>
      <p:ext uri="{BB962C8B-B14F-4D97-AF65-F5344CB8AC3E}">
        <p14:creationId xmlns:p14="http://schemas.microsoft.com/office/powerpoint/2010/main" val="17227601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4">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7"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20">
            <a:extLst>
              <a:ext uri="{FF2B5EF4-FFF2-40B4-BE49-F238E27FC236}">
                <a16:creationId xmlns="" xmlns:a16="http://schemas.microsoft.com/office/drawing/2014/main" id="{1F7E5A44-800E-4E01-9E39-BE8EDB371110}"/>
              </a:ext>
            </a:extLst>
          </p:cNvPr>
          <p:cNvSpPr/>
          <p:nvPr userDrawn="1"/>
        </p:nvSpPr>
        <p:spPr>
          <a:xfrm>
            <a:off x="6687257" y="0"/>
            <a:ext cx="5504743"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23" name="Text Placeholder 29">
            <a:extLst>
              <a:ext uri="{FF2B5EF4-FFF2-40B4-BE49-F238E27FC236}">
                <a16:creationId xmlns="" xmlns:a16="http://schemas.microsoft.com/office/drawing/2014/main" id="{115E9009-AF96-42B6-BF89-DC5FFB888C93}"/>
              </a:ext>
            </a:extLst>
          </p:cNvPr>
          <p:cNvSpPr>
            <a:spLocks noGrp="1"/>
          </p:cNvSpPr>
          <p:nvPr>
            <p:ph type="body" sz="quarter" idx="42" hasCustomPrompt="1"/>
          </p:nvPr>
        </p:nvSpPr>
        <p:spPr>
          <a:xfrm>
            <a:off x="6949440" y="1259376"/>
            <a:ext cx="4704974" cy="2801255"/>
          </a:xfrm>
          <a:prstGeom prst="rect">
            <a:avLst/>
          </a:prstGeom>
        </p:spPr>
        <p:txBody>
          <a:bodyPr>
            <a:noAutofit/>
          </a:bodyPr>
          <a:lstStyle>
            <a:lvl1pPr marL="0" indent="0" algn="l">
              <a:lnSpc>
                <a:spcPct val="100000"/>
              </a:lnSpc>
              <a:spcBef>
                <a:spcPts val="0"/>
              </a:spcBef>
              <a:buNone/>
              <a:defRPr sz="16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27" name="Text Placeholder 29">
            <a:extLst>
              <a:ext uri="{FF2B5EF4-FFF2-40B4-BE49-F238E27FC236}">
                <a16:creationId xmlns="" xmlns:a16="http://schemas.microsoft.com/office/drawing/2014/main" id="{72FA0387-E1A9-4FE6-B909-3C397FF8EDBE}"/>
              </a:ext>
            </a:extLst>
          </p:cNvPr>
          <p:cNvSpPr>
            <a:spLocks noGrp="1"/>
          </p:cNvSpPr>
          <p:nvPr>
            <p:ph type="body" sz="quarter" idx="44" hasCustomPrompt="1"/>
          </p:nvPr>
        </p:nvSpPr>
        <p:spPr>
          <a:xfrm>
            <a:off x="6949440" y="5568661"/>
            <a:ext cx="4704974" cy="333830"/>
          </a:xfrm>
          <a:prstGeom prst="rect">
            <a:avLst/>
          </a:prstGeom>
        </p:spPr>
        <p:txBody>
          <a:bodyPr>
            <a:noAutofit/>
          </a:bodyPr>
          <a:lstStyle>
            <a:lvl1pPr marL="0" indent="0" algn="ctr">
              <a:lnSpc>
                <a:spcPct val="100000"/>
              </a:lnSpc>
              <a:spcBef>
                <a:spcPts val="0"/>
              </a:spcBef>
              <a:buNone/>
              <a:defRPr sz="1500" b="1">
                <a:solidFill>
                  <a:schemeClr val="tx1"/>
                </a:solidFill>
              </a:defRPr>
            </a:lvl1pPr>
            <a:lvl2pPr algn="ctr">
              <a:defRPr/>
            </a:lvl2pPr>
            <a:lvl3pPr algn="ctr">
              <a:defRPr/>
            </a:lvl3pPr>
            <a:lvl4pPr algn="ctr">
              <a:defRPr/>
            </a:lvl4pPr>
            <a:lvl5pPr algn="ctr">
              <a:defRPr/>
            </a:lvl5pPr>
          </a:lstStyle>
          <a:p>
            <a:pPr lvl="0"/>
            <a:r>
              <a:rPr lang="en-US" dirty="0"/>
              <a:t>Insert text data</a:t>
            </a:r>
          </a:p>
        </p:txBody>
      </p:sp>
      <p:sp>
        <p:nvSpPr>
          <p:cNvPr id="28" name="Text Placeholder 29">
            <a:extLst>
              <a:ext uri="{FF2B5EF4-FFF2-40B4-BE49-F238E27FC236}">
                <a16:creationId xmlns="" xmlns:a16="http://schemas.microsoft.com/office/drawing/2014/main" id="{932FA6D2-DCA0-45C9-81B6-5EC52C969F94}"/>
              </a:ext>
            </a:extLst>
          </p:cNvPr>
          <p:cNvSpPr>
            <a:spLocks noGrp="1"/>
          </p:cNvSpPr>
          <p:nvPr>
            <p:ph type="body" sz="quarter" idx="45" hasCustomPrompt="1"/>
          </p:nvPr>
        </p:nvSpPr>
        <p:spPr>
          <a:xfrm>
            <a:off x="6949440" y="4581128"/>
            <a:ext cx="4704974" cy="983347"/>
          </a:xfrm>
          <a:prstGeom prst="rect">
            <a:avLst/>
          </a:prstGeom>
        </p:spPr>
        <p:txBody>
          <a:bodyPr>
            <a:noAutofit/>
          </a:bodyPr>
          <a:lstStyle>
            <a:lvl1pPr marL="0" indent="0" algn="ctr">
              <a:lnSpc>
                <a:spcPct val="100000"/>
              </a:lnSpc>
              <a:spcBef>
                <a:spcPts val="0"/>
              </a:spcBef>
              <a:buNone/>
              <a:defRPr sz="6600" b="1">
                <a:solidFill>
                  <a:srgbClr val="2B0A3D"/>
                </a:solidFill>
              </a:defRPr>
            </a:lvl1pPr>
            <a:lvl2pPr algn="ctr">
              <a:defRPr/>
            </a:lvl2pPr>
            <a:lvl3pPr algn="ctr">
              <a:defRPr/>
            </a:lvl3pPr>
            <a:lvl4pPr algn="ctr">
              <a:defRPr/>
            </a:lvl4pPr>
            <a:lvl5pPr algn="ctr">
              <a:defRPr/>
            </a:lvl5pPr>
          </a:lstStyle>
          <a:p>
            <a:pPr lvl="0"/>
            <a:r>
              <a:rPr lang="en-US" dirty="0"/>
              <a:t>Nº</a:t>
            </a:r>
          </a:p>
        </p:txBody>
      </p:sp>
      <p:sp>
        <p:nvSpPr>
          <p:cNvPr id="11" name="Title 1"/>
          <p:cNvSpPr>
            <a:spLocks noGrp="1"/>
          </p:cNvSpPr>
          <p:nvPr>
            <p:ph type="title"/>
          </p:nvPr>
        </p:nvSpPr>
        <p:spPr>
          <a:xfrm>
            <a:off x="227349" y="0"/>
            <a:ext cx="6362137" cy="1104900"/>
          </a:xfrm>
          <a:prstGeom prst="rect">
            <a:avLst/>
          </a:prstGeom>
        </p:spPr>
        <p:txBody>
          <a:bodyPr/>
          <a:lstStyle/>
          <a:p>
            <a:r>
              <a:rPr lang="fr-FR" smtClean="0"/>
              <a:t>Modifiez le style du titre</a:t>
            </a:r>
            <a:endParaRPr lang="en-GB" dirty="0"/>
          </a:p>
        </p:txBody>
      </p:sp>
      <p:sp>
        <p:nvSpPr>
          <p:cNvPr id="31"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32"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33" name="Retângulo 43">
            <a:extLst>
              <a:ext uri="{FF2B5EF4-FFF2-40B4-BE49-F238E27FC236}">
                <a16:creationId xmlns:a16="http://schemas.microsoft.com/office/drawing/2014/main" xmlns=""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a:solidFill>
                  <a:srgbClr val="FFFFFF">
                    <a:lumMod val="50000"/>
                  </a:srgbClr>
                </a:solidFill>
                <a:cs typeface="Arial" panose="020B0604020202020204" pitchFamily="34" charset="0"/>
              </a:rPr>
              <a:pPr algn="r"/>
              <a:t>‹#›</a:t>
            </a:fld>
            <a:endParaRPr lang="en-US" sz="800" dirty="0">
              <a:solidFill>
                <a:srgbClr val="FFFFFF">
                  <a:lumMod val="50000"/>
                </a:srgbClr>
              </a:solidFill>
              <a:cs typeface="Arial" panose="020B0604020202020204" pitchFamily="34" charset="0"/>
            </a:endParaRPr>
          </a:p>
        </p:txBody>
      </p:sp>
      <p:sp>
        <p:nvSpPr>
          <p:cNvPr id="34"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defRPr/>
            </a:pPr>
            <a:r>
              <a:rPr lang="en-US" dirty="0" smtClean="0">
                <a:solidFill>
                  <a:srgbClr val="FFFFFF">
                    <a:lumMod val="50000"/>
                  </a:srgbClr>
                </a:solidFill>
              </a:rPr>
              <a:t>© Capgemini 2017. All rights reserved |</a:t>
            </a:r>
          </a:p>
        </p:txBody>
      </p:sp>
    </p:spTree>
    <p:extLst>
      <p:ext uri="{BB962C8B-B14F-4D97-AF65-F5344CB8AC3E}">
        <p14:creationId xmlns:p14="http://schemas.microsoft.com/office/powerpoint/2010/main" val="3095789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87"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smtClean="0"/>
              <a:t>Click to insert title</a:t>
            </a:r>
            <a:endParaRPr lang="en-US" dirty="0"/>
          </a:p>
        </p:txBody>
      </p:sp>
    </p:spTree>
    <p:extLst>
      <p:ext uri="{BB962C8B-B14F-4D97-AF65-F5344CB8AC3E}">
        <p14:creationId xmlns:p14="http://schemas.microsoft.com/office/powerpoint/2010/main" val="4270459586"/>
      </p:ext>
    </p:extLst>
  </p:cSld>
  <p:clrMapOvr>
    <a:masterClrMapping/>
  </p:clrMapOvr>
  <p:extLst mod="1">
    <p:ext uri="{DCECCB84-F9BA-43D5-87BE-67443E8EF086}">
      <p15:sldGuideLst xmlns:p15="http://schemas.microsoft.com/office/powerpoint/2012/main">
        <p15:guide id="1" orient="horz" pos="3339">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5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74761" name="Freeform 9"/>
          <p:cNvSpPr>
            <a:spLocks/>
          </p:cNvSpPr>
          <p:nvPr userDrawn="1"/>
        </p:nvSpPr>
        <p:spPr bwMode="auto">
          <a:xfrm>
            <a:off x="0" y="0"/>
            <a:ext cx="4415526" cy="3176270"/>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 name="Title 1"/>
          <p:cNvSpPr>
            <a:spLocks noGrp="1"/>
          </p:cNvSpPr>
          <p:nvPr>
            <p:ph type="title"/>
          </p:nvPr>
        </p:nvSpPr>
        <p:spPr>
          <a:xfrm>
            <a:off x="227349" y="0"/>
            <a:ext cx="3633451" cy="2307771"/>
          </a:xfrm>
          <a:prstGeom prst="rect">
            <a:avLst/>
          </a:prstGeom>
        </p:spPr>
        <p:txBody>
          <a:bodyPr/>
          <a:lstStyle>
            <a:lvl1pPr>
              <a:defRPr>
                <a:solidFill>
                  <a:schemeClr val="bg1"/>
                </a:solidFill>
              </a:defRPr>
            </a:lvl1pPr>
          </a:lstStyle>
          <a:p>
            <a:r>
              <a:rPr lang="fr-FR" smtClean="0"/>
              <a:t>Modifiez le style du titre</a:t>
            </a:r>
            <a:endParaRPr lang="en-GB" dirty="0"/>
          </a:p>
        </p:txBody>
      </p:sp>
      <p:sp>
        <p:nvSpPr>
          <p:cNvPr id="14" name="Text Placeholder 7">
            <a:extLst>
              <a:ext uri="{FF2B5EF4-FFF2-40B4-BE49-F238E27FC236}">
                <a16:creationId xmlns="" xmlns:a16="http://schemas.microsoft.com/office/drawing/2014/main" id="{9949BCD6-E419-4ED2-9061-402DD5FF2406}"/>
              </a:ext>
            </a:extLst>
          </p:cNvPr>
          <p:cNvSpPr>
            <a:spLocks noGrp="1"/>
          </p:cNvSpPr>
          <p:nvPr>
            <p:ph type="body" sz="quarter" idx="38" hasCustomPrompt="1"/>
          </p:nvPr>
        </p:nvSpPr>
        <p:spPr>
          <a:xfrm>
            <a:off x="231351" y="3420284"/>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 xmlns:a16="http://schemas.microsoft.com/office/drawing/2014/main" id="{3F6EE60C-2261-45A0-AD6F-B5F767C57B57}"/>
              </a:ext>
            </a:extLst>
          </p:cNvPr>
          <p:cNvSpPr>
            <a:spLocks noGrp="1"/>
          </p:cNvSpPr>
          <p:nvPr>
            <p:ph type="body" sz="quarter" idx="29" hasCustomPrompt="1"/>
          </p:nvPr>
        </p:nvSpPr>
        <p:spPr>
          <a:xfrm>
            <a:off x="6981371"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6" name="Text Placeholder 7">
            <a:extLst>
              <a:ext uri="{FF2B5EF4-FFF2-40B4-BE49-F238E27FC236}">
                <a16:creationId xmlns="" xmlns:a16="http://schemas.microsoft.com/office/drawing/2014/main" id="{ABE7F41D-73F9-4353-AE3F-71AB8377048D}"/>
              </a:ext>
            </a:extLst>
          </p:cNvPr>
          <p:cNvSpPr>
            <a:spLocks noGrp="1"/>
          </p:cNvSpPr>
          <p:nvPr>
            <p:ph type="body" sz="quarter" idx="30" hasCustomPrompt="1"/>
          </p:nvPr>
        </p:nvSpPr>
        <p:spPr>
          <a:xfrm>
            <a:off x="6981372"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 xmlns:a16="http://schemas.microsoft.com/office/drawing/2014/main" id="{83D9B326-443F-495A-B788-21C48AC85AE2}"/>
              </a:ext>
            </a:extLst>
          </p:cNvPr>
          <p:cNvSpPr>
            <a:spLocks noGrp="1"/>
          </p:cNvSpPr>
          <p:nvPr>
            <p:ph type="body" sz="quarter" idx="31" hasCustomPrompt="1"/>
          </p:nvPr>
        </p:nvSpPr>
        <p:spPr>
          <a:xfrm>
            <a:off x="6981371" y="4647262"/>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7">
            <a:extLst>
              <a:ext uri="{FF2B5EF4-FFF2-40B4-BE49-F238E27FC236}">
                <a16:creationId xmlns="" xmlns:a16="http://schemas.microsoft.com/office/drawing/2014/main" id="{00358894-025F-4D0E-AF6E-F99EDF29800A}"/>
              </a:ext>
            </a:extLst>
          </p:cNvPr>
          <p:cNvSpPr>
            <a:spLocks noGrp="1"/>
          </p:cNvSpPr>
          <p:nvPr>
            <p:ph type="body" sz="quarter" idx="32" hasCustomPrompt="1"/>
          </p:nvPr>
        </p:nvSpPr>
        <p:spPr>
          <a:xfrm>
            <a:off x="6981372"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 xmlns:a16="http://schemas.microsoft.com/office/drawing/2014/main" id="{EE5AF299-5A92-48E3-B18F-F7FE7AB9EED4}"/>
              </a:ext>
            </a:extLst>
          </p:cNvPr>
          <p:cNvSpPr>
            <a:spLocks noGrp="1"/>
          </p:cNvSpPr>
          <p:nvPr>
            <p:ph type="body" sz="quarter" idx="33" hasCustomPrompt="1"/>
          </p:nvPr>
        </p:nvSpPr>
        <p:spPr>
          <a:xfrm>
            <a:off x="6981371" y="2563381"/>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20" name="Text Placeholder 7">
            <a:extLst>
              <a:ext uri="{FF2B5EF4-FFF2-40B4-BE49-F238E27FC236}">
                <a16:creationId xmlns="" xmlns:a16="http://schemas.microsoft.com/office/drawing/2014/main" id="{F951F368-6540-4675-9A52-0824638E0EF4}"/>
              </a:ext>
            </a:extLst>
          </p:cNvPr>
          <p:cNvSpPr>
            <a:spLocks noGrp="1"/>
          </p:cNvSpPr>
          <p:nvPr>
            <p:ph type="body" sz="quarter" idx="34" hasCustomPrompt="1"/>
          </p:nvPr>
        </p:nvSpPr>
        <p:spPr>
          <a:xfrm>
            <a:off x="6981372"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 xmlns:a16="http://schemas.microsoft.com/office/drawing/2014/main" id="{B7C16A20-D927-494E-94A9-49AF2E1FA010}"/>
              </a:ext>
            </a:extLst>
          </p:cNvPr>
          <p:cNvSpPr>
            <a:spLocks noGrp="1"/>
          </p:cNvSpPr>
          <p:nvPr>
            <p:ph type="body" sz="quarter" idx="35" hasCustomPrompt="1"/>
          </p:nvPr>
        </p:nvSpPr>
        <p:spPr>
          <a:xfrm>
            <a:off x="5713875"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2" name="Text Placeholder 4">
            <a:extLst>
              <a:ext uri="{FF2B5EF4-FFF2-40B4-BE49-F238E27FC236}">
                <a16:creationId xmlns="" xmlns:a16="http://schemas.microsoft.com/office/drawing/2014/main" id="{936BACCD-6FBF-486E-81CB-3462560DA2CE}"/>
              </a:ext>
            </a:extLst>
          </p:cNvPr>
          <p:cNvSpPr>
            <a:spLocks noGrp="1"/>
          </p:cNvSpPr>
          <p:nvPr>
            <p:ph type="body" sz="quarter" idx="36" hasCustomPrompt="1"/>
          </p:nvPr>
        </p:nvSpPr>
        <p:spPr>
          <a:xfrm>
            <a:off x="5713875" y="299622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3" name="Text Placeholder 4">
            <a:extLst>
              <a:ext uri="{FF2B5EF4-FFF2-40B4-BE49-F238E27FC236}">
                <a16:creationId xmlns="" xmlns:a16="http://schemas.microsoft.com/office/drawing/2014/main" id="{48E9C506-31EA-4D04-B660-3B4DB0704112}"/>
              </a:ext>
            </a:extLst>
          </p:cNvPr>
          <p:cNvSpPr>
            <a:spLocks noGrp="1"/>
          </p:cNvSpPr>
          <p:nvPr>
            <p:ph type="body" sz="quarter" idx="37" hasCustomPrompt="1"/>
          </p:nvPr>
        </p:nvSpPr>
        <p:spPr>
          <a:xfrm>
            <a:off x="5713875" y="510784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Tree>
    <p:extLst>
      <p:ext uri="{BB962C8B-B14F-4D97-AF65-F5344CB8AC3E}">
        <p14:creationId xmlns:p14="http://schemas.microsoft.com/office/powerpoint/2010/main" val="348640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 6">
    <p:spTree>
      <p:nvGrpSpPr>
        <p:cNvPr id="1" name=""/>
        <p:cNvGrpSpPr/>
        <p:nvPr/>
      </p:nvGrpSpPr>
      <p:grpSpPr>
        <a:xfrm>
          <a:off x="0" y="0"/>
          <a:ext cx="0" cy="0"/>
          <a:chOff x="0" y="0"/>
          <a:chExt cx="0" cy="0"/>
        </a:xfrm>
      </p:grpSpPr>
      <p:graphicFrame>
        <p:nvGraphicFramePr>
          <p:cNvPr id="22" name="Object 2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75"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05" name="Freeform 5"/>
          <p:cNvSpPr>
            <a:spLocks/>
          </p:cNvSpPr>
          <p:nvPr userDrawn="1"/>
        </p:nvSpPr>
        <p:spPr bwMode="auto">
          <a:xfrm>
            <a:off x="7189244" y="0"/>
            <a:ext cx="5002756" cy="1707300"/>
          </a:xfrm>
          <a:custGeom>
            <a:avLst/>
            <a:gdLst/>
            <a:ahLst/>
            <a:cxnLst>
              <a:cxn ang="0">
                <a:pos x="1540" y="721"/>
              </a:cxn>
              <a:cxn ang="0">
                <a:pos x="1505" y="720"/>
              </a:cxn>
              <a:cxn ang="0">
                <a:pos x="1478" y="719"/>
              </a:cxn>
              <a:cxn ang="0">
                <a:pos x="1460" y="718"/>
              </a:cxn>
              <a:cxn ang="0">
                <a:pos x="1448" y="717"/>
              </a:cxn>
              <a:cxn ang="0">
                <a:pos x="1377" y="711"/>
              </a:cxn>
              <a:cxn ang="0">
                <a:pos x="1312" y="704"/>
              </a:cxn>
              <a:cxn ang="0">
                <a:pos x="1218" y="690"/>
              </a:cxn>
              <a:cxn ang="0">
                <a:pos x="1117" y="670"/>
              </a:cxn>
              <a:cxn ang="0">
                <a:pos x="972" y="637"/>
              </a:cxn>
              <a:cxn ang="0">
                <a:pos x="818" y="594"/>
              </a:cxn>
              <a:cxn ang="0">
                <a:pos x="685" y="554"/>
              </a:cxn>
              <a:cxn ang="0">
                <a:pos x="487" y="491"/>
              </a:cxn>
              <a:cxn ang="0">
                <a:pos x="355" y="450"/>
              </a:cxn>
              <a:cxn ang="0">
                <a:pos x="164" y="397"/>
              </a:cxn>
              <a:cxn ang="0">
                <a:pos x="44" y="372"/>
              </a:cxn>
              <a:cxn ang="0">
                <a:pos x="7" y="366"/>
              </a:cxn>
              <a:cxn ang="0">
                <a:pos x="5" y="353"/>
              </a:cxn>
              <a:cxn ang="0">
                <a:pos x="4" y="343"/>
              </a:cxn>
              <a:cxn ang="0">
                <a:pos x="3" y="327"/>
              </a:cxn>
              <a:cxn ang="0">
                <a:pos x="3" y="320"/>
              </a:cxn>
              <a:cxn ang="0">
                <a:pos x="0" y="300"/>
              </a:cxn>
              <a:cxn ang="0">
                <a:pos x="3" y="278"/>
              </a:cxn>
              <a:cxn ang="0">
                <a:pos x="3" y="258"/>
              </a:cxn>
              <a:cxn ang="0">
                <a:pos x="6" y="211"/>
              </a:cxn>
              <a:cxn ang="0">
                <a:pos x="21" y="132"/>
              </a:cxn>
              <a:cxn ang="0">
                <a:pos x="65" y="13"/>
              </a:cxn>
              <a:cxn ang="0">
                <a:pos x="71" y="0"/>
              </a:cxn>
              <a:cxn ang="0">
                <a:pos x="76" y="1"/>
              </a:cxn>
              <a:cxn ang="0">
                <a:pos x="2113" y="1"/>
              </a:cxn>
              <a:cxn ang="0">
                <a:pos x="2108" y="625"/>
              </a:cxn>
              <a:cxn ang="0">
                <a:pos x="1995" y="665"/>
              </a:cxn>
              <a:cxn ang="0">
                <a:pos x="1844" y="700"/>
              </a:cxn>
              <a:cxn ang="0">
                <a:pos x="1745" y="713"/>
              </a:cxn>
              <a:cxn ang="0">
                <a:pos x="1681" y="718"/>
              </a:cxn>
              <a:cxn ang="0">
                <a:pos x="1613" y="720"/>
              </a:cxn>
            </a:cxnLst>
            <a:rect l="0" t="0" r="r" b="b"/>
            <a:pathLst>
              <a:path w="2113" h="721">
                <a:moveTo>
                  <a:pt x="1609" y="721"/>
                </a:moveTo>
                <a:cubicBezTo>
                  <a:pt x="1586" y="721"/>
                  <a:pt x="1563" y="721"/>
                  <a:pt x="1540" y="721"/>
                </a:cubicBezTo>
                <a:cubicBezTo>
                  <a:pt x="1538" y="720"/>
                  <a:pt x="1536" y="720"/>
                  <a:pt x="1533" y="720"/>
                </a:cubicBezTo>
                <a:cubicBezTo>
                  <a:pt x="1524" y="720"/>
                  <a:pt x="1515" y="720"/>
                  <a:pt x="1505" y="720"/>
                </a:cubicBezTo>
                <a:cubicBezTo>
                  <a:pt x="1505" y="720"/>
                  <a:pt x="1504" y="720"/>
                  <a:pt x="1504" y="720"/>
                </a:cubicBezTo>
                <a:cubicBezTo>
                  <a:pt x="1495" y="720"/>
                  <a:pt x="1487" y="720"/>
                  <a:pt x="1478" y="719"/>
                </a:cubicBezTo>
                <a:cubicBezTo>
                  <a:pt x="1478" y="718"/>
                  <a:pt x="1477" y="718"/>
                  <a:pt x="1476" y="719"/>
                </a:cubicBezTo>
                <a:cubicBezTo>
                  <a:pt x="1471" y="719"/>
                  <a:pt x="1465" y="718"/>
                  <a:pt x="1460" y="718"/>
                </a:cubicBezTo>
                <a:cubicBezTo>
                  <a:pt x="1459" y="717"/>
                  <a:pt x="1458" y="717"/>
                  <a:pt x="1458" y="718"/>
                </a:cubicBezTo>
                <a:cubicBezTo>
                  <a:pt x="1454" y="718"/>
                  <a:pt x="1451" y="718"/>
                  <a:pt x="1448" y="717"/>
                </a:cubicBezTo>
                <a:cubicBezTo>
                  <a:pt x="1437" y="717"/>
                  <a:pt x="1426" y="716"/>
                  <a:pt x="1415" y="715"/>
                </a:cubicBezTo>
                <a:cubicBezTo>
                  <a:pt x="1402" y="714"/>
                  <a:pt x="1390" y="713"/>
                  <a:pt x="1377" y="711"/>
                </a:cubicBezTo>
                <a:cubicBezTo>
                  <a:pt x="1370" y="711"/>
                  <a:pt x="1362" y="710"/>
                  <a:pt x="1355" y="709"/>
                </a:cubicBezTo>
                <a:cubicBezTo>
                  <a:pt x="1341" y="707"/>
                  <a:pt x="1326" y="706"/>
                  <a:pt x="1312" y="704"/>
                </a:cubicBezTo>
                <a:cubicBezTo>
                  <a:pt x="1294" y="701"/>
                  <a:pt x="1277" y="699"/>
                  <a:pt x="1259" y="696"/>
                </a:cubicBezTo>
                <a:cubicBezTo>
                  <a:pt x="1245" y="694"/>
                  <a:pt x="1232" y="692"/>
                  <a:pt x="1218" y="690"/>
                </a:cubicBezTo>
                <a:cubicBezTo>
                  <a:pt x="1205" y="687"/>
                  <a:pt x="1192" y="685"/>
                  <a:pt x="1178" y="682"/>
                </a:cubicBezTo>
                <a:cubicBezTo>
                  <a:pt x="1158" y="678"/>
                  <a:pt x="1137" y="675"/>
                  <a:pt x="1117" y="670"/>
                </a:cubicBezTo>
                <a:cubicBezTo>
                  <a:pt x="1098" y="666"/>
                  <a:pt x="1080" y="662"/>
                  <a:pt x="1061" y="658"/>
                </a:cubicBezTo>
                <a:cubicBezTo>
                  <a:pt x="1031" y="651"/>
                  <a:pt x="1002" y="644"/>
                  <a:pt x="972" y="637"/>
                </a:cubicBezTo>
                <a:cubicBezTo>
                  <a:pt x="947" y="630"/>
                  <a:pt x="923" y="624"/>
                  <a:pt x="898" y="617"/>
                </a:cubicBezTo>
                <a:cubicBezTo>
                  <a:pt x="871" y="609"/>
                  <a:pt x="845" y="602"/>
                  <a:pt x="818" y="594"/>
                </a:cubicBezTo>
                <a:cubicBezTo>
                  <a:pt x="797" y="588"/>
                  <a:pt x="775" y="582"/>
                  <a:pt x="754" y="575"/>
                </a:cubicBezTo>
                <a:cubicBezTo>
                  <a:pt x="731" y="568"/>
                  <a:pt x="708" y="561"/>
                  <a:pt x="685" y="554"/>
                </a:cubicBezTo>
                <a:cubicBezTo>
                  <a:pt x="656" y="545"/>
                  <a:pt x="627" y="536"/>
                  <a:pt x="598" y="526"/>
                </a:cubicBezTo>
                <a:cubicBezTo>
                  <a:pt x="561" y="515"/>
                  <a:pt x="524" y="503"/>
                  <a:pt x="487" y="491"/>
                </a:cubicBezTo>
                <a:cubicBezTo>
                  <a:pt x="460" y="482"/>
                  <a:pt x="434" y="474"/>
                  <a:pt x="407" y="466"/>
                </a:cubicBezTo>
                <a:cubicBezTo>
                  <a:pt x="390" y="460"/>
                  <a:pt x="372" y="455"/>
                  <a:pt x="355" y="450"/>
                </a:cubicBezTo>
                <a:cubicBezTo>
                  <a:pt x="321" y="439"/>
                  <a:pt x="287" y="429"/>
                  <a:pt x="254" y="420"/>
                </a:cubicBezTo>
                <a:cubicBezTo>
                  <a:pt x="224" y="412"/>
                  <a:pt x="194" y="404"/>
                  <a:pt x="164" y="397"/>
                </a:cubicBezTo>
                <a:cubicBezTo>
                  <a:pt x="143" y="392"/>
                  <a:pt x="122" y="387"/>
                  <a:pt x="100" y="382"/>
                </a:cubicBezTo>
                <a:cubicBezTo>
                  <a:pt x="81" y="378"/>
                  <a:pt x="63" y="375"/>
                  <a:pt x="44" y="372"/>
                </a:cubicBezTo>
                <a:cubicBezTo>
                  <a:pt x="35" y="371"/>
                  <a:pt x="27" y="370"/>
                  <a:pt x="19" y="368"/>
                </a:cubicBezTo>
                <a:cubicBezTo>
                  <a:pt x="15" y="367"/>
                  <a:pt x="11" y="368"/>
                  <a:pt x="7" y="366"/>
                </a:cubicBezTo>
                <a:cubicBezTo>
                  <a:pt x="7" y="365"/>
                  <a:pt x="7" y="365"/>
                  <a:pt x="6" y="364"/>
                </a:cubicBezTo>
                <a:cubicBezTo>
                  <a:pt x="6" y="360"/>
                  <a:pt x="6" y="357"/>
                  <a:pt x="5" y="353"/>
                </a:cubicBezTo>
                <a:cubicBezTo>
                  <a:pt x="6" y="352"/>
                  <a:pt x="6" y="351"/>
                  <a:pt x="5" y="350"/>
                </a:cubicBezTo>
                <a:cubicBezTo>
                  <a:pt x="4" y="348"/>
                  <a:pt x="4" y="345"/>
                  <a:pt x="4" y="343"/>
                </a:cubicBezTo>
                <a:cubicBezTo>
                  <a:pt x="5" y="341"/>
                  <a:pt x="5" y="339"/>
                  <a:pt x="4" y="337"/>
                </a:cubicBezTo>
                <a:cubicBezTo>
                  <a:pt x="4" y="334"/>
                  <a:pt x="3" y="330"/>
                  <a:pt x="3" y="327"/>
                </a:cubicBezTo>
                <a:cubicBezTo>
                  <a:pt x="4" y="325"/>
                  <a:pt x="4" y="324"/>
                  <a:pt x="3" y="322"/>
                </a:cubicBezTo>
                <a:cubicBezTo>
                  <a:pt x="3" y="321"/>
                  <a:pt x="3" y="321"/>
                  <a:pt x="3" y="320"/>
                </a:cubicBezTo>
                <a:cubicBezTo>
                  <a:pt x="3" y="315"/>
                  <a:pt x="3" y="309"/>
                  <a:pt x="3" y="304"/>
                </a:cubicBezTo>
                <a:cubicBezTo>
                  <a:pt x="3" y="302"/>
                  <a:pt x="2" y="301"/>
                  <a:pt x="0" y="300"/>
                </a:cubicBezTo>
                <a:cubicBezTo>
                  <a:pt x="0" y="295"/>
                  <a:pt x="0" y="289"/>
                  <a:pt x="0" y="283"/>
                </a:cubicBezTo>
                <a:cubicBezTo>
                  <a:pt x="2" y="282"/>
                  <a:pt x="3" y="280"/>
                  <a:pt x="3" y="278"/>
                </a:cubicBezTo>
                <a:cubicBezTo>
                  <a:pt x="3" y="273"/>
                  <a:pt x="3" y="267"/>
                  <a:pt x="3" y="262"/>
                </a:cubicBezTo>
                <a:cubicBezTo>
                  <a:pt x="3" y="261"/>
                  <a:pt x="3" y="259"/>
                  <a:pt x="3" y="258"/>
                </a:cubicBezTo>
                <a:cubicBezTo>
                  <a:pt x="3" y="254"/>
                  <a:pt x="3" y="250"/>
                  <a:pt x="3" y="246"/>
                </a:cubicBezTo>
                <a:cubicBezTo>
                  <a:pt x="4" y="235"/>
                  <a:pt x="5" y="223"/>
                  <a:pt x="6" y="211"/>
                </a:cubicBezTo>
                <a:cubicBezTo>
                  <a:pt x="8" y="198"/>
                  <a:pt x="9" y="185"/>
                  <a:pt x="12" y="172"/>
                </a:cubicBezTo>
                <a:cubicBezTo>
                  <a:pt x="15" y="159"/>
                  <a:pt x="17" y="145"/>
                  <a:pt x="21" y="132"/>
                </a:cubicBezTo>
                <a:cubicBezTo>
                  <a:pt x="26" y="112"/>
                  <a:pt x="32" y="93"/>
                  <a:pt x="39" y="74"/>
                </a:cubicBezTo>
                <a:cubicBezTo>
                  <a:pt x="47" y="53"/>
                  <a:pt x="55" y="33"/>
                  <a:pt x="65" y="13"/>
                </a:cubicBezTo>
                <a:cubicBezTo>
                  <a:pt x="67" y="9"/>
                  <a:pt x="69" y="6"/>
                  <a:pt x="70" y="3"/>
                </a:cubicBezTo>
                <a:cubicBezTo>
                  <a:pt x="71" y="2"/>
                  <a:pt x="71" y="1"/>
                  <a:pt x="71" y="0"/>
                </a:cubicBezTo>
                <a:cubicBezTo>
                  <a:pt x="72" y="0"/>
                  <a:pt x="72" y="0"/>
                  <a:pt x="73" y="0"/>
                </a:cubicBezTo>
                <a:cubicBezTo>
                  <a:pt x="74" y="1"/>
                  <a:pt x="75" y="1"/>
                  <a:pt x="76" y="1"/>
                </a:cubicBezTo>
                <a:cubicBezTo>
                  <a:pt x="78" y="1"/>
                  <a:pt x="80" y="1"/>
                  <a:pt x="82" y="1"/>
                </a:cubicBezTo>
                <a:cubicBezTo>
                  <a:pt x="759" y="1"/>
                  <a:pt x="1436" y="1"/>
                  <a:pt x="2113" y="1"/>
                </a:cubicBezTo>
                <a:cubicBezTo>
                  <a:pt x="2113" y="209"/>
                  <a:pt x="2113" y="416"/>
                  <a:pt x="2113" y="623"/>
                </a:cubicBezTo>
                <a:cubicBezTo>
                  <a:pt x="2111" y="623"/>
                  <a:pt x="2109" y="624"/>
                  <a:pt x="2108" y="625"/>
                </a:cubicBezTo>
                <a:cubicBezTo>
                  <a:pt x="2092" y="632"/>
                  <a:pt x="2077" y="638"/>
                  <a:pt x="2061" y="644"/>
                </a:cubicBezTo>
                <a:cubicBezTo>
                  <a:pt x="2039" y="652"/>
                  <a:pt x="2017" y="659"/>
                  <a:pt x="1995" y="665"/>
                </a:cubicBezTo>
                <a:cubicBezTo>
                  <a:pt x="1968" y="673"/>
                  <a:pt x="1941" y="680"/>
                  <a:pt x="1913" y="686"/>
                </a:cubicBezTo>
                <a:cubicBezTo>
                  <a:pt x="1890" y="691"/>
                  <a:pt x="1867" y="696"/>
                  <a:pt x="1844" y="700"/>
                </a:cubicBezTo>
                <a:cubicBezTo>
                  <a:pt x="1825" y="703"/>
                  <a:pt x="1805" y="706"/>
                  <a:pt x="1786" y="708"/>
                </a:cubicBezTo>
                <a:cubicBezTo>
                  <a:pt x="1772" y="710"/>
                  <a:pt x="1759" y="712"/>
                  <a:pt x="1745" y="713"/>
                </a:cubicBezTo>
                <a:cubicBezTo>
                  <a:pt x="1731" y="715"/>
                  <a:pt x="1717" y="716"/>
                  <a:pt x="1702" y="717"/>
                </a:cubicBezTo>
                <a:cubicBezTo>
                  <a:pt x="1695" y="718"/>
                  <a:pt x="1688" y="718"/>
                  <a:pt x="1681" y="718"/>
                </a:cubicBezTo>
                <a:cubicBezTo>
                  <a:pt x="1669" y="719"/>
                  <a:pt x="1656" y="720"/>
                  <a:pt x="1643" y="720"/>
                </a:cubicBezTo>
                <a:cubicBezTo>
                  <a:pt x="1633" y="720"/>
                  <a:pt x="1623" y="720"/>
                  <a:pt x="1613" y="720"/>
                </a:cubicBezTo>
                <a:cubicBezTo>
                  <a:pt x="1611" y="720"/>
                  <a:pt x="1610" y="721"/>
                  <a:pt x="1609" y="721"/>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 name="Title 1"/>
          <p:cNvSpPr>
            <a:spLocks noGrp="1"/>
          </p:cNvSpPr>
          <p:nvPr>
            <p:ph type="title"/>
          </p:nvPr>
        </p:nvSpPr>
        <p:spPr>
          <a:xfrm>
            <a:off x="227349" y="0"/>
            <a:ext cx="6899165" cy="1104900"/>
          </a:xfrm>
          <a:prstGeom prst="rect">
            <a:avLst/>
          </a:prstGeom>
        </p:spPr>
        <p:txBody>
          <a:bodyPr/>
          <a:lstStyle/>
          <a:p>
            <a:r>
              <a:rPr lang="fr-FR" smtClean="0"/>
              <a:t>Modifiez le style du titre</a:t>
            </a:r>
            <a:endParaRPr lang="en-GB" dirty="0"/>
          </a:p>
        </p:txBody>
      </p:sp>
      <p:sp>
        <p:nvSpPr>
          <p:cNvPr id="23" name="Text Placeholder 7">
            <a:extLst>
              <a:ext uri="{FF2B5EF4-FFF2-40B4-BE49-F238E27FC236}">
                <a16:creationId xmlns="" xmlns:a16="http://schemas.microsoft.com/office/drawing/2014/main" id="{32047331-01BE-47AE-BC0C-B787B1E9553B}"/>
              </a:ext>
            </a:extLst>
          </p:cNvPr>
          <p:cNvSpPr>
            <a:spLocks noGrp="1"/>
          </p:cNvSpPr>
          <p:nvPr>
            <p:ph type="body" sz="quarter" idx="37" hasCustomPrompt="1"/>
          </p:nvPr>
        </p:nvSpPr>
        <p:spPr>
          <a:xfrm>
            <a:off x="8360229" y="295729"/>
            <a:ext cx="3065808" cy="876300"/>
          </a:xfrm>
          <a:prstGeom prst="rect">
            <a:avLst/>
          </a:prstGeom>
        </p:spPr>
        <p:txBody>
          <a:bodyPr anchor="t">
            <a:noAutofit/>
          </a:bodyPr>
          <a:lstStyle>
            <a:lvl1pPr algn="ctr">
              <a:lnSpc>
                <a:spcPct val="100000"/>
              </a:lnSpc>
              <a:defRPr sz="1600" b="1"/>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dirty="0"/>
              <a:t>Click to insert text</a:t>
            </a:r>
          </a:p>
        </p:txBody>
      </p:sp>
      <p:sp>
        <p:nvSpPr>
          <p:cNvPr id="24"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5"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Tree>
    <p:extLst>
      <p:ext uri="{BB962C8B-B14F-4D97-AF65-F5344CB8AC3E}">
        <p14:creationId xmlns:p14="http://schemas.microsoft.com/office/powerpoint/2010/main" val="41019814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 7">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99"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a:extLst>
              <a:ext uri="{FF2B5EF4-FFF2-40B4-BE49-F238E27FC236}">
                <a16:creationId xmlns="" xmlns:a16="http://schemas.microsoft.com/office/drawing/2014/main" id="{C50C01FB-E2BF-4470-A153-6F7BF3CCF3F9}"/>
              </a:ext>
            </a:extLst>
          </p:cNvPr>
          <p:cNvSpPr/>
          <p:nvPr userDrawn="1"/>
        </p:nvSpPr>
        <p:spPr>
          <a:xfrm>
            <a:off x="0" y="4437112"/>
            <a:ext cx="12192000" cy="2420888"/>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5" name="Text Placeholder 7">
            <a:extLst>
              <a:ext uri="{FF2B5EF4-FFF2-40B4-BE49-F238E27FC236}">
                <a16:creationId xmlns="" xmlns:a16="http://schemas.microsoft.com/office/drawing/2014/main" id="{A4F8F9B7-22AF-440B-AF0A-78B650932C21}"/>
              </a:ext>
            </a:extLst>
          </p:cNvPr>
          <p:cNvSpPr>
            <a:spLocks noGrp="1"/>
          </p:cNvSpPr>
          <p:nvPr>
            <p:ph type="body" sz="quarter" idx="32" hasCustomPrompt="1"/>
          </p:nvPr>
        </p:nvSpPr>
        <p:spPr>
          <a:xfrm>
            <a:off x="858867" y="1927056"/>
            <a:ext cx="9088323" cy="432048"/>
          </a:xfrm>
          <a:prstGeom prst="rect">
            <a:avLst/>
          </a:prstGeom>
        </p:spPr>
        <p:txBody>
          <a:bodyPr anchor="ctr">
            <a:noAutofit/>
          </a:bodyPr>
          <a:lstStyle>
            <a:lvl1pPr>
              <a:lnSpc>
                <a:spcPct val="100000"/>
              </a:lnSpc>
              <a:defRPr sz="1800">
                <a:solidFill>
                  <a:srgbClr val="12ABDB"/>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title</a:t>
            </a:r>
          </a:p>
        </p:txBody>
      </p:sp>
      <p:sp>
        <p:nvSpPr>
          <p:cNvPr id="9" name="Text Placeholder 7">
            <a:extLst>
              <a:ext uri="{FF2B5EF4-FFF2-40B4-BE49-F238E27FC236}">
                <a16:creationId xmlns="" xmlns:a16="http://schemas.microsoft.com/office/drawing/2014/main" id="{6343BDF6-D0DB-4726-8EA9-DA3DE0DFDE11}"/>
              </a:ext>
            </a:extLst>
          </p:cNvPr>
          <p:cNvSpPr>
            <a:spLocks noGrp="1"/>
          </p:cNvSpPr>
          <p:nvPr>
            <p:ph type="body" sz="quarter" idx="35" hasCustomPrompt="1"/>
          </p:nvPr>
        </p:nvSpPr>
        <p:spPr>
          <a:xfrm>
            <a:off x="618009"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0" name="Text Placeholder 7">
            <a:extLst>
              <a:ext uri="{FF2B5EF4-FFF2-40B4-BE49-F238E27FC236}">
                <a16:creationId xmlns="" xmlns:a16="http://schemas.microsoft.com/office/drawing/2014/main" id="{3B423489-C448-4223-A3F1-FAB0DF95C7E0}"/>
              </a:ext>
            </a:extLst>
          </p:cNvPr>
          <p:cNvSpPr>
            <a:spLocks noGrp="1"/>
          </p:cNvSpPr>
          <p:nvPr>
            <p:ph type="body" sz="quarter" idx="36" hasCustomPrompt="1"/>
          </p:nvPr>
        </p:nvSpPr>
        <p:spPr>
          <a:xfrm>
            <a:off x="2462490"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1" name="Text Placeholder 7">
            <a:extLst>
              <a:ext uri="{FF2B5EF4-FFF2-40B4-BE49-F238E27FC236}">
                <a16:creationId xmlns="" xmlns:a16="http://schemas.microsoft.com/office/drawing/2014/main" id="{415D3B99-29BD-4D4A-BD25-28628B5AD295}"/>
              </a:ext>
            </a:extLst>
          </p:cNvPr>
          <p:cNvSpPr>
            <a:spLocks noGrp="1"/>
          </p:cNvSpPr>
          <p:nvPr>
            <p:ph type="body" sz="quarter" idx="37" hasCustomPrompt="1"/>
          </p:nvPr>
        </p:nvSpPr>
        <p:spPr>
          <a:xfrm>
            <a:off x="4306971"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2" name="Text Placeholder 7">
            <a:extLst>
              <a:ext uri="{FF2B5EF4-FFF2-40B4-BE49-F238E27FC236}">
                <a16:creationId xmlns="" xmlns:a16="http://schemas.microsoft.com/office/drawing/2014/main" id="{FB92CCBF-AD9B-4B1F-81E0-1F58CD476991}"/>
              </a:ext>
            </a:extLst>
          </p:cNvPr>
          <p:cNvSpPr>
            <a:spLocks noGrp="1"/>
          </p:cNvSpPr>
          <p:nvPr>
            <p:ph type="body" sz="quarter" idx="38" hasCustomPrompt="1"/>
          </p:nvPr>
        </p:nvSpPr>
        <p:spPr>
          <a:xfrm>
            <a:off x="6151452"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3" name="Text Placeholder 7">
            <a:extLst>
              <a:ext uri="{FF2B5EF4-FFF2-40B4-BE49-F238E27FC236}">
                <a16:creationId xmlns="" xmlns:a16="http://schemas.microsoft.com/office/drawing/2014/main" id="{429263E9-C628-4DAE-AAF4-D4C456E5A7F2}"/>
              </a:ext>
            </a:extLst>
          </p:cNvPr>
          <p:cNvSpPr>
            <a:spLocks noGrp="1"/>
          </p:cNvSpPr>
          <p:nvPr>
            <p:ph type="body" sz="quarter" idx="39" hasCustomPrompt="1"/>
          </p:nvPr>
        </p:nvSpPr>
        <p:spPr>
          <a:xfrm>
            <a:off x="7995933"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4" name="Text Placeholder 7">
            <a:extLst>
              <a:ext uri="{FF2B5EF4-FFF2-40B4-BE49-F238E27FC236}">
                <a16:creationId xmlns="" xmlns:a16="http://schemas.microsoft.com/office/drawing/2014/main" id="{266B7D82-19EF-4C8A-8D75-AEA2758E426F}"/>
              </a:ext>
            </a:extLst>
          </p:cNvPr>
          <p:cNvSpPr>
            <a:spLocks noGrp="1"/>
          </p:cNvSpPr>
          <p:nvPr>
            <p:ph type="body" sz="quarter" idx="40" hasCustomPrompt="1"/>
          </p:nvPr>
        </p:nvSpPr>
        <p:spPr>
          <a:xfrm>
            <a:off x="9840416"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smtClean="0"/>
              <a:t>Click to insert text</a:t>
            </a:r>
            <a:endParaRPr lang="en-US" dirty="0"/>
          </a:p>
        </p:txBody>
      </p:sp>
      <p:sp>
        <p:nvSpPr>
          <p:cNvPr id="2" name="Title 1"/>
          <p:cNvSpPr>
            <a:spLocks noGrp="1"/>
          </p:cNvSpPr>
          <p:nvPr>
            <p:ph type="title"/>
          </p:nvPr>
        </p:nvSpPr>
        <p:spPr>
          <a:xfrm>
            <a:off x="227349" y="0"/>
            <a:ext cx="10164880" cy="1104900"/>
          </a:xfrm>
          <a:prstGeom prst="rect">
            <a:avLst/>
          </a:prstGeom>
        </p:spPr>
        <p:txBody>
          <a:bodyPr/>
          <a:lstStyle/>
          <a:p>
            <a:r>
              <a:rPr lang="fr-FR" smtClean="0"/>
              <a:t>Modifiez le style du titre</a:t>
            </a:r>
            <a:endParaRPr lang="en-GB" dirty="0"/>
          </a:p>
        </p:txBody>
      </p:sp>
      <p:sp>
        <p:nvSpPr>
          <p:cNvPr id="77840" name="Freeform 16"/>
          <p:cNvSpPr>
            <a:spLocks/>
          </p:cNvSpPr>
          <p:nvPr userDrawn="1"/>
        </p:nvSpPr>
        <p:spPr bwMode="auto">
          <a:xfrm>
            <a:off x="10448711" y="0"/>
            <a:ext cx="1755646" cy="5403134"/>
          </a:xfrm>
          <a:custGeom>
            <a:avLst/>
            <a:gdLst/>
            <a:ahLst/>
            <a:cxnLst>
              <a:cxn ang="0">
                <a:pos x="549" y="29"/>
              </a:cxn>
              <a:cxn ang="0">
                <a:pos x="549" y="18"/>
              </a:cxn>
              <a:cxn ang="0">
                <a:pos x="549" y="10"/>
              </a:cxn>
              <a:cxn ang="0">
                <a:pos x="539" y="1"/>
              </a:cxn>
              <a:cxn ang="0">
                <a:pos x="103" y="1"/>
              </a:cxn>
              <a:cxn ang="0">
                <a:pos x="93" y="2"/>
              </a:cxn>
              <a:cxn ang="0">
                <a:pos x="5" y="75"/>
              </a:cxn>
              <a:cxn ang="0">
                <a:pos x="4" y="85"/>
              </a:cxn>
              <a:cxn ang="0">
                <a:pos x="27" y="154"/>
              </a:cxn>
              <a:cxn ang="0">
                <a:pos x="68" y="421"/>
              </a:cxn>
              <a:cxn ang="0">
                <a:pos x="96" y="764"/>
              </a:cxn>
              <a:cxn ang="0">
                <a:pos x="138" y="1074"/>
              </a:cxn>
              <a:cxn ang="0">
                <a:pos x="227" y="1353"/>
              </a:cxn>
              <a:cxn ang="0">
                <a:pos x="420" y="1611"/>
              </a:cxn>
              <a:cxn ang="0">
                <a:pos x="537" y="1689"/>
              </a:cxn>
              <a:cxn ang="0">
                <a:pos x="544" y="1695"/>
              </a:cxn>
              <a:cxn ang="0">
                <a:pos x="549" y="1691"/>
              </a:cxn>
              <a:cxn ang="0">
                <a:pos x="549" y="1666"/>
              </a:cxn>
              <a:cxn ang="0">
                <a:pos x="549" y="29"/>
              </a:cxn>
            </a:cxnLst>
            <a:rect l="0" t="0" r="r" b="b"/>
            <a:pathLst>
              <a:path w="551" h="1696">
                <a:moveTo>
                  <a:pt x="549" y="29"/>
                </a:moveTo>
                <a:cubicBezTo>
                  <a:pt x="549" y="25"/>
                  <a:pt x="549" y="22"/>
                  <a:pt x="549" y="18"/>
                </a:cubicBezTo>
                <a:cubicBezTo>
                  <a:pt x="549" y="16"/>
                  <a:pt x="549" y="13"/>
                  <a:pt x="549" y="10"/>
                </a:cubicBezTo>
                <a:cubicBezTo>
                  <a:pt x="551" y="2"/>
                  <a:pt x="547" y="1"/>
                  <a:pt x="539" y="1"/>
                </a:cubicBezTo>
                <a:cubicBezTo>
                  <a:pt x="394" y="1"/>
                  <a:pt x="248" y="1"/>
                  <a:pt x="103" y="1"/>
                </a:cubicBezTo>
                <a:cubicBezTo>
                  <a:pt x="100" y="1"/>
                  <a:pt x="96" y="0"/>
                  <a:pt x="93" y="2"/>
                </a:cubicBezTo>
                <a:cubicBezTo>
                  <a:pt x="63" y="25"/>
                  <a:pt x="34" y="50"/>
                  <a:pt x="5" y="75"/>
                </a:cubicBezTo>
                <a:cubicBezTo>
                  <a:pt x="0" y="79"/>
                  <a:pt x="2" y="82"/>
                  <a:pt x="4" y="85"/>
                </a:cubicBezTo>
                <a:cubicBezTo>
                  <a:pt x="13" y="108"/>
                  <a:pt x="20" y="131"/>
                  <a:pt x="27" y="154"/>
                </a:cubicBezTo>
                <a:cubicBezTo>
                  <a:pt x="50" y="242"/>
                  <a:pt x="61" y="331"/>
                  <a:pt x="68" y="421"/>
                </a:cubicBezTo>
                <a:cubicBezTo>
                  <a:pt x="78" y="535"/>
                  <a:pt x="86" y="649"/>
                  <a:pt x="96" y="764"/>
                </a:cubicBezTo>
                <a:cubicBezTo>
                  <a:pt x="104" y="868"/>
                  <a:pt x="117" y="972"/>
                  <a:pt x="138" y="1074"/>
                </a:cubicBezTo>
                <a:cubicBezTo>
                  <a:pt x="158" y="1170"/>
                  <a:pt x="185" y="1264"/>
                  <a:pt x="227" y="1353"/>
                </a:cubicBezTo>
                <a:cubicBezTo>
                  <a:pt x="274" y="1453"/>
                  <a:pt x="336" y="1540"/>
                  <a:pt x="420" y="1611"/>
                </a:cubicBezTo>
                <a:cubicBezTo>
                  <a:pt x="456" y="1641"/>
                  <a:pt x="495" y="1668"/>
                  <a:pt x="537" y="1689"/>
                </a:cubicBezTo>
                <a:cubicBezTo>
                  <a:pt x="538" y="1692"/>
                  <a:pt x="541" y="1693"/>
                  <a:pt x="544" y="1695"/>
                </a:cubicBezTo>
                <a:cubicBezTo>
                  <a:pt x="548" y="1696"/>
                  <a:pt x="550" y="1694"/>
                  <a:pt x="549" y="1691"/>
                </a:cubicBezTo>
                <a:cubicBezTo>
                  <a:pt x="545" y="1683"/>
                  <a:pt x="549" y="1675"/>
                  <a:pt x="549" y="1666"/>
                </a:cubicBezTo>
                <a:cubicBezTo>
                  <a:pt x="549" y="1120"/>
                  <a:pt x="549" y="575"/>
                  <a:pt x="549" y="29"/>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30"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31"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32" name="Text Placeholder 7">
            <a:extLst>
              <a:ext uri="{FF2B5EF4-FFF2-40B4-BE49-F238E27FC236}">
                <a16:creationId xmlns="" xmlns:a16="http://schemas.microsoft.com/office/drawing/2014/main" id="{ABE7F41D-73F9-4353-AE3F-71AB8377048D}"/>
              </a:ext>
            </a:extLst>
          </p:cNvPr>
          <p:cNvSpPr>
            <a:spLocks noGrp="1"/>
          </p:cNvSpPr>
          <p:nvPr>
            <p:ph type="body" sz="quarter" idx="30" hasCustomPrompt="1"/>
          </p:nvPr>
        </p:nvSpPr>
        <p:spPr>
          <a:xfrm>
            <a:off x="858867" y="2493916"/>
            <a:ext cx="2749306" cy="1670309"/>
          </a:xfrm>
          <a:prstGeom prst="rect">
            <a:avLst/>
          </a:prstGeom>
        </p:spPr>
        <p:txBody>
          <a:bodyPr>
            <a:noAutofit/>
          </a:bodyPr>
          <a:lstStyle>
            <a:lvl1pPr>
              <a:lnSpc>
                <a:spcPct val="100000"/>
              </a:lnSpc>
              <a:spcBef>
                <a:spcPts val="0"/>
              </a:spcBef>
              <a:defRPr sz="1200"/>
            </a:lvl1pPr>
            <a:lvl2pPr>
              <a:lnSpc>
                <a:spcPct val="100000"/>
              </a:lnSpc>
              <a:spcBef>
                <a:spcPts val="0"/>
              </a:spcBef>
              <a:defRPr sz="1200"/>
            </a:lvl2pPr>
            <a:lvl3pPr>
              <a:lnSpc>
                <a:spcPct val="100000"/>
              </a:lnSpc>
              <a:spcBef>
                <a:spcPts val="0"/>
              </a:spcBef>
              <a:defRPr sz="1200"/>
            </a:lvl3pPr>
            <a:lvl4pPr>
              <a:lnSpc>
                <a:spcPct val="100000"/>
              </a:lnSpc>
              <a:spcBef>
                <a:spcPts val="0"/>
              </a:spcBef>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7">
            <a:extLst>
              <a:ext uri="{FF2B5EF4-FFF2-40B4-BE49-F238E27FC236}">
                <a16:creationId xmlns="" xmlns:a16="http://schemas.microsoft.com/office/drawing/2014/main" id="{ABE7F41D-73F9-4353-AE3F-71AB8377048D}"/>
              </a:ext>
            </a:extLst>
          </p:cNvPr>
          <p:cNvSpPr>
            <a:spLocks noGrp="1"/>
          </p:cNvSpPr>
          <p:nvPr>
            <p:ph type="body" sz="quarter" idx="41" hasCustomPrompt="1"/>
          </p:nvPr>
        </p:nvSpPr>
        <p:spPr>
          <a:xfrm>
            <a:off x="4028375" y="2493916"/>
            <a:ext cx="2749306" cy="1670309"/>
          </a:xfrm>
          <a:prstGeom prst="rect">
            <a:avLst/>
          </a:prstGeom>
        </p:spPr>
        <p:txBody>
          <a:bodyPr>
            <a:noAutofit/>
          </a:bodyPr>
          <a:lstStyle>
            <a:lvl1pPr>
              <a:lnSpc>
                <a:spcPct val="100000"/>
              </a:lnSpc>
              <a:spcBef>
                <a:spcPts val="0"/>
              </a:spcBef>
              <a:defRPr sz="1200"/>
            </a:lvl1pPr>
            <a:lvl2pPr>
              <a:lnSpc>
                <a:spcPct val="100000"/>
              </a:lnSpc>
              <a:spcBef>
                <a:spcPts val="0"/>
              </a:spcBef>
              <a:defRPr sz="1200"/>
            </a:lvl2pPr>
            <a:lvl3pPr>
              <a:lnSpc>
                <a:spcPct val="100000"/>
              </a:lnSpc>
              <a:spcBef>
                <a:spcPts val="0"/>
              </a:spcBef>
              <a:defRPr sz="1200"/>
            </a:lvl3pPr>
            <a:lvl4pPr>
              <a:lnSpc>
                <a:spcPct val="100000"/>
              </a:lnSpc>
              <a:spcBef>
                <a:spcPts val="0"/>
              </a:spcBef>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4" name="Text Placeholder 7">
            <a:extLst>
              <a:ext uri="{FF2B5EF4-FFF2-40B4-BE49-F238E27FC236}">
                <a16:creationId xmlns="" xmlns:a16="http://schemas.microsoft.com/office/drawing/2014/main" id="{ABE7F41D-73F9-4353-AE3F-71AB8377048D}"/>
              </a:ext>
            </a:extLst>
          </p:cNvPr>
          <p:cNvSpPr>
            <a:spLocks noGrp="1"/>
          </p:cNvSpPr>
          <p:nvPr>
            <p:ph type="body" sz="quarter" idx="42" hasCustomPrompt="1"/>
          </p:nvPr>
        </p:nvSpPr>
        <p:spPr>
          <a:xfrm>
            <a:off x="7197884" y="2493916"/>
            <a:ext cx="2749306" cy="1670309"/>
          </a:xfrm>
          <a:prstGeom prst="rect">
            <a:avLst/>
          </a:prstGeom>
        </p:spPr>
        <p:txBody>
          <a:bodyPr>
            <a:noAutofit/>
          </a:bodyPr>
          <a:lstStyle>
            <a:lvl1pPr>
              <a:lnSpc>
                <a:spcPct val="100000"/>
              </a:lnSpc>
              <a:spcBef>
                <a:spcPts val="0"/>
              </a:spcBef>
              <a:defRPr sz="1200"/>
            </a:lvl1pPr>
            <a:lvl2pPr>
              <a:lnSpc>
                <a:spcPct val="100000"/>
              </a:lnSpc>
              <a:spcBef>
                <a:spcPts val="0"/>
              </a:spcBef>
              <a:defRPr sz="1200"/>
            </a:lvl2pPr>
            <a:lvl3pPr>
              <a:lnSpc>
                <a:spcPct val="100000"/>
              </a:lnSpc>
              <a:spcBef>
                <a:spcPts val="0"/>
              </a:spcBef>
              <a:defRPr sz="1200"/>
            </a:lvl3pPr>
            <a:lvl4pPr>
              <a:lnSpc>
                <a:spcPct val="100000"/>
              </a:lnSpc>
              <a:spcBef>
                <a:spcPts val="0"/>
              </a:spcBef>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5" name="Retângulo 43">
            <a:extLst>
              <a:ext uri="{FF2B5EF4-FFF2-40B4-BE49-F238E27FC236}">
                <a16:creationId xmlns:a16="http://schemas.microsoft.com/office/drawing/2014/main" xmlns=""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a:solidFill>
                  <a:srgbClr val="FFFFFF">
                    <a:lumMod val="65000"/>
                  </a:srgbClr>
                </a:solidFill>
                <a:cs typeface="Arial" panose="020B0604020202020204" pitchFamily="34" charset="0"/>
              </a:rPr>
              <a:pPr algn="r"/>
              <a:t>‹#›</a:t>
            </a:fld>
            <a:endParaRPr lang="en-US" sz="800" dirty="0">
              <a:solidFill>
                <a:srgbClr val="FFFFFF">
                  <a:lumMod val="65000"/>
                </a:srgbClr>
              </a:solidFill>
              <a:cs typeface="Arial" panose="020B0604020202020204" pitchFamily="34" charset="0"/>
            </a:endParaRPr>
          </a:p>
        </p:txBody>
      </p:sp>
      <p:sp>
        <p:nvSpPr>
          <p:cNvPr id="3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defRPr/>
            </a:pPr>
            <a:r>
              <a:rPr lang="en-US" dirty="0" smtClean="0">
                <a:solidFill>
                  <a:srgbClr val="FFFFFF">
                    <a:lumMod val="65000"/>
                  </a:srgbClr>
                </a:solidFill>
              </a:rPr>
              <a:t>© Capgemini 2017. All rights reserved |</a:t>
            </a:r>
          </a:p>
        </p:txBody>
      </p:sp>
    </p:spTree>
    <p:extLst>
      <p:ext uri="{BB962C8B-B14F-4D97-AF65-F5344CB8AC3E}">
        <p14:creationId xmlns:p14="http://schemas.microsoft.com/office/powerpoint/2010/main" val="20230978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 8">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23"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53" name="Freeform 5"/>
          <p:cNvSpPr>
            <a:spLocks/>
          </p:cNvSpPr>
          <p:nvPr userDrawn="1"/>
        </p:nvSpPr>
        <p:spPr bwMode="auto">
          <a:xfrm>
            <a:off x="0" y="0"/>
            <a:ext cx="6884760" cy="6403070"/>
          </a:xfrm>
          <a:custGeom>
            <a:avLst/>
            <a:gdLst/>
            <a:ahLst/>
            <a:cxnLst>
              <a:cxn ang="0">
                <a:pos x="0" y="1449"/>
              </a:cxn>
              <a:cxn ang="0">
                <a:pos x="0" y="0"/>
              </a:cxn>
              <a:cxn ang="0">
                <a:pos x="2215" y="0"/>
              </a:cxn>
              <a:cxn ang="0">
                <a:pos x="2229" y="14"/>
              </a:cxn>
              <a:cxn ang="0">
                <a:pos x="2486" y="284"/>
              </a:cxn>
              <a:cxn ang="0">
                <a:pos x="2694" y="575"/>
              </a:cxn>
              <a:cxn ang="0">
                <a:pos x="2806" y="855"/>
              </a:cxn>
              <a:cxn ang="0">
                <a:pos x="2824" y="979"/>
              </a:cxn>
              <a:cxn ang="0">
                <a:pos x="2824" y="1044"/>
              </a:cxn>
              <a:cxn ang="0">
                <a:pos x="2822" y="1069"/>
              </a:cxn>
              <a:cxn ang="0">
                <a:pos x="2816" y="1118"/>
              </a:cxn>
              <a:cxn ang="0">
                <a:pos x="2733" y="1340"/>
              </a:cxn>
              <a:cxn ang="0">
                <a:pos x="2652" y="1454"/>
              </a:cxn>
              <a:cxn ang="0">
                <a:pos x="2441" y="1652"/>
              </a:cxn>
              <a:cxn ang="0">
                <a:pos x="2098" y="1873"/>
              </a:cxn>
              <a:cxn ang="0">
                <a:pos x="1711" y="2073"/>
              </a:cxn>
              <a:cxn ang="0">
                <a:pos x="1382" y="2243"/>
              </a:cxn>
              <a:cxn ang="0">
                <a:pos x="1159" y="2392"/>
              </a:cxn>
              <a:cxn ang="0">
                <a:pos x="1101" y="2445"/>
              </a:cxn>
              <a:cxn ang="0">
                <a:pos x="1018" y="2588"/>
              </a:cxn>
              <a:cxn ang="0">
                <a:pos x="1011" y="2595"/>
              </a:cxn>
              <a:cxn ang="0">
                <a:pos x="983" y="2603"/>
              </a:cxn>
              <a:cxn ang="0">
                <a:pos x="878" y="2622"/>
              </a:cxn>
              <a:cxn ang="0">
                <a:pos x="863" y="2626"/>
              </a:cxn>
              <a:cxn ang="0">
                <a:pos x="783" y="2626"/>
              </a:cxn>
              <a:cxn ang="0">
                <a:pos x="769" y="2624"/>
              </a:cxn>
              <a:cxn ang="0">
                <a:pos x="711" y="2616"/>
              </a:cxn>
              <a:cxn ang="0">
                <a:pos x="445" y="2480"/>
              </a:cxn>
              <a:cxn ang="0">
                <a:pos x="299" y="2312"/>
              </a:cxn>
              <a:cxn ang="0">
                <a:pos x="149" y="2020"/>
              </a:cxn>
              <a:cxn ang="0">
                <a:pos x="48" y="1690"/>
              </a:cxn>
              <a:cxn ang="0">
                <a:pos x="4" y="1458"/>
              </a:cxn>
              <a:cxn ang="0">
                <a:pos x="0" y="1449"/>
              </a:cxn>
            </a:cxnLst>
            <a:rect l="0" t="0" r="r" b="b"/>
            <a:pathLst>
              <a:path w="2824" h="2626">
                <a:moveTo>
                  <a:pt x="0" y="1449"/>
                </a:moveTo>
                <a:cubicBezTo>
                  <a:pt x="0" y="966"/>
                  <a:pt x="0" y="483"/>
                  <a:pt x="0" y="0"/>
                </a:cubicBezTo>
                <a:cubicBezTo>
                  <a:pt x="738" y="0"/>
                  <a:pt x="1477" y="0"/>
                  <a:pt x="2215" y="0"/>
                </a:cubicBezTo>
                <a:cubicBezTo>
                  <a:pt x="2219" y="6"/>
                  <a:pt x="2224" y="9"/>
                  <a:pt x="2229" y="14"/>
                </a:cubicBezTo>
                <a:cubicBezTo>
                  <a:pt x="2319" y="100"/>
                  <a:pt x="2407" y="188"/>
                  <a:pt x="2486" y="284"/>
                </a:cubicBezTo>
                <a:cubicBezTo>
                  <a:pt x="2563" y="375"/>
                  <a:pt x="2635" y="471"/>
                  <a:pt x="2694" y="575"/>
                </a:cubicBezTo>
                <a:cubicBezTo>
                  <a:pt x="2744" y="663"/>
                  <a:pt x="2784" y="756"/>
                  <a:pt x="2806" y="855"/>
                </a:cubicBezTo>
                <a:cubicBezTo>
                  <a:pt x="2816" y="896"/>
                  <a:pt x="2821" y="937"/>
                  <a:pt x="2824" y="979"/>
                </a:cubicBezTo>
                <a:cubicBezTo>
                  <a:pt x="2824" y="1001"/>
                  <a:pt x="2824" y="1022"/>
                  <a:pt x="2824" y="1044"/>
                </a:cubicBezTo>
                <a:cubicBezTo>
                  <a:pt x="2824" y="1052"/>
                  <a:pt x="2820" y="1060"/>
                  <a:pt x="2822" y="1069"/>
                </a:cubicBezTo>
                <a:cubicBezTo>
                  <a:pt x="2821" y="1085"/>
                  <a:pt x="2819" y="1102"/>
                  <a:pt x="2816" y="1118"/>
                </a:cubicBezTo>
                <a:cubicBezTo>
                  <a:pt x="2802" y="1197"/>
                  <a:pt x="2773" y="1271"/>
                  <a:pt x="2733" y="1340"/>
                </a:cubicBezTo>
                <a:cubicBezTo>
                  <a:pt x="2709" y="1381"/>
                  <a:pt x="2682" y="1418"/>
                  <a:pt x="2652" y="1454"/>
                </a:cubicBezTo>
                <a:cubicBezTo>
                  <a:pt x="2590" y="1529"/>
                  <a:pt x="2518" y="1593"/>
                  <a:pt x="2441" y="1652"/>
                </a:cubicBezTo>
                <a:cubicBezTo>
                  <a:pt x="2333" y="1735"/>
                  <a:pt x="2217" y="1806"/>
                  <a:pt x="2098" y="1873"/>
                </a:cubicBezTo>
                <a:cubicBezTo>
                  <a:pt x="1972" y="1944"/>
                  <a:pt x="1841" y="2008"/>
                  <a:pt x="1711" y="2073"/>
                </a:cubicBezTo>
                <a:cubicBezTo>
                  <a:pt x="1600" y="2128"/>
                  <a:pt x="1490" y="2182"/>
                  <a:pt x="1382" y="2243"/>
                </a:cubicBezTo>
                <a:cubicBezTo>
                  <a:pt x="1304" y="2287"/>
                  <a:pt x="1227" y="2333"/>
                  <a:pt x="1159" y="2392"/>
                </a:cubicBezTo>
                <a:cubicBezTo>
                  <a:pt x="1139" y="2409"/>
                  <a:pt x="1119" y="2426"/>
                  <a:pt x="1101" y="2445"/>
                </a:cubicBezTo>
                <a:cubicBezTo>
                  <a:pt x="1062" y="2487"/>
                  <a:pt x="1030" y="2532"/>
                  <a:pt x="1018" y="2588"/>
                </a:cubicBezTo>
                <a:cubicBezTo>
                  <a:pt x="1017" y="2593"/>
                  <a:pt x="1014" y="2594"/>
                  <a:pt x="1011" y="2595"/>
                </a:cubicBezTo>
                <a:cubicBezTo>
                  <a:pt x="1001" y="2598"/>
                  <a:pt x="992" y="2601"/>
                  <a:pt x="983" y="2603"/>
                </a:cubicBezTo>
                <a:cubicBezTo>
                  <a:pt x="948" y="2612"/>
                  <a:pt x="913" y="2618"/>
                  <a:pt x="878" y="2622"/>
                </a:cubicBezTo>
                <a:cubicBezTo>
                  <a:pt x="873" y="2623"/>
                  <a:pt x="867" y="2621"/>
                  <a:pt x="863" y="2626"/>
                </a:cubicBezTo>
                <a:cubicBezTo>
                  <a:pt x="836" y="2626"/>
                  <a:pt x="810" y="2626"/>
                  <a:pt x="783" y="2626"/>
                </a:cubicBezTo>
                <a:cubicBezTo>
                  <a:pt x="778" y="2624"/>
                  <a:pt x="774" y="2624"/>
                  <a:pt x="769" y="2624"/>
                </a:cubicBezTo>
                <a:cubicBezTo>
                  <a:pt x="750" y="2622"/>
                  <a:pt x="730" y="2619"/>
                  <a:pt x="711" y="2616"/>
                </a:cubicBezTo>
                <a:cubicBezTo>
                  <a:pt x="609" y="2596"/>
                  <a:pt x="522" y="2548"/>
                  <a:pt x="445" y="2480"/>
                </a:cubicBezTo>
                <a:cubicBezTo>
                  <a:pt x="388" y="2431"/>
                  <a:pt x="341" y="2373"/>
                  <a:pt x="299" y="2312"/>
                </a:cubicBezTo>
                <a:cubicBezTo>
                  <a:pt x="237" y="2220"/>
                  <a:pt x="190" y="2122"/>
                  <a:pt x="149" y="2020"/>
                </a:cubicBezTo>
                <a:cubicBezTo>
                  <a:pt x="107" y="1913"/>
                  <a:pt x="74" y="1802"/>
                  <a:pt x="48" y="1690"/>
                </a:cubicBezTo>
                <a:cubicBezTo>
                  <a:pt x="30" y="1614"/>
                  <a:pt x="14" y="1536"/>
                  <a:pt x="4" y="1458"/>
                </a:cubicBezTo>
                <a:cubicBezTo>
                  <a:pt x="3" y="1455"/>
                  <a:pt x="3" y="1451"/>
                  <a:pt x="0" y="1449"/>
                </a:cubicBezTo>
                <a:close/>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78854" name="Freeform 6"/>
          <p:cNvSpPr>
            <a:spLocks/>
          </p:cNvSpPr>
          <p:nvPr userDrawn="1"/>
        </p:nvSpPr>
        <p:spPr bwMode="auto">
          <a:xfrm>
            <a:off x="10391775" y="2719388"/>
            <a:ext cx="12700" cy="79375"/>
          </a:xfrm>
          <a:custGeom>
            <a:avLst/>
            <a:gdLst/>
            <a:ahLst/>
            <a:cxnLst>
              <a:cxn ang="0">
                <a:pos x="4" y="25"/>
              </a:cxn>
              <a:cxn ang="0">
                <a:pos x="3" y="25"/>
              </a:cxn>
              <a:cxn ang="0">
                <a:pos x="2" y="25"/>
              </a:cxn>
              <a:cxn ang="0">
                <a:pos x="4" y="0"/>
              </a:cxn>
              <a:cxn ang="0">
                <a:pos x="4" y="25"/>
              </a:cxn>
            </a:cxnLst>
            <a:rect l="0" t="0" r="r" b="b"/>
            <a:pathLst>
              <a:path w="4" h="25">
                <a:moveTo>
                  <a:pt x="4" y="25"/>
                </a:moveTo>
                <a:cubicBezTo>
                  <a:pt x="3" y="25"/>
                  <a:pt x="3" y="25"/>
                  <a:pt x="3" y="25"/>
                </a:cubicBezTo>
                <a:cubicBezTo>
                  <a:pt x="2" y="25"/>
                  <a:pt x="2" y="25"/>
                  <a:pt x="2" y="25"/>
                </a:cubicBezTo>
                <a:cubicBezTo>
                  <a:pt x="0" y="16"/>
                  <a:pt x="4" y="8"/>
                  <a:pt x="4" y="0"/>
                </a:cubicBezTo>
                <a:cubicBezTo>
                  <a:pt x="4" y="8"/>
                  <a:pt x="4" y="16"/>
                  <a:pt x="4" y="25"/>
                </a:cubicBezTo>
                <a:close/>
              </a:path>
            </a:pathLst>
          </a:custGeom>
          <a:solidFill>
            <a:srgbClr val="FEFFFF"/>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0" name="Title 1"/>
          <p:cNvSpPr>
            <a:spLocks noGrp="1"/>
          </p:cNvSpPr>
          <p:nvPr>
            <p:ph type="title"/>
          </p:nvPr>
        </p:nvSpPr>
        <p:spPr>
          <a:xfrm>
            <a:off x="227350" y="0"/>
            <a:ext cx="5061342" cy="1767016"/>
          </a:xfrm>
          <a:prstGeom prst="rect">
            <a:avLst/>
          </a:prstGeom>
        </p:spPr>
        <p:txBody>
          <a:bodyPr/>
          <a:lstStyle>
            <a:lvl1pPr>
              <a:defRPr>
                <a:solidFill>
                  <a:schemeClr val="accent5"/>
                </a:solidFill>
              </a:defRPr>
            </a:lvl1pPr>
          </a:lstStyle>
          <a:p>
            <a:r>
              <a:rPr lang="fr-FR" smtClean="0"/>
              <a:t>Modifiez le style du titre</a:t>
            </a:r>
            <a:endParaRPr lang="en-GB" dirty="0"/>
          </a:p>
        </p:txBody>
      </p:sp>
      <p:sp>
        <p:nvSpPr>
          <p:cNvPr id="11" name="Text Placeholder 7">
            <a:extLst>
              <a:ext uri="{FF2B5EF4-FFF2-40B4-BE49-F238E27FC236}">
                <a16:creationId xmlns="" xmlns:a16="http://schemas.microsoft.com/office/drawing/2014/main" id="{6956FD36-565A-4468-BCC4-CB7785266950}"/>
              </a:ext>
            </a:extLst>
          </p:cNvPr>
          <p:cNvSpPr>
            <a:spLocks noGrp="1"/>
          </p:cNvSpPr>
          <p:nvPr>
            <p:ph type="body" sz="quarter" idx="36" hasCustomPrompt="1"/>
          </p:nvPr>
        </p:nvSpPr>
        <p:spPr>
          <a:xfrm>
            <a:off x="7896200" y="124201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2" name="Text Placeholder 7">
            <a:extLst>
              <a:ext uri="{FF2B5EF4-FFF2-40B4-BE49-F238E27FC236}">
                <a16:creationId xmlns="" xmlns:a16="http://schemas.microsoft.com/office/drawing/2014/main" id="{16278310-82AA-4E47-A510-E54DC245FB2B}"/>
              </a:ext>
            </a:extLst>
          </p:cNvPr>
          <p:cNvSpPr>
            <a:spLocks noGrp="1"/>
          </p:cNvSpPr>
          <p:nvPr>
            <p:ph type="body" sz="quarter" idx="37" hasCustomPrompt="1"/>
          </p:nvPr>
        </p:nvSpPr>
        <p:spPr>
          <a:xfrm>
            <a:off x="7896200" y="549546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3" name="Text Placeholder 7">
            <a:extLst>
              <a:ext uri="{FF2B5EF4-FFF2-40B4-BE49-F238E27FC236}">
                <a16:creationId xmlns="" xmlns:a16="http://schemas.microsoft.com/office/drawing/2014/main" id="{ABF327CC-2917-45F5-82B2-75A9F742E63A}"/>
              </a:ext>
            </a:extLst>
          </p:cNvPr>
          <p:cNvSpPr>
            <a:spLocks noGrp="1"/>
          </p:cNvSpPr>
          <p:nvPr>
            <p:ph type="body" sz="quarter" idx="39" hasCustomPrompt="1"/>
          </p:nvPr>
        </p:nvSpPr>
        <p:spPr>
          <a:xfrm>
            <a:off x="7896200" y="464477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4" name="Text Placeholder 7">
            <a:extLst>
              <a:ext uri="{FF2B5EF4-FFF2-40B4-BE49-F238E27FC236}">
                <a16:creationId xmlns="" xmlns:a16="http://schemas.microsoft.com/office/drawing/2014/main" id="{169195DA-4761-45A5-B68F-E20845F04F0C}"/>
              </a:ext>
            </a:extLst>
          </p:cNvPr>
          <p:cNvSpPr>
            <a:spLocks noGrp="1"/>
          </p:cNvSpPr>
          <p:nvPr>
            <p:ph type="body" sz="quarter" idx="40" hasCustomPrompt="1"/>
          </p:nvPr>
        </p:nvSpPr>
        <p:spPr>
          <a:xfrm>
            <a:off x="7896200" y="379408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5" name="Text Placeholder 7">
            <a:extLst>
              <a:ext uri="{FF2B5EF4-FFF2-40B4-BE49-F238E27FC236}">
                <a16:creationId xmlns="" xmlns:a16="http://schemas.microsoft.com/office/drawing/2014/main" id="{343313FC-7C2A-4C39-A322-E5328A14AED9}"/>
              </a:ext>
            </a:extLst>
          </p:cNvPr>
          <p:cNvSpPr>
            <a:spLocks noGrp="1"/>
          </p:cNvSpPr>
          <p:nvPr>
            <p:ph type="body" sz="quarter" idx="41" hasCustomPrompt="1"/>
          </p:nvPr>
        </p:nvSpPr>
        <p:spPr>
          <a:xfrm>
            <a:off x="7896200" y="294339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6" name="Text Placeholder 7">
            <a:extLst>
              <a:ext uri="{FF2B5EF4-FFF2-40B4-BE49-F238E27FC236}">
                <a16:creationId xmlns="" xmlns:a16="http://schemas.microsoft.com/office/drawing/2014/main" id="{C9E896F1-84B5-4E7A-BD88-FFAFED8559EB}"/>
              </a:ext>
            </a:extLst>
          </p:cNvPr>
          <p:cNvSpPr>
            <a:spLocks noGrp="1"/>
          </p:cNvSpPr>
          <p:nvPr>
            <p:ph type="body" sz="quarter" idx="42" hasCustomPrompt="1"/>
          </p:nvPr>
        </p:nvSpPr>
        <p:spPr>
          <a:xfrm>
            <a:off x="7896200" y="209270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 name="Espace réservé du texte 2"/>
          <p:cNvSpPr>
            <a:spLocks noGrp="1"/>
          </p:cNvSpPr>
          <p:nvPr>
            <p:ph type="body" sz="quarter" idx="43"/>
          </p:nvPr>
        </p:nvSpPr>
        <p:spPr>
          <a:xfrm>
            <a:off x="227013" y="1808163"/>
            <a:ext cx="5060950" cy="25114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extLst>
      <p:ext uri="{BB962C8B-B14F-4D97-AF65-F5344CB8AC3E}">
        <p14:creationId xmlns:p14="http://schemas.microsoft.com/office/powerpoint/2010/main" val="37446189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ntent 9">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8595375" cy="1104900"/>
          </a:xfrm>
          <a:prstGeom prst="rect">
            <a:avLst/>
          </a:prstGeom>
        </p:spPr>
        <p:txBody>
          <a:bodyPr/>
          <a:lstStyle/>
          <a:p>
            <a:r>
              <a:rPr lang="fr-FR" smtClean="0"/>
              <a:t>Modifiez le style du titre</a:t>
            </a:r>
            <a:endParaRPr lang="en-GB" dirty="0"/>
          </a:p>
        </p:txBody>
      </p:sp>
      <p:sp>
        <p:nvSpPr>
          <p:cNvPr id="3" name="Freeform: Shape 8">
            <a:extLst>
              <a:ext uri="{FF2B5EF4-FFF2-40B4-BE49-F238E27FC236}">
                <a16:creationId xmlns="" xmlns:a16="http://schemas.microsoft.com/office/drawing/2014/main" id="{45848EA7-8D7C-4A7B-9182-7C1202EDBFB1}"/>
              </a:ext>
            </a:extLst>
          </p:cNvPr>
          <p:cNvSpPr/>
          <p:nvPr userDrawn="1"/>
        </p:nvSpPr>
        <p:spPr>
          <a:xfrm>
            <a:off x="5550122" y="732974"/>
            <a:ext cx="6641878" cy="6125027"/>
          </a:xfrm>
          <a:custGeom>
            <a:avLst/>
            <a:gdLst>
              <a:gd name="connsiteX0" fmla="*/ 4389354 w 6641878"/>
              <a:gd name="connsiteY0" fmla="*/ 775 h 6125027"/>
              <a:gd name="connsiteX1" fmla="*/ 6309188 w 6641878"/>
              <a:gd name="connsiteY1" fmla="*/ 158122 h 6125027"/>
              <a:gd name="connsiteX2" fmla="*/ 6641878 w 6641878"/>
              <a:gd name="connsiteY2" fmla="*/ 218708 h 6125027"/>
              <a:gd name="connsiteX3" fmla="*/ 6641878 w 6641878"/>
              <a:gd name="connsiteY3" fmla="*/ 6125027 h 6125027"/>
              <a:gd name="connsiteX4" fmla="*/ 0 w 6641878"/>
              <a:gd name="connsiteY4" fmla="*/ 6125027 h 6125027"/>
              <a:gd name="connsiteX5" fmla="*/ 90624 w 6641878"/>
              <a:gd name="connsiteY5" fmla="*/ 5875088 h 6125027"/>
              <a:gd name="connsiteX6" fmla="*/ 3403890 w 6641878"/>
              <a:gd name="connsiteY6" fmla="*/ 22965 h 6125027"/>
              <a:gd name="connsiteX7" fmla="*/ 4389354 w 6641878"/>
              <a:gd name="connsiteY7" fmla="*/ 775 h 612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1878" h="6125027">
                <a:moveTo>
                  <a:pt x="4389354" y="775"/>
                </a:moveTo>
                <a:cubicBezTo>
                  <a:pt x="5042595" y="7500"/>
                  <a:pt x="5686424" y="58155"/>
                  <a:pt x="6309188" y="158122"/>
                </a:cubicBezTo>
                <a:lnTo>
                  <a:pt x="6641878" y="218708"/>
                </a:lnTo>
                <a:lnTo>
                  <a:pt x="6641878" y="6125027"/>
                </a:lnTo>
                <a:lnTo>
                  <a:pt x="0" y="6125027"/>
                </a:lnTo>
                <a:lnTo>
                  <a:pt x="90624" y="5875088"/>
                </a:lnTo>
                <a:cubicBezTo>
                  <a:pt x="963229" y="3633055"/>
                  <a:pt x="2980348" y="1576261"/>
                  <a:pt x="3403890" y="22965"/>
                </a:cubicBezTo>
                <a:cubicBezTo>
                  <a:pt x="3733760" y="5034"/>
                  <a:pt x="4062734" y="-2587"/>
                  <a:pt x="4389354" y="775"/>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4" name="Text Placeholder 7">
            <a:extLst>
              <a:ext uri="{FF2B5EF4-FFF2-40B4-BE49-F238E27FC236}">
                <a16:creationId xmlns="" xmlns:a16="http://schemas.microsoft.com/office/drawing/2014/main" id="{B223EFB8-88D3-4227-B238-464A474B852E}"/>
              </a:ext>
            </a:extLst>
          </p:cNvPr>
          <p:cNvSpPr>
            <a:spLocks noGrp="1"/>
          </p:cNvSpPr>
          <p:nvPr>
            <p:ph type="body" sz="quarter" idx="12" hasCustomPrompt="1"/>
          </p:nvPr>
        </p:nvSpPr>
        <p:spPr>
          <a:xfrm>
            <a:off x="2044699" y="3913792"/>
            <a:ext cx="2994439" cy="894840"/>
          </a:xfrm>
          <a:prstGeom prst="rect">
            <a:avLst/>
          </a:prstGeom>
        </p:spPr>
        <p:txBody>
          <a:bodyPr anchor="ctr">
            <a:noAutofit/>
          </a:bodyPr>
          <a:lstStyle>
            <a:lvl1pPr>
              <a:lnSpc>
                <a:spcPct val="85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5" name="Text Placeholder 7">
            <a:extLst>
              <a:ext uri="{FF2B5EF4-FFF2-40B4-BE49-F238E27FC236}">
                <a16:creationId xmlns="" xmlns:a16="http://schemas.microsoft.com/office/drawing/2014/main" id="{274C953F-F6D9-4EEF-A914-7C47201B5536}"/>
              </a:ext>
            </a:extLst>
          </p:cNvPr>
          <p:cNvSpPr>
            <a:spLocks noGrp="1"/>
          </p:cNvSpPr>
          <p:nvPr>
            <p:ph type="body" sz="quarter" idx="13" hasCustomPrompt="1"/>
          </p:nvPr>
        </p:nvSpPr>
        <p:spPr>
          <a:xfrm>
            <a:off x="2044699" y="5111406"/>
            <a:ext cx="2994439" cy="894840"/>
          </a:xfrm>
          <a:prstGeom prst="rect">
            <a:avLst/>
          </a:prstGeom>
        </p:spPr>
        <p:txBody>
          <a:bodyPr anchor="ctr">
            <a:noAutofit/>
          </a:bodyPr>
          <a:lstStyle>
            <a:lvl1pPr>
              <a:lnSpc>
                <a:spcPct val="85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6" name="Text Placeholder 7">
            <a:extLst>
              <a:ext uri="{FF2B5EF4-FFF2-40B4-BE49-F238E27FC236}">
                <a16:creationId xmlns="" xmlns:a16="http://schemas.microsoft.com/office/drawing/2014/main" id="{4C26CB88-1502-4963-9C3F-B1DA1792174C}"/>
              </a:ext>
            </a:extLst>
          </p:cNvPr>
          <p:cNvSpPr>
            <a:spLocks noGrp="1"/>
          </p:cNvSpPr>
          <p:nvPr>
            <p:ph type="body" sz="quarter" idx="11" hasCustomPrompt="1"/>
          </p:nvPr>
        </p:nvSpPr>
        <p:spPr>
          <a:xfrm>
            <a:off x="2044699" y="2611604"/>
            <a:ext cx="2994439" cy="894840"/>
          </a:xfrm>
          <a:prstGeom prst="rect">
            <a:avLst/>
          </a:prstGeom>
        </p:spPr>
        <p:txBody>
          <a:bodyPr anchor="ctr">
            <a:noAutofit/>
          </a:bodyPr>
          <a:lstStyle>
            <a:lvl1pPr>
              <a:lnSpc>
                <a:spcPct val="85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smtClean="0"/>
              <a:t>Click </a:t>
            </a:r>
            <a:r>
              <a:rPr lang="en-US" dirty="0"/>
              <a:t>to insert text</a:t>
            </a:r>
          </a:p>
        </p:txBody>
      </p:sp>
      <p:sp>
        <p:nvSpPr>
          <p:cNvPr id="7" name="Text Placeholder 7">
            <a:extLst>
              <a:ext uri="{FF2B5EF4-FFF2-40B4-BE49-F238E27FC236}">
                <a16:creationId xmlns="" xmlns:a16="http://schemas.microsoft.com/office/drawing/2014/main" id="{14E8646B-8451-4052-9B50-DB60E346C8FA}"/>
              </a:ext>
            </a:extLst>
          </p:cNvPr>
          <p:cNvSpPr>
            <a:spLocks noGrp="1"/>
          </p:cNvSpPr>
          <p:nvPr>
            <p:ph type="body" sz="quarter" idx="14" hasCustomPrompt="1"/>
          </p:nvPr>
        </p:nvSpPr>
        <p:spPr>
          <a:xfrm>
            <a:off x="7510762" y="3878263"/>
            <a:ext cx="4169465" cy="1459050"/>
          </a:xfrm>
          <a:prstGeom prst="rect">
            <a:avLst/>
          </a:prstGeom>
        </p:spPr>
        <p:txBody>
          <a:bodyPr>
            <a:noAutofit/>
          </a:bodyPr>
          <a:lstStyle>
            <a:lvl1pPr algn="r">
              <a:lnSpc>
                <a:spcPct val="850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8" name="Text Placeholder 42">
            <a:extLst>
              <a:ext uri="{FF2B5EF4-FFF2-40B4-BE49-F238E27FC236}">
                <a16:creationId xmlns="" xmlns:a16="http://schemas.microsoft.com/office/drawing/2014/main" id="{A06380E9-5885-470D-9428-A5F69B32620C}"/>
              </a:ext>
            </a:extLst>
          </p:cNvPr>
          <p:cNvSpPr>
            <a:spLocks noGrp="1"/>
          </p:cNvSpPr>
          <p:nvPr>
            <p:ph type="body" sz="quarter" idx="15" hasCustomPrompt="1"/>
          </p:nvPr>
        </p:nvSpPr>
        <p:spPr>
          <a:xfrm>
            <a:off x="8035327" y="2742306"/>
            <a:ext cx="3644899" cy="974725"/>
          </a:xfrm>
          <a:prstGeom prst="rect">
            <a:avLst/>
          </a:prstGeom>
        </p:spPr>
        <p:txBody>
          <a:bodyPr>
            <a:noAutofit/>
          </a:bodyPr>
          <a:lstStyle>
            <a:lvl1pPr algn="r">
              <a:lnSpc>
                <a:spcPct val="85000"/>
              </a:lnSpc>
              <a:defRPr sz="3200">
                <a:solidFill>
                  <a:schemeClr val="bg1"/>
                </a:solidFill>
              </a:defRPr>
            </a:lvl1pPr>
          </a:lstStyle>
          <a:p>
            <a:pPr lvl="0"/>
            <a:r>
              <a:rPr lang="en-US" dirty="0"/>
              <a:t>Click to add subtitle</a:t>
            </a:r>
          </a:p>
        </p:txBody>
      </p:sp>
      <p:sp>
        <p:nvSpPr>
          <p:cNvPr id="9" name="Espace réservé du texte 4"/>
          <p:cNvSpPr>
            <a:spLocks noGrp="1"/>
          </p:cNvSpPr>
          <p:nvPr>
            <p:ph type="body" sz="quarter" idx="16" hasCustomPrompt="1"/>
          </p:nvPr>
        </p:nvSpPr>
        <p:spPr>
          <a:xfrm>
            <a:off x="227349" y="1148607"/>
            <a:ext cx="8595375" cy="504056"/>
          </a:xfrm>
          <a:prstGeom prst="rect">
            <a:avLst/>
          </a:prstGeom>
        </p:spPr>
        <p:txBody>
          <a:bodyPr/>
          <a:lstStyle>
            <a:lvl1pPr>
              <a:defRPr>
                <a:solidFill>
                  <a:schemeClr val="accent2"/>
                </a:solidFill>
              </a:defRPr>
            </a:lvl1pPr>
          </a:lstStyle>
          <a:p>
            <a:pPr lvl="0"/>
            <a:r>
              <a:rPr lang="en-US" dirty="0" smtClean="0"/>
              <a:t>Click to edit Master subtitle styles</a:t>
            </a:r>
          </a:p>
        </p:txBody>
      </p:sp>
      <p:sp>
        <p:nvSpPr>
          <p:cNvPr id="10" name="Retângulo 43">
            <a:extLst>
              <a:ext uri="{FF2B5EF4-FFF2-40B4-BE49-F238E27FC236}">
                <a16:creationId xmlns:a16="http://schemas.microsoft.com/office/drawing/2014/main" xmlns=""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a:solidFill>
                  <a:srgbClr val="FFFFFF"/>
                </a:solidFill>
                <a:cs typeface="Arial" panose="020B0604020202020204" pitchFamily="34" charset="0"/>
              </a:rPr>
              <a:pPr algn="r"/>
              <a:t>‹#›</a:t>
            </a:fld>
            <a:endParaRPr lang="en-US" sz="800" dirty="0">
              <a:solidFill>
                <a:srgbClr val="FFFFFF"/>
              </a:solidFill>
              <a:cs typeface="Arial" panose="020B0604020202020204" pitchFamily="34" charset="0"/>
            </a:endParaRPr>
          </a:p>
        </p:txBody>
      </p:sp>
      <p:sp>
        <p:nvSpPr>
          <p:cNvPr id="11"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defRPr/>
            </a:pPr>
            <a:r>
              <a:rPr lang="en-US" dirty="0" smtClean="0">
                <a:solidFill>
                  <a:srgbClr val="FFFFFF"/>
                </a:solidFill>
              </a:rPr>
              <a:t>© Capgemini 2017. All rights reserved |</a:t>
            </a:r>
          </a:p>
        </p:txBody>
      </p:sp>
    </p:spTree>
    <p:extLst>
      <p:ext uri="{BB962C8B-B14F-4D97-AF65-F5344CB8AC3E}">
        <p14:creationId xmlns:p14="http://schemas.microsoft.com/office/powerpoint/2010/main" val="962128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t 10">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7"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 name="Group 18"/>
          <p:cNvGrpSpPr/>
          <p:nvPr userDrawn="1"/>
        </p:nvGrpSpPr>
        <p:grpSpPr>
          <a:xfrm>
            <a:off x="5474198" y="1"/>
            <a:ext cx="6717802" cy="6879906"/>
            <a:chOff x="5301197" y="14514"/>
            <a:chExt cx="6689458" cy="6850879"/>
          </a:xfrm>
          <a:solidFill>
            <a:schemeClr val="accent4"/>
          </a:solidFill>
        </p:grpSpPr>
        <p:sp>
          <p:nvSpPr>
            <p:cNvPr id="87046" name="Freeform 6"/>
            <p:cNvSpPr>
              <a:spLocks/>
            </p:cNvSpPr>
            <p:nvPr userDrawn="1"/>
          </p:nvSpPr>
          <p:spPr bwMode="auto">
            <a:xfrm>
              <a:off x="5301197" y="3070823"/>
              <a:ext cx="6689458" cy="3794570"/>
            </a:xfrm>
            <a:custGeom>
              <a:avLst/>
              <a:gdLst/>
              <a:ahLst/>
              <a:cxnLst>
                <a:cxn ang="0">
                  <a:pos x="0" y="404"/>
                </a:cxn>
                <a:cxn ang="0">
                  <a:pos x="33" y="354"/>
                </a:cxn>
                <a:cxn ang="0">
                  <a:pos x="81" y="284"/>
                </a:cxn>
                <a:cxn ang="0">
                  <a:pos x="100" y="262"/>
                </a:cxn>
                <a:cxn ang="0">
                  <a:pos x="151" y="203"/>
                </a:cxn>
                <a:cxn ang="0">
                  <a:pos x="173" y="183"/>
                </a:cxn>
                <a:cxn ang="0">
                  <a:pos x="206" y="151"/>
                </a:cxn>
                <a:cxn ang="0">
                  <a:pos x="253" y="116"/>
                </a:cxn>
                <a:cxn ang="0">
                  <a:pos x="331" y="68"/>
                </a:cxn>
                <a:cxn ang="0">
                  <a:pos x="465" y="19"/>
                </a:cxn>
                <a:cxn ang="0">
                  <a:pos x="664" y="5"/>
                </a:cxn>
                <a:cxn ang="0">
                  <a:pos x="840" y="32"/>
                </a:cxn>
                <a:cxn ang="0">
                  <a:pos x="911" y="52"/>
                </a:cxn>
                <a:cxn ang="0">
                  <a:pos x="1026" y="92"/>
                </a:cxn>
                <a:cxn ang="0">
                  <a:pos x="1070" y="109"/>
                </a:cxn>
                <a:cxn ang="0">
                  <a:pos x="1149" y="144"/>
                </a:cxn>
                <a:cxn ang="0">
                  <a:pos x="1191" y="164"/>
                </a:cxn>
                <a:cxn ang="0">
                  <a:pos x="1272" y="205"/>
                </a:cxn>
                <a:cxn ang="0">
                  <a:pos x="1313" y="225"/>
                </a:cxn>
                <a:cxn ang="0">
                  <a:pos x="1399" y="273"/>
                </a:cxn>
                <a:cxn ang="0">
                  <a:pos x="1462" y="310"/>
                </a:cxn>
                <a:cxn ang="0">
                  <a:pos x="1515" y="341"/>
                </a:cxn>
                <a:cxn ang="0">
                  <a:pos x="1587" y="384"/>
                </a:cxn>
                <a:cxn ang="0">
                  <a:pos x="1633" y="414"/>
                </a:cxn>
                <a:cxn ang="0">
                  <a:pos x="1703" y="457"/>
                </a:cxn>
                <a:cxn ang="0">
                  <a:pos x="1770" y="498"/>
                </a:cxn>
                <a:cxn ang="0">
                  <a:pos x="1799" y="514"/>
                </a:cxn>
                <a:cxn ang="0">
                  <a:pos x="1894" y="569"/>
                </a:cxn>
                <a:cxn ang="0">
                  <a:pos x="2007" y="628"/>
                </a:cxn>
                <a:cxn ang="0">
                  <a:pos x="2087" y="668"/>
                </a:cxn>
                <a:cxn ang="0">
                  <a:pos x="2132" y="689"/>
                </a:cxn>
                <a:cxn ang="0">
                  <a:pos x="2208" y="724"/>
                </a:cxn>
                <a:cxn ang="0">
                  <a:pos x="2270" y="750"/>
                </a:cxn>
                <a:cxn ang="0">
                  <a:pos x="2336" y="777"/>
                </a:cxn>
                <a:cxn ang="0">
                  <a:pos x="2414" y="806"/>
                </a:cxn>
                <a:cxn ang="0">
                  <a:pos x="2523" y="843"/>
                </a:cxn>
                <a:cxn ang="0">
                  <a:pos x="2599" y="866"/>
                </a:cxn>
                <a:cxn ang="0">
                  <a:pos x="2713" y="894"/>
                </a:cxn>
                <a:cxn ang="0">
                  <a:pos x="2805" y="910"/>
                </a:cxn>
                <a:cxn ang="0">
                  <a:pos x="2812" y="910"/>
                </a:cxn>
                <a:cxn ang="0">
                  <a:pos x="2812" y="1597"/>
                </a:cxn>
                <a:cxn ang="0">
                  <a:pos x="2802" y="1597"/>
                </a:cxn>
                <a:cxn ang="0">
                  <a:pos x="896" y="1597"/>
                </a:cxn>
                <a:cxn ang="0">
                  <a:pos x="194" y="1597"/>
                </a:cxn>
                <a:cxn ang="0">
                  <a:pos x="186" y="1596"/>
                </a:cxn>
                <a:cxn ang="0">
                  <a:pos x="219" y="1567"/>
                </a:cxn>
                <a:cxn ang="0">
                  <a:pos x="285" y="1465"/>
                </a:cxn>
                <a:cxn ang="0">
                  <a:pos x="308" y="1363"/>
                </a:cxn>
                <a:cxn ang="0">
                  <a:pos x="305" y="1206"/>
                </a:cxn>
                <a:cxn ang="0">
                  <a:pos x="278" y="1067"/>
                </a:cxn>
                <a:cxn ang="0">
                  <a:pos x="253" y="977"/>
                </a:cxn>
                <a:cxn ang="0">
                  <a:pos x="217" y="872"/>
                </a:cxn>
                <a:cxn ang="0">
                  <a:pos x="191" y="802"/>
                </a:cxn>
                <a:cxn ang="0">
                  <a:pos x="153" y="713"/>
                </a:cxn>
                <a:cxn ang="0">
                  <a:pos x="104" y="605"/>
                </a:cxn>
                <a:cxn ang="0">
                  <a:pos x="91" y="581"/>
                </a:cxn>
                <a:cxn ang="0">
                  <a:pos x="58" y="514"/>
                </a:cxn>
                <a:cxn ang="0">
                  <a:pos x="3" y="411"/>
                </a:cxn>
                <a:cxn ang="0">
                  <a:pos x="0" y="407"/>
                </a:cxn>
                <a:cxn ang="0">
                  <a:pos x="0" y="404"/>
                </a:cxn>
              </a:cxnLst>
              <a:rect l="0" t="0" r="r" b="b"/>
              <a:pathLst>
                <a:path w="2812" h="1597">
                  <a:moveTo>
                    <a:pt x="0" y="404"/>
                  </a:moveTo>
                  <a:cubicBezTo>
                    <a:pt x="10" y="387"/>
                    <a:pt x="21" y="370"/>
                    <a:pt x="33" y="354"/>
                  </a:cubicBezTo>
                  <a:cubicBezTo>
                    <a:pt x="48" y="330"/>
                    <a:pt x="66" y="307"/>
                    <a:pt x="81" y="284"/>
                  </a:cubicBezTo>
                  <a:cubicBezTo>
                    <a:pt x="86" y="276"/>
                    <a:pt x="93" y="269"/>
                    <a:pt x="100" y="262"/>
                  </a:cubicBezTo>
                  <a:cubicBezTo>
                    <a:pt x="117" y="242"/>
                    <a:pt x="133" y="221"/>
                    <a:pt x="151" y="203"/>
                  </a:cubicBezTo>
                  <a:cubicBezTo>
                    <a:pt x="158" y="196"/>
                    <a:pt x="165" y="189"/>
                    <a:pt x="173" y="183"/>
                  </a:cubicBezTo>
                  <a:cubicBezTo>
                    <a:pt x="184" y="173"/>
                    <a:pt x="194" y="161"/>
                    <a:pt x="206" y="151"/>
                  </a:cubicBezTo>
                  <a:cubicBezTo>
                    <a:pt x="222" y="140"/>
                    <a:pt x="238" y="128"/>
                    <a:pt x="253" y="116"/>
                  </a:cubicBezTo>
                  <a:cubicBezTo>
                    <a:pt x="277" y="96"/>
                    <a:pt x="304" y="82"/>
                    <a:pt x="331" y="68"/>
                  </a:cubicBezTo>
                  <a:cubicBezTo>
                    <a:pt x="373" y="45"/>
                    <a:pt x="418" y="29"/>
                    <a:pt x="465" y="19"/>
                  </a:cubicBezTo>
                  <a:cubicBezTo>
                    <a:pt x="531" y="4"/>
                    <a:pt x="597" y="0"/>
                    <a:pt x="664" y="5"/>
                  </a:cubicBezTo>
                  <a:cubicBezTo>
                    <a:pt x="723" y="8"/>
                    <a:pt x="782" y="18"/>
                    <a:pt x="840" y="32"/>
                  </a:cubicBezTo>
                  <a:cubicBezTo>
                    <a:pt x="864" y="38"/>
                    <a:pt x="888" y="43"/>
                    <a:pt x="911" y="52"/>
                  </a:cubicBezTo>
                  <a:cubicBezTo>
                    <a:pt x="949" y="65"/>
                    <a:pt x="988" y="77"/>
                    <a:pt x="1026" y="92"/>
                  </a:cubicBezTo>
                  <a:cubicBezTo>
                    <a:pt x="1041" y="98"/>
                    <a:pt x="1056" y="103"/>
                    <a:pt x="1070" y="109"/>
                  </a:cubicBezTo>
                  <a:cubicBezTo>
                    <a:pt x="1096" y="122"/>
                    <a:pt x="1123" y="132"/>
                    <a:pt x="1149" y="144"/>
                  </a:cubicBezTo>
                  <a:cubicBezTo>
                    <a:pt x="1163" y="151"/>
                    <a:pt x="1177" y="157"/>
                    <a:pt x="1191" y="164"/>
                  </a:cubicBezTo>
                  <a:cubicBezTo>
                    <a:pt x="1218" y="177"/>
                    <a:pt x="1245" y="191"/>
                    <a:pt x="1272" y="205"/>
                  </a:cubicBezTo>
                  <a:cubicBezTo>
                    <a:pt x="1286" y="212"/>
                    <a:pt x="1300" y="218"/>
                    <a:pt x="1313" y="225"/>
                  </a:cubicBezTo>
                  <a:cubicBezTo>
                    <a:pt x="1341" y="243"/>
                    <a:pt x="1371" y="256"/>
                    <a:pt x="1399" y="273"/>
                  </a:cubicBezTo>
                  <a:cubicBezTo>
                    <a:pt x="1420" y="286"/>
                    <a:pt x="1441" y="298"/>
                    <a:pt x="1462" y="310"/>
                  </a:cubicBezTo>
                  <a:cubicBezTo>
                    <a:pt x="1480" y="320"/>
                    <a:pt x="1498" y="330"/>
                    <a:pt x="1515" y="341"/>
                  </a:cubicBezTo>
                  <a:cubicBezTo>
                    <a:pt x="1539" y="355"/>
                    <a:pt x="1562" y="371"/>
                    <a:pt x="1587" y="384"/>
                  </a:cubicBezTo>
                  <a:cubicBezTo>
                    <a:pt x="1603" y="394"/>
                    <a:pt x="1617" y="405"/>
                    <a:pt x="1633" y="414"/>
                  </a:cubicBezTo>
                  <a:cubicBezTo>
                    <a:pt x="1656" y="429"/>
                    <a:pt x="1680" y="442"/>
                    <a:pt x="1703" y="457"/>
                  </a:cubicBezTo>
                  <a:cubicBezTo>
                    <a:pt x="1725" y="471"/>
                    <a:pt x="1747" y="485"/>
                    <a:pt x="1770" y="498"/>
                  </a:cubicBezTo>
                  <a:cubicBezTo>
                    <a:pt x="1780" y="504"/>
                    <a:pt x="1790" y="508"/>
                    <a:pt x="1799" y="514"/>
                  </a:cubicBezTo>
                  <a:cubicBezTo>
                    <a:pt x="1829" y="535"/>
                    <a:pt x="1863" y="550"/>
                    <a:pt x="1894" y="569"/>
                  </a:cubicBezTo>
                  <a:cubicBezTo>
                    <a:pt x="1931" y="590"/>
                    <a:pt x="1969" y="608"/>
                    <a:pt x="2007" y="628"/>
                  </a:cubicBezTo>
                  <a:cubicBezTo>
                    <a:pt x="2033" y="642"/>
                    <a:pt x="2060" y="655"/>
                    <a:pt x="2087" y="668"/>
                  </a:cubicBezTo>
                  <a:cubicBezTo>
                    <a:pt x="2102" y="675"/>
                    <a:pt x="2118" y="681"/>
                    <a:pt x="2132" y="689"/>
                  </a:cubicBezTo>
                  <a:cubicBezTo>
                    <a:pt x="2157" y="702"/>
                    <a:pt x="2183" y="712"/>
                    <a:pt x="2208" y="724"/>
                  </a:cubicBezTo>
                  <a:cubicBezTo>
                    <a:pt x="2229" y="733"/>
                    <a:pt x="2250" y="740"/>
                    <a:pt x="2270" y="750"/>
                  </a:cubicBezTo>
                  <a:cubicBezTo>
                    <a:pt x="2292" y="760"/>
                    <a:pt x="2314" y="768"/>
                    <a:pt x="2336" y="777"/>
                  </a:cubicBezTo>
                  <a:cubicBezTo>
                    <a:pt x="2362" y="787"/>
                    <a:pt x="2389" y="795"/>
                    <a:pt x="2414" y="806"/>
                  </a:cubicBezTo>
                  <a:cubicBezTo>
                    <a:pt x="2450" y="821"/>
                    <a:pt x="2486" y="832"/>
                    <a:pt x="2523" y="843"/>
                  </a:cubicBezTo>
                  <a:cubicBezTo>
                    <a:pt x="2548" y="851"/>
                    <a:pt x="2574" y="858"/>
                    <a:pt x="2599" y="866"/>
                  </a:cubicBezTo>
                  <a:cubicBezTo>
                    <a:pt x="2637" y="878"/>
                    <a:pt x="2675" y="886"/>
                    <a:pt x="2713" y="894"/>
                  </a:cubicBezTo>
                  <a:cubicBezTo>
                    <a:pt x="2744" y="901"/>
                    <a:pt x="2774" y="906"/>
                    <a:pt x="2805" y="910"/>
                  </a:cubicBezTo>
                  <a:cubicBezTo>
                    <a:pt x="2807" y="910"/>
                    <a:pt x="2810" y="910"/>
                    <a:pt x="2812" y="910"/>
                  </a:cubicBezTo>
                  <a:cubicBezTo>
                    <a:pt x="2812" y="1139"/>
                    <a:pt x="2812" y="1368"/>
                    <a:pt x="2812" y="1597"/>
                  </a:cubicBezTo>
                  <a:cubicBezTo>
                    <a:pt x="2809" y="1596"/>
                    <a:pt x="2805" y="1597"/>
                    <a:pt x="2802" y="1597"/>
                  </a:cubicBezTo>
                  <a:cubicBezTo>
                    <a:pt x="2167" y="1597"/>
                    <a:pt x="1531" y="1597"/>
                    <a:pt x="896" y="1597"/>
                  </a:cubicBezTo>
                  <a:cubicBezTo>
                    <a:pt x="662" y="1597"/>
                    <a:pt x="428" y="1597"/>
                    <a:pt x="194" y="1597"/>
                  </a:cubicBezTo>
                  <a:cubicBezTo>
                    <a:pt x="192" y="1597"/>
                    <a:pt x="189" y="1597"/>
                    <a:pt x="186" y="1596"/>
                  </a:cubicBezTo>
                  <a:cubicBezTo>
                    <a:pt x="198" y="1586"/>
                    <a:pt x="208" y="1577"/>
                    <a:pt x="219" y="1567"/>
                  </a:cubicBezTo>
                  <a:cubicBezTo>
                    <a:pt x="250" y="1539"/>
                    <a:pt x="269" y="1502"/>
                    <a:pt x="285" y="1465"/>
                  </a:cubicBezTo>
                  <a:cubicBezTo>
                    <a:pt x="298" y="1432"/>
                    <a:pt x="304" y="1398"/>
                    <a:pt x="308" y="1363"/>
                  </a:cubicBezTo>
                  <a:cubicBezTo>
                    <a:pt x="313" y="1310"/>
                    <a:pt x="311" y="1258"/>
                    <a:pt x="305" y="1206"/>
                  </a:cubicBezTo>
                  <a:cubicBezTo>
                    <a:pt x="299" y="1159"/>
                    <a:pt x="291" y="1112"/>
                    <a:pt x="278" y="1067"/>
                  </a:cubicBezTo>
                  <a:cubicBezTo>
                    <a:pt x="269" y="1037"/>
                    <a:pt x="263" y="1006"/>
                    <a:pt x="253" y="977"/>
                  </a:cubicBezTo>
                  <a:cubicBezTo>
                    <a:pt x="242" y="942"/>
                    <a:pt x="232" y="906"/>
                    <a:pt x="217" y="872"/>
                  </a:cubicBezTo>
                  <a:cubicBezTo>
                    <a:pt x="208" y="849"/>
                    <a:pt x="200" y="825"/>
                    <a:pt x="191" y="802"/>
                  </a:cubicBezTo>
                  <a:cubicBezTo>
                    <a:pt x="178" y="772"/>
                    <a:pt x="167" y="742"/>
                    <a:pt x="153" y="713"/>
                  </a:cubicBezTo>
                  <a:cubicBezTo>
                    <a:pt x="136" y="677"/>
                    <a:pt x="120" y="641"/>
                    <a:pt x="104" y="605"/>
                  </a:cubicBezTo>
                  <a:cubicBezTo>
                    <a:pt x="100" y="597"/>
                    <a:pt x="95" y="589"/>
                    <a:pt x="91" y="581"/>
                  </a:cubicBezTo>
                  <a:cubicBezTo>
                    <a:pt x="81" y="558"/>
                    <a:pt x="69" y="536"/>
                    <a:pt x="58" y="514"/>
                  </a:cubicBezTo>
                  <a:cubicBezTo>
                    <a:pt x="41" y="479"/>
                    <a:pt x="21" y="445"/>
                    <a:pt x="3" y="411"/>
                  </a:cubicBezTo>
                  <a:cubicBezTo>
                    <a:pt x="2" y="409"/>
                    <a:pt x="2" y="407"/>
                    <a:pt x="0" y="407"/>
                  </a:cubicBezTo>
                  <a:cubicBezTo>
                    <a:pt x="0" y="406"/>
                    <a:pt x="0" y="405"/>
                    <a:pt x="0" y="40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87047" name="Freeform 7"/>
            <p:cNvSpPr>
              <a:spLocks/>
            </p:cNvSpPr>
            <p:nvPr userDrawn="1"/>
          </p:nvSpPr>
          <p:spPr bwMode="auto">
            <a:xfrm>
              <a:off x="10041739" y="14514"/>
              <a:ext cx="1948916" cy="3234346"/>
            </a:xfrm>
            <a:custGeom>
              <a:avLst/>
              <a:gdLst/>
              <a:ahLst/>
              <a:cxnLst>
                <a:cxn ang="0">
                  <a:pos x="819" y="1361"/>
                </a:cxn>
                <a:cxn ang="0">
                  <a:pos x="799" y="1335"/>
                </a:cxn>
                <a:cxn ang="0">
                  <a:pos x="765" y="1294"/>
                </a:cxn>
                <a:cxn ang="0">
                  <a:pos x="730" y="1249"/>
                </a:cxn>
                <a:cxn ang="0">
                  <a:pos x="666" y="1172"/>
                </a:cxn>
                <a:cxn ang="0">
                  <a:pos x="618" y="1113"/>
                </a:cxn>
                <a:cxn ang="0">
                  <a:pos x="571" y="1054"/>
                </a:cxn>
                <a:cxn ang="0">
                  <a:pos x="545" y="1019"/>
                </a:cxn>
                <a:cxn ang="0">
                  <a:pos x="485" y="940"/>
                </a:cxn>
                <a:cxn ang="0">
                  <a:pos x="442" y="881"/>
                </a:cxn>
                <a:cxn ang="0">
                  <a:pos x="420" y="849"/>
                </a:cxn>
                <a:cxn ang="0">
                  <a:pos x="363" y="765"/>
                </a:cxn>
                <a:cxn ang="0">
                  <a:pos x="323" y="705"/>
                </a:cxn>
                <a:cxn ang="0">
                  <a:pos x="294" y="658"/>
                </a:cxn>
                <a:cxn ang="0">
                  <a:pos x="254" y="591"/>
                </a:cxn>
                <a:cxn ang="0">
                  <a:pos x="231" y="550"/>
                </a:cxn>
                <a:cxn ang="0">
                  <a:pos x="189" y="475"/>
                </a:cxn>
                <a:cxn ang="0">
                  <a:pos x="168" y="433"/>
                </a:cxn>
                <a:cxn ang="0">
                  <a:pos x="134" y="364"/>
                </a:cxn>
                <a:cxn ang="0">
                  <a:pos x="104" y="299"/>
                </a:cxn>
                <a:cxn ang="0">
                  <a:pos x="57" y="181"/>
                </a:cxn>
                <a:cxn ang="0">
                  <a:pos x="40" y="135"/>
                </a:cxn>
                <a:cxn ang="0">
                  <a:pos x="1" y="5"/>
                </a:cxn>
                <a:cxn ang="0">
                  <a:pos x="0" y="0"/>
                </a:cxn>
                <a:cxn ang="0">
                  <a:pos x="812" y="0"/>
                </a:cxn>
                <a:cxn ang="0">
                  <a:pos x="819" y="6"/>
                </a:cxn>
                <a:cxn ang="0">
                  <a:pos x="819" y="1361"/>
                </a:cxn>
              </a:cxnLst>
              <a:rect l="0" t="0" r="r" b="b"/>
              <a:pathLst>
                <a:path w="819" h="1361">
                  <a:moveTo>
                    <a:pt x="819" y="1361"/>
                  </a:moveTo>
                  <a:cubicBezTo>
                    <a:pt x="812" y="1353"/>
                    <a:pt x="806" y="1344"/>
                    <a:pt x="799" y="1335"/>
                  </a:cubicBezTo>
                  <a:cubicBezTo>
                    <a:pt x="788" y="1321"/>
                    <a:pt x="776" y="1308"/>
                    <a:pt x="765" y="1294"/>
                  </a:cubicBezTo>
                  <a:cubicBezTo>
                    <a:pt x="754" y="1279"/>
                    <a:pt x="743" y="1263"/>
                    <a:pt x="730" y="1249"/>
                  </a:cubicBezTo>
                  <a:cubicBezTo>
                    <a:pt x="707" y="1224"/>
                    <a:pt x="688" y="1197"/>
                    <a:pt x="666" y="1172"/>
                  </a:cubicBezTo>
                  <a:cubicBezTo>
                    <a:pt x="650" y="1153"/>
                    <a:pt x="633" y="1133"/>
                    <a:pt x="618" y="1113"/>
                  </a:cubicBezTo>
                  <a:cubicBezTo>
                    <a:pt x="603" y="1093"/>
                    <a:pt x="585" y="1075"/>
                    <a:pt x="571" y="1054"/>
                  </a:cubicBezTo>
                  <a:cubicBezTo>
                    <a:pt x="563" y="1042"/>
                    <a:pt x="554" y="1030"/>
                    <a:pt x="545" y="1019"/>
                  </a:cubicBezTo>
                  <a:cubicBezTo>
                    <a:pt x="523" y="994"/>
                    <a:pt x="505" y="966"/>
                    <a:pt x="485" y="940"/>
                  </a:cubicBezTo>
                  <a:cubicBezTo>
                    <a:pt x="470" y="920"/>
                    <a:pt x="456" y="901"/>
                    <a:pt x="442" y="881"/>
                  </a:cubicBezTo>
                  <a:cubicBezTo>
                    <a:pt x="434" y="870"/>
                    <a:pt x="428" y="859"/>
                    <a:pt x="420" y="849"/>
                  </a:cubicBezTo>
                  <a:cubicBezTo>
                    <a:pt x="399" y="822"/>
                    <a:pt x="382" y="793"/>
                    <a:pt x="363" y="765"/>
                  </a:cubicBezTo>
                  <a:cubicBezTo>
                    <a:pt x="349" y="745"/>
                    <a:pt x="336" y="725"/>
                    <a:pt x="323" y="705"/>
                  </a:cubicBezTo>
                  <a:cubicBezTo>
                    <a:pt x="313" y="690"/>
                    <a:pt x="304" y="674"/>
                    <a:pt x="294" y="658"/>
                  </a:cubicBezTo>
                  <a:cubicBezTo>
                    <a:pt x="280" y="636"/>
                    <a:pt x="267" y="614"/>
                    <a:pt x="254" y="591"/>
                  </a:cubicBezTo>
                  <a:cubicBezTo>
                    <a:pt x="246" y="577"/>
                    <a:pt x="239" y="563"/>
                    <a:pt x="231" y="550"/>
                  </a:cubicBezTo>
                  <a:cubicBezTo>
                    <a:pt x="215" y="526"/>
                    <a:pt x="203" y="500"/>
                    <a:pt x="189" y="475"/>
                  </a:cubicBezTo>
                  <a:cubicBezTo>
                    <a:pt x="182" y="461"/>
                    <a:pt x="176" y="446"/>
                    <a:pt x="168" y="433"/>
                  </a:cubicBezTo>
                  <a:cubicBezTo>
                    <a:pt x="155" y="411"/>
                    <a:pt x="145" y="387"/>
                    <a:pt x="134" y="364"/>
                  </a:cubicBezTo>
                  <a:cubicBezTo>
                    <a:pt x="123" y="343"/>
                    <a:pt x="115" y="321"/>
                    <a:pt x="104" y="299"/>
                  </a:cubicBezTo>
                  <a:cubicBezTo>
                    <a:pt x="86" y="261"/>
                    <a:pt x="72" y="221"/>
                    <a:pt x="57" y="181"/>
                  </a:cubicBezTo>
                  <a:cubicBezTo>
                    <a:pt x="51" y="165"/>
                    <a:pt x="47" y="150"/>
                    <a:pt x="40" y="135"/>
                  </a:cubicBezTo>
                  <a:cubicBezTo>
                    <a:pt x="23" y="93"/>
                    <a:pt x="13" y="49"/>
                    <a:pt x="1" y="5"/>
                  </a:cubicBezTo>
                  <a:cubicBezTo>
                    <a:pt x="0" y="4"/>
                    <a:pt x="0" y="2"/>
                    <a:pt x="0" y="0"/>
                  </a:cubicBezTo>
                  <a:cubicBezTo>
                    <a:pt x="271" y="0"/>
                    <a:pt x="542" y="0"/>
                    <a:pt x="812" y="0"/>
                  </a:cubicBezTo>
                  <a:cubicBezTo>
                    <a:pt x="818" y="0"/>
                    <a:pt x="819" y="1"/>
                    <a:pt x="819" y="6"/>
                  </a:cubicBezTo>
                  <a:cubicBezTo>
                    <a:pt x="819" y="458"/>
                    <a:pt x="819" y="909"/>
                    <a:pt x="819" y="136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sp>
        <p:nvSpPr>
          <p:cNvPr id="2" name="Title 1"/>
          <p:cNvSpPr>
            <a:spLocks noGrp="1"/>
          </p:cNvSpPr>
          <p:nvPr>
            <p:ph type="title"/>
          </p:nvPr>
        </p:nvSpPr>
        <p:spPr>
          <a:xfrm>
            <a:off x="227349" y="0"/>
            <a:ext cx="9991689" cy="1104900"/>
          </a:xfrm>
          <a:prstGeom prst="rect">
            <a:avLst/>
          </a:prstGeom>
        </p:spPr>
        <p:txBody>
          <a:bodyPr/>
          <a:lstStyle/>
          <a:p>
            <a:r>
              <a:rPr lang="fr-FR" smtClean="0"/>
              <a:t>Modifiez le style du titre</a:t>
            </a:r>
            <a:endParaRPr lang="en-GB" dirty="0"/>
          </a:p>
        </p:txBody>
      </p:sp>
      <p:sp>
        <p:nvSpPr>
          <p:cNvPr id="6" name="Picture Placeholder 48">
            <a:extLst>
              <a:ext uri="{FF2B5EF4-FFF2-40B4-BE49-F238E27FC236}">
                <a16:creationId xmlns="" xmlns:a16="http://schemas.microsoft.com/office/drawing/2014/main" id="{4212BD44-DEDF-4B08-8824-204652F9616E}"/>
              </a:ext>
            </a:extLst>
          </p:cNvPr>
          <p:cNvSpPr>
            <a:spLocks noGrp="1"/>
          </p:cNvSpPr>
          <p:nvPr>
            <p:ph type="pic" sz="quarter" idx="10"/>
          </p:nvPr>
        </p:nvSpPr>
        <p:spPr>
          <a:xfrm>
            <a:off x="6553200" y="2060575"/>
            <a:ext cx="4910138" cy="2722563"/>
          </a:xfrm>
          <a:prstGeom prst="rect">
            <a:avLst/>
          </a:prstGeom>
        </p:spPr>
        <p:txBody>
          <a:bodyPr anchor="ctr"/>
          <a:lstStyle>
            <a:lvl1pPr algn="ctr">
              <a:defRPr/>
            </a:lvl1pPr>
          </a:lstStyle>
          <a:p>
            <a:r>
              <a:rPr lang="fr-FR" smtClean="0"/>
              <a:t>Cliquez sur l'icône pour ajouter une image</a:t>
            </a:r>
            <a:endParaRPr lang="pt-PT"/>
          </a:p>
        </p:txBody>
      </p:sp>
      <p:sp>
        <p:nvSpPr>
          <p:cNvPr id="8"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9"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0" name="Retângulo 43">
            <a:extLst>
              <a:ext uri="{FF2B5EF4-FFF2-40B4-BE49-F238E27FC236}">
                <a16:creationId xmlns:a16="http://schemas.microsoft.com/office/drawing/2014/main" xmlns=""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a:solidFill>
                  <a:srgbClr val="FFFFFF"/>
                </a:solidFill>
                <a:cs typeface="Arial" panose="020B0604020202020204" pitchFamily="34" charset="0"/>
              </a:rPr>
              <a:pPr algn="r"/>
              <a:t>‹#›</a:t>
            </a:fld>
            <a:endParaRPr lang="en-US" sz="800" dirty="0">
              <a:solidFill>
                <a:srgbClr val="FFFFFF"/>
              </a:solidFill>
              <a:cs typeface="Arial" panose="020B0604020202020204" pitchFamily="34" charset="0"/>
            </a:endParaRPr>
          </a:p>
        </p:txBody>
      </p:sp>
      <p:sp>
        <p:nvSpPr>
          <p:cNvPr id="11"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defRPr/>
            </a:pPr>
            <a:r>
              <a:rPr lang="en-US" dirty="0" smtClean="0">
                <a:solidFill>
                  <a:srgbClr val="FFFFFF"/>
                </a:solidFill>
              </a:rPr>
              <a:t>© Capgemini 2017. All rights reserved |</a:t>
            </a:r>
          </a:p>
        </p:txBody>
      </p:sp>
      <p:sp>
        <p:nvSpPr>
          <p:cNvPr id="22" name="Text Placeholder 7">
            <a:extLst>
              <a:ext uri="{FF2B5EF4-FFF2-40B4-BE49-F238E27FC236}">
                <a16:creationId xmlns="" xmlns:a16="http://schemas.microsoft.com/office/drawing/2014/main" id="{4E956B68-B273-4648-AC4B-C9A05A745160}"/>
              </a:ext>
            </a:extLst>
          </p:cNvPr>
          <p:cNvSpPr>
            <a:spLocks noGrp="1"/>
          </p:cNvSpPr>
          <p:nvPr>
            <p:ph type="body" sz="quarter" idx="32" hasCustomPrompt="1"/>
          </p:nvPr>
        </p:nvSpPr>
        <p:spPr>
          <a:xfrm>
            <a:off x="1847528" y="2708920"/>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23" name="Text Placeholder 7">
            <a:extLst>
              <a:ext uri="{FF2B5EF4-FFF2-40B4-BE49-F238E27FC236}">
                <a16:creationId xmlns="" xmlns:a16="http://schemas.microsoft.com/office/drawing/2014/main" id="{F12D7C74-E8A0-4A7D-95DA-A14111669514}"/>
              </a:ext>
            </a:extLst>
          </p:cNvPr>
          <p:cNvSpPr>
            <a:spLocks noGrp="1"/>
          </p:cNvSpPr>
          <p:nvPr>
            <p:ph type="body" sz="quarter" idx="33" hasCustomPrompt="1"/>
          </p:nvPr>
        </p:nvSpPr>
        <p:spPr>
          <a:xfrm>
            <a:off x="1847528" y="3645024"/>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25" name="Text Placeholder 7">
            <a:extLst>
              <a:ext uri="{FF2B5EF4-FFF2-40B4-BE49-F238E27FC236}">
                <a16:creationId xmlns="" xmlns:a16="http://schemas.microsoft.com/office/drawing/2014/main" id="{92D6AE9D-467E-46C0-B32B-79A9B07CDD13}"/>
              </a:ext>
            </a:extLst>
          </p:cNvPr>
          <p:cNvSpPr>
            <a:spLocks noGrp="1"/>
          </p:cNvSpPr>
          <p:nvPr>
            <p:ph type="body" sz="quarter" idx="35" hasCustomPrompt="1"/>
          </p:nvPr>
        </p:nvSpPr>
        <p:spPr>
          <a:xfrm>
            <a:off x="1847528" y="4630276"/>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Tree>
    <p:extLst>
      <p:ext uri="{BB962C8B-B14F-4D97-AF65-F5344CB8AC3E}">
        <p14:creationId xmlns:p14="http://schemas.microsoft.com/office/powerpoint/2010/main" val="4507948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ontent 11">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7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 name="Group 10"/>
          <p:cNvGrpSpPr/>
          <p:nvPr userDrawn="1"/>
        </p:nvGrpSpPr>
        <p:grpSpPr>
          <a:xfrm>
            <a:off x="5474198" y="1"/>
            <a:ext cx="6717802" cy="6879906"/>
            <a:chOff x="5301197" y="14514"/>
            <a:chExt cx="6689458" cy="6850879"/>
          </a:xfrm>
          <a:solidFill>
            <a:schemeClr val="accent4"/>
          </a:solidFill>
        </p:grpSpPr>
        <p:sp>
          <p:nvSpPr>
            <p:cNvPr id="12" name="Freeform 6"/>
            <p:cNvSpPr>
              <a:spLocks/>
            </p:cNvSpPr>
            <p:nvPr userDrawn="1"/>
          </p:nvSpPr>
          <p:spPr bwMode="auto">
            <a:xfrm>
              <a:off x="5301197" y="3070823"/>
              <a:ext cx="6689458" cy="3794570"/>
            </a:xfrm>
            <a:custGeom>
              <a:avLst/>
              <a:gdLst/>
              <a:ahLst/>
              <a:cxnLst>
                <a:cxn ang="0">
                  <a:pos x="0" y="404"/>
                </a:cxn>
                <a:cxn ang="0">
                  <a:pos x="33" y="354"/>
                </a:cxn>
                <a:cxn ang="0">
                  <a:pos x="81" y="284"/>
                </a:cxn>
                <a:cxn ang="0">
                  <a:pos x="100" y="262"/>
                </a:cxn>
                <a:cxn ang="0">
                  <a:pos x="151" y="203"/>
                </a:cxn>
                <a:cxn ang="0">
                  <a:pos x="173" y="183"/>
                </a:cxn>
                <a:cxn ang="0">
                  <a:pos x="206" y="151"/>
                </a:cxn>
                <a:cxn ang="0">
                  <a:pos x="253" y="116"/>
                </a:cxn>
                <a:cxn ang="0">
                  <a:pos x="331" y="68"/>
                </a:cxn>
                <a:cxn ang="0">
                  <a:pos x="465" y="19"/>
                </a:cxn>
                <a:cxn ang="0">
                  <a:pos x="664" y="5"/>
                </a:cxn>
                <a:cxn ang="0">
                  <a:pos x="840" y="32"/>
                </a:cxn>
                <a:cxn ang="0">
                  <a:pos x="911" y="52"/>
                </a:cxn>
                <a:cxn ang="0">
                  <a:pos x="1026" y="92"/>
                </a:cxn>
                <a:cxn ang="0">
                  <a:pos x="1070" y="109"/>
                </a:cxn>
                <a:cxn ang="0">
                  <a:pos x="1149" y="144"/>
                </a:cxn>
                <a:cxn ang="0">
                  <a:pos x="1191" y="164"/>
                </a:cxn>
                <a:cxn ang="0">
                  <a:pos x="1272" y="205"/>
                </a:cxn>
                <a:cxn ang="0">
                  <a:pos x="1313" y="225"/>
                </a:cxn>
                <a:cxn ang="0">
                  <a:pos x="1399" y="273"/>
                </a:cxn>
                <a:cxn ang="0">
                  <a:pos x="1462" y="310"/>
                </a:cxn>
                <a:cxn ang="0">
                  <a:pos x="1515" y="341"/>
                </a:cxn>
                <a:cxn ang="0">
                  <a:pos x="1587" y="384"/>
                </a:cxn>
                <a:cxn ang="0">
                  <a:pos x="1633" y="414"/>
                </a:cxn>
                <a:cxn ang="0">
                  <a:pos x="1703" y="457"/>
                </a:cxn>
                <a:cxn ang="0">
                  <a:pos x="1770" y="498"/>
                </a:cxn>
                <a:cxn ang="0">
                  <a:pos x="1799" y="514"/>
                </a:cxn>
                <a:cxn ang="0">
                  <a:pos x="1894" y="569"/>
                </a:cxn>
                <a:cxn ang="0">
                  <a:pos x="2007" y="628"/>
                </a:cxn>
                <a:cxn ang="0">
                  <a:pos x="2087" y="668"/>
                </a:cxn>
                <a:cxn ang="0">
                  <a:pos x="2132" y="689"/>
                </a:cxn>
                <a:cxn ang="0">
                  <a:pos x="2208" y="724"/>
                </a:cxn>
                <a:cxn ang="0">
                  <a:pos x="2270" y="750"/>
                </a:cxn>
                <a:cxn ang="0">
                  <a:pos x="2336" y="777"/>
                </a:cxn>
                <a:cxn ang="0">
                  <a:pos x="2414" y="806"/>
                </a:cxn>
                <a:cxn ang="0">
                  <a:pos x="2523" y="843"/>
                </a:cxn>
                <a:cxn ang="0">
                  <a:pos x="2599" y="866"/>
                </a:cxn>
                <a:cxn ang="0">
                  <a:pos x="2713" y="894"/>
                </a:cxn>
                <a:cxn ang="0">
                  <a:pos x="2805" y="910"/>
                </a:cxn>
                <a:cxn ang="0">
                  <a:pos x="2812" y="910"/>
                </a:cxn>
                <a:cxn ang="0">
                  <a:pos x="2812" y="1597"/>
                </a:cxn>
                <a:cxn ang="0">
                  <a:pos x="2802" y="1597"/>
                </a:cxn>
                <a:cxn ang="0">
                  <a:pos x="896" y="1597"/>
                </a:cxn>
                <a:cxn ang="0">
                  <a:pos x="194" y="1597"/>
                </a:cxn>
                <a:cxn ang="0">
                  <a:pos x="186" y="1596"/>
                </a:cxn>
                <a:cxn ang="0">
                  <a:pos x="219" y="1567"/>
                </a:cxn>
                <a:cxn ang="0">
                  <a:pos x="285" y="1465"/>
                </a:cxn>
                <a:cxn ang="0">
                  <a:pos x="308" y="1363"/>
                </a:cxn>
                <a:cxn ang="0">
                  <a:pos x="305" y="1206"/>
                </a:cxn>
                <a:cxn ang="0">
                  <a:pos x="278" y="1067"/>
                </a:cxn>
                <a:cxn ang="0">
                  <a:pos x="253" y="977"/>
                </a:cxn>
                <a:cxn ang="0">
                  <a:pos x="217" y="872"/>
                </a:cxn>
                <a:cxn ang="0">
                  <a:pos x="191" y="802"/>
                </a:cxn>
                <a:cxn ang="0">
                  <a:pos x="153" y="713"/>
                </a:cxn>
                <a:cxn ang="0">
                  <a:pos x="104" y="605"/>
                </a:cxn>
                <a:cxn ang="0">
                  <a:pos x="91" y="581"/>
                </a:cxn>
                <a:cxn ang="0">
                  <a:pos x="58" y="514"/>
                </a:cxn>
                <a:cxn ang="0">
                  <a:pos x="3" y="411"/>
                </a:cxn>
                <a:cxn ang="0">
                  <a:pos x="0" y="407"/>
                </a:cxn>
                <a:cxn ang="0">
                  <a:pos x="0" y="404"/>
                </a:cxn>
              </a:cxnLst>
              <a:rect l="0" t="0" r="r" b="b"/>
              <a:pathLst>
                <a:path w="2812" h="1597">
                  <a:moveTo>
                    <a:pt x="0" y="404"/>
                  </a:moveTo>
                  <a:cubicBezTo>
                    <a:pt x="10" y="387"/>
                    <a:pt x="21" y="370"/>
                    <a:pt x="33" y="354"/>
                  </a:cubicBezTo>
                  <a:cubicBezTo>
                    <a:pt x="48" y="330"/>
                    <a:pt x="66" y="307"/>
                    <a:pt x="81" y="284"/>
                  </a:cubicBezTo>
                  <a:cubicBezTo>
                    <a:pt x="86" y="276"/>
                    <a:pt x="93" y="269"/>
                    <a:pt x="100" y="262"/>
                  </a:cubicBezTo>
                  <a:cubicBezTo>
                    <a:pt x="117" y="242"/>
                    <a:pt x="133" y="221"/>
                    <a:pt x="151" y="203"/>
                  </a:cubicBezTo>
                  <a:cubicBezTo>
                    <a:pt x="158" y="196"/>
                    <a:pt x="165" y="189"/>
                    <a:pt x="173" y="183"/>
                  </a:cubicBezTo>
                  <a:cubicBezTo>
                    <a:pt x="184" y="173"/>
                    <a:pt x="194" y="161"/>
                    <a:pt x="206" y="151"/>
                  </a:cubicBezTo>
                  <a:cubicBezTo>
                    <a:pt x="222" y="140"/>
                    <a:pt x="238" y="128"/>
                    <a:pt x="253" y="116"/>
                  </a:cubicBezTo>
                  <a:cubicBezTo>
                    <a:pt x="277" y="96"/>
                    <a:pt x="304" y="82"/>
                    <a:pt x="331" y="68"/>
                  </a:cubicBezTo>
                  <a:cubicBezTo>
                    <a:pt x="373" y="45"/>
                    <a:pt x="418" y="29"/>
                    <a:pt x="465" y="19"/>
                  </a:cubicBezTo>
                  <a:cubicBezTo>
                    <a:pt x="531" y="4"/>
                    <a:pt x="597" y="0"/>
                    <a:pt x="664" y="5"/>
                  </a:cubicBezTo>
                  <a:cubicBezTo>
                    <a:pt x="723" y="8"/>
                    <a:pt x="782" y="18"/>
                    <a:pt x="840" y="32"/>
                  </a:cubicBezTo>
                  <a:cubicBezTo>
                    <a:pt x="864" y="38"/>
                    <a:pt x="888" y="43"/>
                    <a:pt x="911" y="52"/>
                  </a:cubicBezTo>
                  <a:cubicBezTo>
                    <a:pt x="949" y="65"/>
                    <a:pt x="988" y="77"/>
                    <a:pt x="1026" y="92"/>
                  </a:cubicBezTo>
                  <a:cubicBezTo>
                    <a:pt x="1041" y="98"/>
                    <a:pt x="1056" y="103"/>
                    <a:pt x="1070" y="109"/>
                  </a:cubicBezTo>
                  <a:cubicBezTo>
                    <a:pt x="1096" y="122"/>
                    <a:pt x="1123" y="132"/>
                    <a:pt x="1149" y="144"/>
                  </a:cubicBezTo>
                  <a:cubicBezTo>
                    <a:pt x="1163" y="151"/>
                    <a:pt x="1177" y="157"/>
                    <a:pt x="1191" y="164"/>
                  </a:cubicBezTo>
                  <a:cubicBezTo>
                    <a:pt x="1218" y="177"/>
                    <a:pt x="1245" y="191"/>
                    <a:pt x="1272" y="205"/>
                  </a:cubicBezTo>
                  <a:cubicBezTo>
                    <a:pt x="1286" y="212"/>
                    <a:pt x="1300" y="218"/>
                    <a:pt x="1313" y="225"/>
                  </a:cubicBezTo>
                  <a:cubicBezTo>
                    <a:pt x="1341" y="243"/>
                    <a:pt x="1371" y="256"/>
                    <a:pt x="1399" y="273"/>
                  </a:cubicBezTo>
                  <a:cubicBezTo>
                    <a:pt x="1420" y="286"/>
                    <a:pt x="1441" y="298"/>
                    <a:pt x="1462" y="310"/>
                  </a:cubicBezTo>
                  <a:cubicBezTo>
                    <a:pt x="1480" y="320"/>
                    <a:pt x="1498" y="330"/>
                    <a:pt x="1515" y="341"/>
                  </a:cubicBezTo>
                  <a:cubicBezTo>
                    <a:pt x="1539" y="355"/>
                    <a:pt x="1562" y="371"/>
                    <a:pt x="1587" y="384"/>
                  </a:cubicBezTo>
                  <a:cubicBezTo>
                    <a:pt x="1603" y="394"/>
                    <a:pt x="1617" y="405"/>
                    <a:pt x="1633" y="414"/>
                  </a:cubicBezTo>
                  <a:cubicBezTo>
                    <a:pt x="1656" y="429"/>
                    <a:pt x="1680" y="442"/>
                    <a:pt x="1703" y="457"/>
                  </a:cubicBezTo>
                  <a:cubicBezTo>
                    <a:pt x="1725" y="471"/>
                    <a:pt x="1747" y="485"/>
                    <a:pt x="1770" y="498"/>
                  </a:cubicBezTo>
                  <a:cubicBezTo>
                    <a:pt x="1780" y="504"/>
                    <a:pt x="1790" y="508"/>
                    <a:pt x="1799" y="514"/>
                  </a:cubicBezTo>
                  <a:cubicBezTo>
                    <a:pt x="1829" y="535"/>
                    <a:pt x="1863" y="550"/>
                    <a:pt x="1894" y="569"/>
                  </a:cubicBezTo>
                  <a:cubicBezTo>
                    <a:pt x="1931" y="590"/>
                    <a:pt x="1969" y="608"/>
                    <a:pt x="2007" y="628"/>
                  </a:cubicBezTo>
                  <a:cubicBezTo>
                    <a:pt x="2033" y="642"/>
                    <a:pt x="2060" y="655"/>
                    <a:pt x="2087" y="668"/>
                  </a:cubicBezTo>
                  <a:cubicBezTo>
                    <a:pt x="2102" y="675"/>
                    <a:pt x="2118" y="681"/>
                    <a:pt x="2132" y="689"/>
                  </a:cubicBezTo>
                  <a:cubicBezTo>
                    <a:pt x="2157" y="702"/>
                    <a:pt x="2183" y="712"/>
                    <a:pt x="2208" y="724"/>
                  </a:cubicBezTo>
                  <a:cubicBezTo>
                    <a:pt x="2229" y="733"/>
                    <a:pt x="2250" y="740"/>
                    <a:pt x="2270" y="750"/>
                  </a:cubicBezTo>
                  <a:cubicBezTo>
                    <a:pt x="2292" y="760"/>
                    <a:pt x="2314" y="768"/>
                    <a:pt x="2336" y="777"/>
                  </a:cubicBezTo>
                  <a:cubicBezTo>
                    <a:pt x="2362" y="787"/>
                    <a:pt x="2389" y="795"/>
                    <a:pt x="2414" y="806"/>
                  </a:cubicBezTo>
                  <a:cubicBezTo>
                    <a:pt x="2450" y="821"/>
                    <a:pt x="2486" y="832"/>
                    <a:pt x="2523" y="843"/>
                  </a:cubicBezTo>
                  <a:cubicBezTo>
                    <a:pt x="2548" y="851"/>
                    <a:pt x="2574" y="858"/>
                    <a:pt x="2599" y="866"/>
                  </a:cubicBezTo>
                  <a:cubicBezTo>
                    <a:pt x="2637" y="878"/>
                    <a:pt x="2675" y="886"/>
                    <a:pt x="2713" y="894"/>
                  </a:cubicBezTo>
                  <a:cubicBezTo>
                    <a:pt x="2744" y="901"/>
                    <a:pt x="2774" y="906"/>
                    <a:pt x="2805" y="910"/>
                  </a:cubicBezTo>
                  <a:cubicBezTo>
                    <a:pt x="2807" y="910"/>
                    <a:pt x="2810" y="910"/>
                    <a:pt x="2812" y="910"/>
                  </a:cubicBezTo>
                  <a:cubicBezTo>
                    <a:pt x="2812" y="1139"/>
                    <a:pt x="2812" y="1368"/>
                    <a:pt x="2812" y="1597"/>
                  </a:cubicBezTo>
                  <a:cubicBezTo>
                    <a:pt x="2809" y="1596"/>
                    <a:pt x="2805" y="1597"/>
                    <a:pt x="2802" y="1597"/>
                  </a:cubicBezTo>
                  <a:cubicBezTo>
                    <a:pt x="2167" y="1597"/>
                    <a:pt x="1531" y="1597"/>
                    <a:pt x="896" y="1597"/>
                  </a:cubicBezTo>
                  <a:cubicBezTo>
                    <a:pt x="662" y="1597"/>
                    <a:pt x="428" y="1597"/>
                    <a:pt x="194" y="1597"/>
                  </a:cubicBezTo>
                  <a:cubicBezTo>
                    <a:pt x="192" y="1597"/>
                    <a:pt x="189" y="1597"/>
                    <a:pt x="186" y="1596"/>
                  </a:cubicBezTo>
                  <a:cubicBezTo>
                    <a:pt x="198" y="1586"/>
                    <a:pt x="208" y="1577"/>
                    <a:pt x="219" y="1567"/>
                  </a:cubicBezTo>
                  <a:cubicBezTo>
                    <a:pt x="250" y="1539"/>
                    <a:pt x="269" y="1502"/>
                    <a:pt x="285" y="1465"/>
                  </a:cubicBezTo>
                  <a:cubicBezTo>
                    <a:pt x="298" y="1432"/>
                    <a:pt x="304" y="1398"/>
                    <a:pt x="308" y="1363"/>
                  </a:cubicBezTo>
                  <a:cubicBezTo>
                    <a:pt x="313" y="1310"/>
                    <a:pt x="311" y="1258"/>
                    <a:pt x="305" y="1206"/>
                  </a:cubicBezTo>
                  <a:cubicBezTo>
                    <a:pt x="299" y="1159"/>
                    <a:pt x="291" y="1112"/>
                    <a:pt x="278" y="1067"/>
                  </a:cubicBezTo>
                  <a:cubicBezTo>
                    <a:pt x="269" y="1037"/>
                    <a:pt x="263" y="1006"/>
                    <a:pt x="253" y="977"/>
                  </a:cubicBezTo>
                  <a:cubicBezTo>
                    <a:pt x="242" y="942"/>
                    <a:pt x="232" y="906"/>
                    <a:pt x="217" y="872"/>
                  </a:cubicBezTo>
                  <a:cubicBezTo>
                    <a:pt x="208" y="849"/>
                    <a:pt x="200" y="825"/>
                    <a:pt x="191" y="802"/>
                  </a:cubicBezTo>
                  <a:cubicBezTo>
                    <a:pt x="178" y="772"/>
                    <a:pt x="167" y="742"/>
                    <a:pt x="153" y="713"/>
                  </a:cubicBezTo>
                  <a:cubicBezTo>
                    <a:pt x="136" y="677"/>
                    <a:pt x="120" y="641"/>
                    <a:pt x="104" y="605"/>
                  </a:cubicBezTo>
                  <a:cubicBezTo>
                    <a:pt x="100" y="597"/>
                    <a:pt x="95" y="589"/>
                    <a:pt x="91" y="581"/>
                  </a:cubicBezTo>
                  <a:cubicBezTo>
                    <a:pt x="81" y="558"/>
                    <a:pt x="69" y="536"/>
                    <a:pt x="58" y="514"/>
                  </a:cubicBezTo>
                  <a:cubicBezTo>
                    <a:pt x="41" y="479"/>
                    <a:pt x="21" y="445"/>
                    <a:pt x="3" y="411"/>
                  </a:cubicBezTo>
                  <a:cubicBezTo>
                    <a:pt x="2" y="409"/>
                    <a:pt x="2" y="407"/>
                    <a:pt x="0" y="407"/>
                  </a:cubicBezTo>
                  <a:cubicBezTo>
                    <a:pt x="0" y="406"/>
                    <a:pt x="0" y="405"/>
                    <a:pt x="0" y="40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3" name="Freeform 7"/>
            <p:cNvSpPr>
              <a:spLocks/>
            </p:cNvSpPr>
            <p:nvPr userDrawn="1"/>
          </p:nvSpPr>
          <p:spPr bwMode="auto">
            <a:xfrm>
              <a:off x="10041739" y="14514"/>
              <a:ext cx="1948916" cy="3234346"/>
            </a:xfrm>
            <a:custGeom>
              <a:avLst/>
              <a:gdLst/>
              <a:ahLst/>
              <a:cxnLst>
                <a:cxn ang="0">
                  <a:pos x="819" y="1361"/>
                </a:cxn>
                <a:cxn ang="0">
                  <a:pos x="799" y="1335"/>
                </a:cxn>
                <a:cxn ang="0">
                  <a:pos x="765" y="1294"/>
                </a:cxn>
                <a:cxn ang="0">
                  <a:pos x="730" y="1249"/>
                </a:cxn>
                <a:cxn ang="0">
                  <a:pos x="666" y="1172"/>
                </a:cxn>
                <a:cxn ang="0">
                  <a:pos x="618" y="1113"/>
                </a:cxn>
                <a:cxn ang="0">
                  <a:pos x="571" y="1054"/>
                </a:cxn>
                <a:cxn ang="0">
                  <a:pos x="545" y="1019"/>
                </a:cxn>
                <a:cxn ang="0">
                  <a:pos x="485" y="940"/>
                </a:cxn>
                <a:cxn ang="0">
                  <a:pos x="442" y="881"/>
                </a:cxn>
                <a:cxn ang="0">
                  <a:pos x="420" y="849"/>
                </a:cxn>
                <a:cxn ang="0">
                  <a:pos x="363" y="765"/>
                </a:cxn>
                <a:cxn ang="0">
                  <a:pos x="323" y="705"/>
                </a:cxn>
                <a:cxn ang="0">
                  <a:pos x="294" y="658"/>
                </a:cxn>
                <a:cxn ang="0">
                  <a:pos x="254" y="591"/>
                </a:cxn>
                <a:cxn ang="0">
                  <a:pos x="231" y="550"/>
                </a:cxn>
                <a:cxn ang="0">
                  <a:pos x="189" y="475"/>
                </a:cxn>
                <a:cxn ang="0">
                  <a:pos x="168" y="433"/>
                </a:cxn>
                <a:cxn ang="0">
                  <a:pos x="134" y="364"/>
                </a:cxn>
                <a:cxn ang="0">
                  <a:pos x="104" y="299"/>
                </a:cxn>
                <a:cxn ang="0">
                  <a:pos x="57" y="181"/>
                </a:cxn>
                <a:cxn ang="0">
                  <a:pos x="40" y="135"/>
                </a:cxn>
                <a:cxn ang="0">
                  <a:pos x="1" y="5"/>
                </a:cxn>
                <a:cxn ang="0">
                  <a:pos x="0" y="0"/>
                </a:cxn>
                <a:cxn ang="0">
                  <a:pos x="812" y="0"/>
                </a:cxn>
                <a:cxn ang="0">
                  <a:pos x="819" y="6"/>
                </a:cxn>
                <a:cxn ang="0">
                  <a:pos x="819" y="1361"/>
                </a:cxn>
              </a:cxnLst>
              <a:rect l="0" t="0" r="r" b="b"/>
              <a:pathLst>
                <a:path w="819" h="1361">
                  <a:moveTo>
                    <a:pt x="819" y="1361"/>
                  </a:moveTo>
                  <a:cubicBezTo>
                    <a:pt x="812" y="1353"/>
                    <a:pt x="806" y="1344"/>
                    <a:pt x="799" y="1335"/>
                  </a:cubicBezTo>
                  <a:cubicBezTo>
                    <a:pt x="788" y="1321"/>
                    <a:pt x="776" y="1308"/>
                    <a:pt x="765" y="1294"/>
                  </a:cubicBezTo>
                  <a:cubicBezTo>
                    <a:pt x="754" y="1279"/>
                    <a:pt x="743" y="1263"/>
                    <a:pt x="730" y="1249"/>
                  </a:cubicBezTo>
                  <a:cubicBezTo>
                    <a:pt x="707" y="1224"/>
                    <a:pt x="688" y="1197"/>
                    <a:pt x="666" y="1172"/>
                  </a:cubicBezTo>
                  <a:cubicBezTo>
                    <a:pt x="650" y="1153"/>
                    <a:pt x="633" y="1133"/>
                    <a:pt x="618" y="1113"/>
                  </a:cubicBezTo>
                  <a:cubicBezTo>
                    <a:pt x="603" y="1093"/>
                    <a:pt x="585" y="1075"/>
                    <a:pt x="571" y="1054"/>
                  </a:cubicBezTo>
                  <a:cubicBezTo>
                    <a:pt x="563" y="1042"/>
                    <a:pt x="554" y="1030"/>
                    <a:pt x="545" y="1019"/>
                  </a:cubicBezTo>
                  <a:cubicBezTo>
                    <a:pt x="523" y="994"/>
                    <a:pt x="505" y="966"/>
                    <a:pt x="485" y="940"/>
                  </a:cubicBezTo>
                  <a:cubicBezTo>
                    <a:pt x="470" y="920"/>
                    <a:pt x="456" y="901"/>
                    <a:pt x="442" y="881"/>
                  </a:cubicBezTo>
                  <a:cubicBezTo>
                    <a:pt x="434" y="870"/>
                    <a:pt x="428" y="859"/>
                    <a:pt x="420" y="849"/>
                  </a:cubicBezTo>
                  <a:cubicBezTo>
                    <a:pt x="399" y="822"/>
                    <a:pt x="382" y="793"/>
                    <a:pt x="363" y="765"/>
                  </a:cubicBezTo>
                  <a:cubicBezTo>
                    <a:pt x="349" y="745"/>
                    <a:pt x="336" y="725"/>
                    <a:pt x="323" y="705"/>
                  </a:cubicBezTo>
                  <a:cubicBezTo>
                    <a:pt x="313" y="690"/>
                    <a:pt x="304" y="674"/>
                    <a:pt x="294" y="658"/>
                  </a:cubicBezTo>
                  <a:cubicBezTo>
                    <a:pt x="280" y="636"/>
                    <a:pt x="267" y="614"/>
                    <a:pt x="254" y="591"/>
                  </a:cubicBezTo>
                  <a:cubicBezTo>
                    <a:pt x="246" y="577"/>
                    <a:pt x="239" y="563"/>
                    <a:pt x="231" y="550"/>
                  </a:cubicBezTo>
                  <a:cubicBezTo>
                    <a:pt x="215" y="526"/>
                    <a:pt x="203" y="500"/>
                    <a:pt x="189" y="475"/>
                  </a:cubicBezTo>
                  <a:cubicBezTo>
                    <a:pt x="182" y="461"/>
                    <a:pt x="176" y="446"/>
                    <a:pt x="168" y="433"/>
                  </a:cubicBezTo>
                  <a:cubicBezTo>
                    <a:pt x="155" y="411"/>
                    <a:pt x="145" y="387"/>
                    <a:pt x="134" y="364"/>
                  </a:cubicBezTo>
                  <a:cubicBezTo>
                    <a:pt x="123" y="343"/>
                    <a:pt x="115" y="321"/>
                    <a:pt x="104" y="299"/>
                  </a:cubicBezTo>
                  <a:cubicBezTo>
                    <a:pt x="86" y="261"/>
                    <a:pt x="72" y="221"/>
                    <a:pt x="57" y="181"/>
                  </a:cubicBezTo>
                  <a:cubicBezTo>
                    <a:pt x="51" y="165"/>
                    <a:pt x="47" y="150"/>
                    <a:pt x="40" y="135"/>
                  </a:cubicBezTo>
                  <a:cubicBezTo>
                    <a:pt x="23" y="93"/>
                    <a:pt x="13" y="49"/>
                    <a:pt x="1" y="5"/>
                  </a:cubicBezTo>
                  <a:cubicBezTo>
                    <a:pt x="0" y="4"/>
                    <a:pt x="0" y="2"/>
                    <a:pt x="0" y="0"/>
                  </a:cubicBezTo>
                  <a:cubicBezTo>
                    <a:pt x="271" y="0"/>
                    <a:pt x="542" y="0"/>
                    <a:pt x="812" y="0"/>
                  </a:cubicBezTo>
                  <a:cubicBezTo>
                    <a:pt x="818" y="0"/>
                    <a:pt x="819" y="1"/>
                    <a:pt x="819" y="6"/>
                  </a:cubicBezTo>
                  <a:cubicBezTo>
                    <a:pt x="819" y="458"/>
                    <a:pt x="819" y="909"/>
                    <a:pt x="819" y="136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sp>
        <p:nvSpPr>
          <p:cNvPr id="5" name="Text Placeholder 7">
            <a:extLst>
              <a:ext uri="{FF2B5EF4-FFF2-40B4-BE49-F238E27FC236}">
                <a16:creationId xmlns="" xmlns:a16="http://schemas.microsoft.com/office/drawing/2014/main" id="{98BC8B91-D2A3-4F52-B4E2-1C3C1B691942}"/>
              </a:ext>
            </a:extLst>
          </p:cNvPr>
          <p:cNvSpPr>
            <a:spLocks noGrp="1"/>
          </p:cNvSpPr>
          <p:nvPr>
            <p:ph type="body" sz="quarter" idx="32" hasCustomPrompt="1"/>
          </p:nvPr>
        </p:nvSpPr>
        <p:spPr>
          <a:xfrm>
            <a:off x="893124" y="4430870"/>
            <a:ext cx="4123375" cy="2046130"/>
          </a:xfrm>
          <a:prstGeom prst="rect">
            <a:avLst/>
          </a:prstGeom>
        </p:spPr>
        <p:txBody>
          <a:bodyPr>
            <a:noAutofit/>
          </a:bodyPr>
          <a:lstStyle>
            <a:lvl1pPr>
              <a:lnSpc>
                <a:spcPct val="100000"/>
              </a:lnSpc>
              <a:defRPr sz="18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6"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7"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8" name="Retângulo 43">
            <a:extLst>
              <a:ext uri="{FF2B5EF4-FFF2-40B4-BE49-F238E27FC236}">
                <a16:creationId xmlns:a16="http://schemas.microsoft.com/office/drawing/2014/main" xmlns=""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a:solidFill>
                  <a:srgbClr val="FFFFFF"/>
                </a:solidFill>
                <a:cs typeface="Arial" panose="020B0604020202020204" pitchFamily="34" charset="0"/>
              </a:rPr>
              <a:pPr algn="r"/>
              <a:t>‹#›</a:t>
            </a:fld>
            <a:endParaRPr lang="en-US" sz="800" dirty="0">
              <a:solidFill>
                <a:srgbClr val="FFFFFF"/>
              </a:solidFill>
              <a:cs typeface="Arial" panose="020B0604020202020204" pitchFamily="34" charset="0"/>
            </a:endParaRPr>
          </a:p>
        </p:txBody>
      </p:sp>
      <p:sp>
        <p:nvSpPr>
          <p:cNvPr id="9"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defRPr/>
            </a:pPr>
            <a:r>
              <a:rPr lang="en-US" dirty="0" smtClean="0">
                <a:solidFill>
                  <a:srgbClr val="FFFFFF"/>
                </a:solidFill>
              </a:rPr>
              <a:t>© Capgemini 2017. All rights reserved |</a:t>
            </a:r>
          </a:p>
        </p:txBody>
      </p:sp>
      <p:sp>
        <p:nvSpPr>
          <p:cNvPr id="2" name="Title 1"/>
          <p:cNvSpPr>
            <a:spLocks noGrp="1"/>
          </p:cNvSpPr>
          <p:nvPr>
            <p:ph type="title"/>
          </p:nvPr>
        </p:nvSpPr>
        <p:spPr>
          <a:xfrm>
            <a:off x="6688365" y="4199582"/>
            <a:ext cx="3484336" cy="2218871"/>
          </a:xfrm>
          <a:prstGeom prst="rect">
            <a:avLst/>
          </a:prstGeom>
        </p:spPr>
        <p:txBody>
          <a:bodyPr/>
          <a:lstStyle>
            <a:lvl1pPr>
              <a:defRPr>
                <a:solidFill>
                  <a:schemeClr val="bg1"/>
                </a:solidFill>
              </a:defRPr>
            </a:lvl1pPr>
          </a:lstStyle>
          <a:p>
            <a:r>
              <a:rPr lang="fr-FR" smtClean="0"/>
              <a:t>Modifiez le style du titre</a:t>
            </a:r>
            <a:endParaRPr lang="en-GB" dirty="0"/>
          </a:p>
        </p:txBody>
      </p:sp>
    </p:spTree>
    <p:extLst>
      <p:ext uri="{BB962C8B-B14F-4D97-AF65-F5344CB8AC3E}">
        <p14:creationId xmlns:p14="http://schemas.microsoft.com/office/powerpoint/2010/main" val="9454514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ontent 1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495"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Freeform 6"/>
          <p:cNvSpPr>
            <a:spLocks/>
          </p:cNvSpPr>
          <p:nvPr userDrawn="1"/>
        </p:nvSpPr>
        <p:spPr bwMode="auto">
          <a:xfrm>
            <a:off x="-1" y="0"/>
            <a:ext cx="5557037" cy="6499225"/>
          </a:xfrm>
          <a:custGeom>
            <a:avLst/>
            <a:gdLst>
              <a:gd name="connsiteX0" fmla="*/ 9977 w 10000"/>
              <a:gd name="connsiteY0" fmla="*/ 377 h 10000"/>
              <a:gd name="connsiteX1" fmla="*/ 9977 w 10000"/>
              <a:gd name="connsiteY1" fmla="*/ 357 h 10000"/>
              <a:gd name="connsiteX2" fmla="*/ 9989 w 10000"/>
              <a:gd name="connsiteY2" fmla="*/ 338 h 10000"/>
              <a:gd name="connsiteX3" fmla="*/ 9989 w 10000"/>
              <a:gd name="connsiteY3" fmla="*/ 88 h 10000"/>
              <a:gd name="connsiteX4" fmla="*/ 9971 w 10000"/>
              <a:gd name="connsiteY4" fmla="*/ 64 h 10000"/>
              <a:gd name="connsiteX5" fmla="*/ 9971 w 10000"/>
              <a:gd name="connsiteY5" fmla="*/ 20 h 10000"/>
              <a:gd name="connsiteX6" fmla="*/ 9989 w 10000"/>
              <a:gd name="connsiteY6" fmla="*/ 0 h 10000"/>
              <a:gd name="connsiteX7" fmla="*/ 51 w 10000"/>
              <a:gd name="connsiteY7" fmla="*/ 0 h 10000"/>
              <a:gd name="connsiteX8" fmla="*/ 0 w 10000"/>
              <a:gd name="connsiteY8" fmla="*/ 44 h 10000"/>
              <a:gd name="connsiteX9" fmla="*/ 0 w 10000"/>
              <a:gd name="connsiteY9" fmla="*/ 8865 h 10000"/>
              <a:gd name="connsiteX10" fmla="*/ 46 w 10000"/>
              <a:gd name="connsiteY10" fmla="*/ 8865 h 10000"/>
              <a:gd name="connsiteX11" fmla="*/ 91 w 10000"/>
              <a:gd name="connsiteY11" fmla="*/ 8894 h 10000"/>
              <a:gd name="connsiteX12" fmla="*/ 1041 w 10000"/>
              <a:gd name="connsiteY12" fmla="*/ 9437 h 10000"/>
              <a:gd name="connsiteX13" fmla="*/ 2802 w 10000"/>
              <a:gd name="connsiteY13" fmla="*/ 9961 h 10000"/>
              <a:gd name="connsiteX14" fmla="*/ 3985 w 10000"/>
              <a:gd name="connsiteY14" fmla="*/ 9878 h 10000"/>
              <a:gd name="connsiteX15" fmla="*/ 5397 w 10000"/>
              <a:gd name="connsiteY15" fmla="*/ 9090 h 10000"/>
              <a:gd name="connsiteX16" fmla="*/ 5409 w 10000"/>
              <a:gd name="connsiteY16" fmla="*/ 9036 h 10000"/>
              <a:gd name="connsiteX17" fmla="*/ 5363 w 10000"/>
              <a:gd name="connsiteY17" fmla="*/ 8552 h 10000"/>
              <a:gd name="connsiteX18" fmla="*/ 5672 w 10000"/>
              <a:gd name="connsiteY18" fmla="*/ 7681 h 10000"/>
              <a:gd name="connsiteX19" fmla="*/ 6467 w 10000"/>
              <a:gd name="connsiteY19" fmla="*/ 6463 h 10000"/>
              <a:gd name="connsiteX20" fmla="*/ 8067 w 10000"/>
              <a:gd name="connsiteY20" fmla="*/ 4364 h 10000"/>
              <a:gd name="connsiteX21" fmla="*/ 9251 w 10000"/>
              <a:gd name="connsiteY21" fmla="*/ 2578 h 10000"/>
              <a:gd name="connsiteX22" fmla="*/ 9851 w 10000"/>
              <a:gd name="connsiteY22" fmla="*/ 1150 h 10000"/>
              <a:gd name="connsiteX23" fmla="*/ 9943 w 10000"/>
              <a:gd name="connsiteY23" fmla="*/ 714 h 10000"/>
              <a:gd name="connsiteX24" fmla="*/ 9960 w 10000"/>
              <a:gd name="connsiteY24" fmla="*/ 563 h 10000"/>
              <a:gd name="connsiteX25" fmla="*/ 9971 w 10000"/>
              <a:gd name="connsiteY25" fmla="*/ 411 h 10000"/>
              <a:gd name="connsiteX26" fmla="*/ 9977 w 10000"/>
              <a:gd name="connsiteY26" fmla="*/ 377 h 10000"/>
              <a:gd name="connsiteX0" fmla="*/ 9977 w 10000"/>
              <a:gd name="connsiteY0" fmla="*/ 377 h 10000"/>
              <a:gd name="connsiteX1" fmla="*/ 9977 w 10000"/>
              <a:gd name="connsiteY1" fmla="*/ 357 h 10000"/>
              <a:gd name="connsiteX2" fmla="*/ 9989 w 10000"/>
              <a:gd name="connsiteY2" fmla="*/ 88 h 10000"/>
              <a:gd name="connsiteX3" fmla="*/ 9971 w 10000"/>
              <a:gd name="connsiteY3" fmla="*/ 64 h 10000"/>
              <a:gd name="connsiteX4" fmla="*/ 9971 w 10000"/>
              <a:gd name="connsiteY4" fmla="*/ 20 h 10000"/>
              <a:gd name="connsiteX5" fmla="*/ 9989 w 10000"/>
              <a:gd name="connsiteY5" fmla="*/ 0 h 10000"/>
              <a:gd name="connsiteX6" fmla="*/ 51 w 10000"/>
              <a:gd name="connsiteY6" fmla="*/ 0 h 10000"/>
              <a:gd name="connsiteX7" fmla="*/ 0 w 10000"/>
              <a:gd name="connsiteY7" fmla="*/ 44 h 10000"/>
              <a:gd name="connsiteX8" fmla="*/ 0 w 10000"/>
              <a:gd name="connsiteY8" fmla="*/ 8865 h 10000"/>
              <a:gd name="connsiteX9" fmla="*/ 46 w 10000"/>
              <a:gd name="connsiteY9" fmla="*/ 8865 h 10000"/>
              <a:gd name="connsiteX10" fmla="*/ 91 w 10000"/>
              <a:gd name="connsiteY10" fmla="*/ 8894 h 10000"/>
              <a:gd name="connsiteX11" fmla="*/ 1041 w 10000"/>
              <a:gd name="connsiteY11" fmla="*/ 9437 h 10000"/>
              <a:gd name="connsiteX12" fmla="*/ 2802 w 10000"/>
              <a:gd name="connsiteY12" fmla="*/ 9961 h 10000"/>
              <a:gd name="connsiteX13" fmla="*/ 3985 w 10000"/>
              <a:gd name="connsiteY13" fmla="*/ 9878 h 10000"/>
              <a:gd name="connsiteX14" fmla="*/ 5397 w 10000"/>
              <a:gd name="connsiteY14" fmla="*/ 9090 h 10000"/>
              <a:gd name="connsiteX15" fmla="*/ 5409 w 10000"/>
              <a:gd name="connsiteY15" fmla="*/ 9036 h 10000"/>
              <a:gd name="connsiteX16" fmla="*/ 5363 w 10000"/>
              <a:gd name="connsiteY16" fmla="*/ 8552 h 10000"/>
              <a:gd name="connsiteX17" fmla="*/ 5672 w 10000"/>
              <a:gd name="connsiteY17" fmla="*/ 7681 h 10000"/>
              <a:gd name="connsiteX18" fmla="*/ 6467 w 10000"/>
              <a:gd name="connsiteY18" fmla="*/ 6463 h 10000"/>
              <a:gd name="connsiteX19" fmla="*/ 8067 w 10000"/>
              <a:gd name="connsiteY19" fmla="*/ 4364 h 10000"/>
              <a:gd name="connsiteX20" fmla="*/ 9251 w 10000"/>
              <a:gd name="connsiteY20" fmla="*/ 2578 h 10000"/>
              <a:gd name="connsiteX21" fmla="*/ 9851 w 10000"/>
              <a:gd name="connsiteY21" fmla="*/ 1150 h 10000"/>
              <a:gd name="connsiteX22" fmla="*/ 9943 w 10000"/>
              <a:gd name="connsiteY22" fmla="*/ 714 h 10000"/>
              <a:gd name="connsiteX23" fmla="*/ 9960 w 10000"/>
              <a:gd name="connsiteY23" fmla="*/ 563 h 10000"/>
              <a:gd name="connsiteX24" fmla="*/ 9971 w 10000"/>
              <a:gd name="connsiteY24" fmla="*/ 411 h 10000"/>
              <a:gd name="connsiteX25" fmla="*/ 9977 w 10000"/>
              <a:gd name="connsiteY25" fmla="*/ 377 h 10000"/>
              <a:gd name="connsiteX0" fmla="*/ 9977 w 10000"/>
              <a:gd name="connsiteY0" fmla="*/ 377 h 10000"/>
              <a:gd name="connsiteX1" fmla="*/ 9977 w 10000"/>
              <a:gd name="connsiteY1" fmla="*/ 357 h 10000"/>
              <a:gd name="connsiteX2" fmla="*/ 9989 w 10000"/>
              <a:gd name="connsiteY2" fmla="*/ 88 h 10000"/>
              <a:gd name="connsiteX3" fmla="*/ 9971 w 10000"/>
              <a:gd name="connsiteY3" fmla="*/ 20 h 10000"/>
              <a:gd name="connsiteX4" fmla="*/ 9989 w 10000"/>
              <a:gd name="connsiteY4" fmla="*/ 0 h 10000"/>
              <a:gd name="connsiteX5" fmla="*/ 51 w 10000"/>
              <a:gd name="connsiteY5" fmla="*/ 0 h 10000"/>
              <a:gd name="connsiteX6" fmla="*/ 0 w 10000"/>
              <a:gd name="connsiteY6" fmla="*/ 44 h 10000"/>
              <a:gd name="connsiteX7" fmla="*/ 0 w 10000"/>
              <a:gd name="connsiteY7" fmla="*/ 8865 h 10000"/>
              <a:gd name="connsiteX8" fmla="*/ 46 w 10000"/>
              <a:gd name="connsiteY8" fmla="*/ 8865 h 10000"/>
              <a:gd name="connsiteX9" fmla="*/ 91 w 10000"/>
              <a:gd name="connsiteY9" fmla="*/ 8894 h 10000"/>
              <a:gd name="connsiteX10" fmla="*/ 1041 w 10000"/>
              <a:gd name="connsiteY10" fmla="*/ 9437 h 10000"/>
              <a:gd name="connsiteX11" fmla="*/ 2802 w 10000"/>
              <a:gd name="connsiteY11" fmla="*/ 9961 h 10000"/>
              <a:gd name="connsiteX12" fmla="*/ 3985 w 10000"/>
              <a:gd name="connsiteY12" fmla="*/ 9878 h 10000"/>
              <a:gd name="connsiteX13" fmla="*/ 5397 w 10000"/>
              <a:gd name="connsiteY13" fmla="*/ 9090 h 10000"/>
              <a:gd name="connsiteX14" fmla="*/ 5409 w 10000"/>
              <a:gd name="connsiteY14" fmla="*/ 9036 h 10000"/>
              <a:gd name="connsiteX15" fmla="*/ 5363 w 10000"/>
              <a:gd name="connsiteY15" fmla="*/ 8552 h 10000"/>
              <a:gd name="connsiteX16" fmla="*/ 5672 w 10000"/>
              <a:gd name="connsiteY16" fmla="*/ 7681 h 10000"/>
              <a:gd name="connsiteX17" fmla="*/ 6467 w 10000"/>
              <a:gd name="connsiteY17" fmla="*/ 6463 h 10000"/>
              <a:gd name="connsiteX18" fmla="*/ 8067 w 10000"/>
              <a:gd name="connsiteY18" fmla="*/ 4364 h 10000"/>
              <a:gd name="connsiteX19" fmla="*/ 9251 w 10000"/>
              <a:gd name="connsiteY19" fmla="*/ 2578 h 10000"/>
              <a:gd name="connsiteX20" fmla="*/ 9851 w 10000"/>
              <a:gd name="connsiteY20" fmla="*/ 1150 h 10000"/>
              <a:gd name="connsiteX21" fmla="*/ 9943 w 10000"/>
              <a:gd name="connsiteY21" fmla="*/ 714 h 10000"/>
              <a:gd name="connsiteX22" fmla="*/ 9960 w 10000"/>
              <a:gd name="connsiteY22" fmla="*/ 563 h 10000"/>
              <a:gd name="connsiteX23" fmla="*/ 9971 w 10000"/>
              <a:gd name="connsiteY23" fmla="*/ 411 h 10000"/>
              <a:gd name="connsiteX24" fmla="*/ 9977 w 10000"/>
              <a:gd name="connsiteY24" fmla="*/ 377 h 10000"/>
              <a:gd name="connsiteX0" fmla="*/ 9977 w 10000"/>
              <a:gd name="connsiteY0" fmla="*/ 377 h 10000"/>
              <a:gd name="connsiteX1" fmla="*/ 9977 w 10000"/>
              <a:gd name="connsiteY1" fmla="*/ 357 h 10000"/>
              <a:gd name="connsiteX2" fmla="*/ 9989 w 10000"/>
              <a:gd name="connsiteY2" fmla="*/ 88 h 10000"/>
              <a:gd name="connsiteX3" fmla="*/ 9971 w 10000"/>
              <a:gd name="connsiteY3" fmla="*/ 20 h 10000"/>
              <a:gd name="connsiteX4" fmla="*/ 51 w 10000"/>
              <a:gd name="connsiteY4" fmla="*/ 0 h 10000"/>
              <a:gd name="connsiteX5" fmla="*/ 0 w 10000"/>
              <a:gd name="connsiteY5" fmla="*/ 44 h 10000"/>
              <a:gd name="connsiteX6" fmla="*/ 0 w 10000"/>
              <a:gd name="connsiteY6" fmla="*/ 8865 h 10000"/>
              <a:gd name="connsiteX7" fmla="*/ 46 w 10000"/>
              <a:gd name="connsiteY7" fmla="*/ 8865 h 10000"/>
              <a:gd name="connsiteX8" fmla="*/ 91 w 10000"/>
              <a:gd name="connsiteY8" fmla="*/ 8894 h 10000"/>
              <a:gd name="connsiteX9" fmla="*/ 1041 w 10000"/>
              <a:gd name="connsiteY9" fmla="*/ 9437 h 10000"/>
              <a:gd name="connsiteX10" fmla="*/ 2802 w 10000"/>
              <a:gd name="connsiteY10" fmla="*/ 9961 h 10000"/>
              <a:gd name="connsiteX11" fmla="*/ 3985 w 10000"/>
              <a:gd name="connsiteY11" fmla="*/ 9878 h 10000"/>
              <a:gd name="connsiteX12" fmla="*/ 5397 w 10000"/>
              <a:gd name="connsiteY12" fmla="*/ 9090 h 10000"/>
              <a:gd name="connsiteX13" fmla="*/ 5409 w 10000"/>
              <a:gd name="connsiteY13" fmla="*/ 9036 h 10000"/>
              <a:gd name="connsiteX14" fmla="*/ 5363 w 10000"/>
              <a:gd name="connsiteY14" fmla="*/ 8552 h 10000"/>
              <a:gd name="connsiteX15" fmla="*/ 5672 w 10000"/>
              <a:gd name="connsiteY15" fmla="*/ 7681 h 10000"/>
              <a:gd name="connsiteX16" fmla="*/ 6467 w 10000"/>
              <a:gd name="connsiteY16" fmla="*/ 6463 h 10000"/>
              <a:gd name="connsiteX17" fmla="*/ 8067 w 10000"/>
              <a:gd name="connsiteY17" fmla="*/ 4364 h 10000"/>
              <a:gd name="connsiteX18" fmla="*/ 9251 w 10000"/>
              <a:gd name="connsiteY18" fmla="*/ 2578 h 10000"/>
              <a:gd name="connsiteX19" fmla="*/ 9851 w 10000"/>
              <a:gd name="connsiteY19" fmla="*/ 1150 h 10000"/>
              <a:gd name="connsiteX20" fmla="*/ 9943 w 10000"/>
              <a:gd name="connsiteY20" fmla="*/ 714 h 10000"/>
              <a:gd name="connsiteX21" fmla="*/ 9960 w 10000"/>
              <a:gd name="connsiteY21" fmla="*/ 563 h 10000"/>
              <a:gd name="connsiteX22" fmla="*/ 9971 w 10000"/>
              <a:gd name="connsiteY22" fmla="*/ 411 h 10000"/>
              <a:gd name="connsiteX23" fmla="*/ 9977 w 10000"/>
              <a:gd name="connsiteY23" fmla="*/ 377 h 10000"/>
              <a:gd name="connsiteX0" fmla="*/ 9977 w 10000"/>
              <a:gd name="connsiteY0" fmla="*/ 377 h 10000"/>
              <a:gd name="connsiteX1" fmla="*/ 9977 w 10000"/>
              <a:gd name="connsiteY1" fmla="*/ 357 h 10000"/>
              <a:gd name="connsiteX2" fmla="*/ 9989 w 10000"/>
              <a:gd name="connsiteY2" fmla="*/ 88 h 10000"/>
              <a:gd name="connsiteX3" fmla="*/ 9977 w 10000"/>
              <a:gd name="connsiteY3" fmla="*/ 0 h 10000"/>
              <a:gd name="connsiteX4" fmla="*/ 51 w 10000"/>
              <a:gd name="connsiteY4" fmla="*/ 0 h 10000"/>
              <a:gd name="connsiteX5" fmla="*/ 0 w 10000"/>
              <a:gd name="connsiteY5" fmla="*/ 44 h 10000"/>
              <a:gd name="connsiteX6" fmla="*/ 0 w 10000"/>
              <a:gd name="connsiteY6" fmla="*/ 8865 h 10000"/>
              <a:gd name="connsiteX7" fmla="*/ 46 w 10000"/>
              <a:gd name="connsiteY7" fmla="*/ 8865 h 10000"/>
              <a:gd name="connsiteX8" fmla="*/ 91 w 10000"/>
              <a:gd name="connsiteY8" fmla="*/ 8894 h 10000"/>
              <a:gd name="connsiteX9" fmla="*/ 1041 w 10000"/>
              <a:gd name="connsiteY9" fmla="*/ 9437 h 10000"/>
              <a:gd name="connsiteX10" fmla="*/ 2802 w 10000"/>
              <a:gd name="connsiteY10" fmla="*/ 9961 h 10000"/>
              <a:gd name="connsiteX11" fmla="*/ 3985 w 10000"/>
              <a:gd name="connsiteY11" fmla="*/ 9878 h 10000"/>
              <a:gd name="connsiteX12" fmla="*/ 5397 w 10000"/>
              <a:gd name="connsiteY12" fmla="*/ 9090 h 10000"/>
              <a:gd name="connsiteX13" fmla="*/ 5409 w 10000"/>
              <a:gd name="connsiteY13" fmla="*/ 9036 h 10000"/>
              <a:gd name="connsiteX14" fmla="*/ 5363 w 10000"/>
              <a:gd name="connsiteY14" fmla="*/ 8552 h 10000"/>
              <a:gd name="connsiteX15" fmla="*/ 5672 w 10000"/>
              <a:gd name="connsiteY15" fmla="*/ 7681 h 10000"/>
              <a:gd name="connsiteX16" fmla="*/ 6467 w 10000"/>
              <a:gd name="connsiteY16" fmla="*/ 6463 h 10000"/>
              <a:gd name="connsiteX17" fmla="*/ 8067 w 10000"/>
              <a:gd name="connsiteY17" fmla="*/ 4364 h 10000"/>
              <a:gd name="connsiteX18" fmla="*/ 9251 w 10000"/>
              <a:gd name="connsiteY18" fmla="*/ 2578 h 10000"/>
              <a:gd name="connsiteX19" fmla="*/ 9851 w 10000"/>
              <a:gd name="connsiteY19" fmla="*/ 1150 h 10000"/>
              <a:gd name="connsiteX20" fmla="*/ 9943 w 10000"/>
              <a:gd name="connsiteY20" fmla="*/ 714 h 10000"/>
              <a:gd name="connsiteX21" fmla="*/ 9960 w 10000"/>
              <a:gd name="connsiteY21" fmla="*/ 563 h 10000"/>
              <a:gd name="connsiteX22" fmla="*/ 9971 w 10000"/>
              <a:gd name="connsiteY22" fmla="*/ 411 h 10000"/>
              <a:gd name="connsiteX23" fmla="*/ 9977 w 10000"/>
              <a:gd name="connsiteY23" fmla="*/ 377 h 10000"/>
              <a:gd name="connsiteX0" fmla="*/ 9971 w 9990"/>
              <a:gd name="connsiteY0" fmla="*/ 411 h 10000"/>
              <a:gd name="connsiteX1" fmla="*/ 9977 w 9990"/>
              <a:gd name="connsiteY1" fmla="*/ 357 h 10000"/>
              <a:gd name="connsiteX2" fmla="*/ 9989 w 9990"/>
              <a:gd name="connsiteY2" fmla="*/ 88 h 10000"/>
              <a:gd name="connsiteX3" fmla="*/ 9977 w 9990"/>
              <a:gd name="connsiteY3" fmla="*/ 0 h 10000"/>
              <a:gd name="connsiteX4" fmla="*/ 51 w 9990"/>
              <a:gd name="connsiteY4" fmla="*/ 0 h 10000"/>
              <a:gd name="connsiteX5" fmla="*/ 0 w 9990"/>
              <a:gd name="connsiteY5" fmla="*/ 44 h 10000"/>
              <a:gd name="connsiteX6" fmla="*/ 0 w 9990"/>
              <a:gd name="connsiteY6" fmla="*/ 8865 h 10000"/>
              <a:gd name="connsiteX7" fmla="*/ 46 w 9990"/>
              <a:gd name="connsiteY7" fmla="*/ 8865 h 10000"/>
              <a:gd name="connsiteX8" fmla="*/ 91 w 9990"/>
              <a:gd name="connsiteY8" fmla="*/ 8894 h 10000"/>
              <a:gd name="connsiteX9" fmla="*/ 1041 w 9990"/>
              <a:gd name="connsiteY9" fmla="*/ 9437 h 10000"/>
              <a:gd name="connsiteX10" fmla="*/ 2802 w 9990"/>
              <a:gd name="connsiteY10" fmla="*/ 9961 h 10000"/>
              <a:gd name="connsiteX11" fmla="*/ 3985 w 9990"/>
              <a:gd name="connsiteY11" fmla="*/ 9878 h 10000"/>
              <a:gd name="connsiteX12" fmla="*/ 5397 w 9990"/>
              <a:gd name="connsiteY12" fmla="*/ 9090 h 10000"/>
              <a:gd name="connsiteX13" fmla="*/ 5409 w 9990"/>
              <a:gd name="connsiteY13" fmla="*/ 9036 h 10000"/>
              <a:gd name="connsiteX14" fmla="*/ 5363 w 9990"/>
              <a:gd name="connsiteY14" fmla="*/ 8552 h 10000"/>
              <a:gd name="connsiteX15" fmla="*/ 5672 w 9990"/>
              <a:gd name="connsiteY15" fmla="*/ 7681 h 10000"/>
              <a:gd name="connsiteX16" fmla="*/ 6467 w 9990"/>
              <a:gd name="connsiteY16" fmla="*/ 6463 h 10000"/>
              <a:gd name="connsiteX17" fmla="*/ 8067 w 9990"/>
              <a:gd name="connsiteY17" fmla="*/ 4364 h 10000"/>
              <a:gd name="connsiteX18" fmla="*/ 9251 w 9990"/>
              <a:gd name="connsiteY18" fmla="*/ 2578 h 10000"/>
              <a:gd name="connsiteX19" fmla="*/ 9851 w 9990"/>
              <a:gd name="connsiteY19" fmla="*/ 1150 h 10000"/>
              <a:gd name="connsiteX20" fmla="*/ 9943 w 9990"/>
              <a:gd name="connsiteY20" fmla="*/ 714 h 10000"/>
              <a:gd name="connsiteX21" fmla="*/ 9960 w 9990"/>
              <a:gd name="connsiteY21" fmla="*/ 563 h 10000"/>
              <a:gd name="connsiteX22" fmla="*/ 9971 w 9990"/>
              <a:gd name="connsiteY22" fmla="*/ 41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990" h="10000">
                <a:moveTo>
                  <a:pt x="9971" y="411"/>
                </a:moveTo>
                <a:cubicBezTo>
                  <a:pt x="9974" y="377"/>
                  <a:pt x="9974" y="411"/>
                  <a:pt x="9977" y="357"/>
                </a:cubicBezTo>
                <a:cubicBezTo>
                  <a:pt x="9979" y="309"/>
                  <a:pt x="9990" y="137"/>
                  <a:pt x="9989" y="88"/>
                </a:cubicBezTo>
                <a:cubicBezTo>
                  <a:pt x="9988" y="32"/>
                  <a:pt x="9977" y="15"/>
                  <a:pt x="9977" y="0"/>
                </a:cubicBezTo>
                <a:lnTo>
                  <a:pt x="51" y="0"/>
                </a:lnTo>
                <a:cubicBezTo>
                  <a:pt x="6" y="0"/>
                  <a:pt x="0" y="5"/>
                  <a:pt x="0" y="44"/>
                </a:cubicBezTo>
                <a:lnTo>
                  <a:pt x="0" y="8865"/>
                </a:lnTo>
                <a:lnTo>
                  <a:pt x="46" y="8865"/>
                </a:lnTo>
                <a:cubicBezTo>
                  <a:pt x="57" y="8875"/>
                  <a:pt x="74" y="8885"/>
                  <a:pt x="91" y="8894"/>
                </a:cubicBezTo>
                <a:cubicBezTo>
                  <a:pt x="395" y="9090"/>
                  <a:pt x="709" y="9276"/>
                  <a:pt x="1041" y="9437"/>
                </a:cubicBezTo>
                <a:cubicBezTo>
                  <a:pt x="1589" y="9702"/>
                  <a:pt x="2167" y="9902"/>
                  <a:pt x="2802" y="9961"/>
                </a:cubicBezTo>
                <a:cubicBezTo>
                  <a:pt x="3202" y="10000"/>
                  <a:pt x="3596" y="9976"/>
                  <a:pt x="3985" y="9878"/>
                </a:cubicBezTo>
                <a:cubicBezTo>
                  <a:pt x="4545" y="9731"/>
                  <a:pt x="4997" y="9447"/>
                  <a:pt x="5397" y="9090"/>
                </a:cubicBezTo>
                <a:cubicBezTo>
                  <a:pt x="5420" y="9075"/>
                  <a:pt x="5420" y="9061"/>
                  <a:pt x="5409" y="9036"/>
                </a:cubicBezTo>
                <a:cubicBezTo>
                  <a:pt x="5352" y="8880"/>
                  <a:pt x="5346" y="8713"/>
                  <a:pt x="5363" y="8552"/>
                </a:cubicBezTo>
                <a:cubicBezTo>
                  <a:pt x="5403" y="8244"/>
                  <a:pt x="5529" y="7960"/>
                  <a:pt x="5672" y="7681"/>
                </a:cubicBezTo>
                <a:cubicBezTo>
                  <a:pt x="5901" y="7255"/>
                  <a:pt x="6181" y="6859"/>
                  <a:pt x="6467" y="6463"/>
                </a:cubicBezTo>
                <a:cubicBezTo>
                  <a:pt x="6987" y="5758"/>
                  <a:pt x="7547" y="5068"/>
                  <a:pt x="8067" y="4364"/>
                </a:cubicBezTo>
                <a:cubicBezTo>
                  <a:pt x="8496" y="3787"/>
                  <a:pt x="8908" y="3200"/>
                  <a:pt x="9251" y="2578"/>
                </a:cubicBezTo>
                <a:cubicBezTo>
                  <a:pt x="9503" y="2118"/>
                  <a:pt x="9714" y="1649"/>
                  <a:pt x="9851" y="1150"/>
                </a:cubicBezTo>
                <a:cubicBezTo>
                  <a:pt x="9891" y="1008"/>
                  <a:pt x="9914" y="861"/>
                  <a:pt x="9943" y="714"/>
                </a:cubicBezTo>
                <a:cubicBezTo>
                  <a:pt x="9961" y="616"/>
                  <a:pt x="9955" y="613"/>
                  <a:pt x="9960" y="563"/>
                </a:cubicBezTo>
                <a:cubicBezTo>
                  <a:pt x="9966" y="514"/>
                  <a:pt x="9971" y="465"/>
                  <a:pt x="9971" y="411"/>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 name="Title 1"/>
          <p:cNvSpPr>
            <a:spLocks noGrp="1"/>
          </p:cNvSpPr>
          <p:nvPr>
            <p:ph type="title"/>
          </p:nvPr>
        </p:nvSpPr>
        <p:spPr>
          <a:xfrm>
            <a:off x="227349" y="824315"/>
            <a:ext cx="3763883" cy="1830078"/>
          </a:xfrm>
          <a:prstGeom prst="rect">
            <a:avLst/>
          </a:prstGeom>
        </p:spPr>
        <p:txBody>
          <a:bodyPr/>
          <a:lstStyle>
            <a:lvl1pPr>
              <a:defRPr>
                <a:solidFill>
                  <a:schemeClr val="accent2"/>
                </a:solidFill>
              </a:defRPr>
            </a:lvl1pPr>
          </a:lstStyle>
          <a:p>
            <a:r>
              <a:rPr lang="fr-FR" smtClean="0"/>
              <a:t>Modifiez le style du titre</a:t>
            </a:r>
            <a:endParaRPr lang="en-GB" dirty="0"/>
          </a:p>
        </p:txBody>
      </p:sp>
      <p:sp>
        <p:nvSpPr>
          <p:cNvPr id="4" name="Text Placeholder 7">
            <a:extLst>
              <a:ext uri="{FF2B5EF4-FFF2-40B4-BE49-F238E27FC236}">
                <a16:creationId xmlns="" xmlns:a16="http://schemas.microsoft.com/office/drawing/2014/main" id="{98BC8B91-D2A3-4F52-B4E2-1C3C1B691942}"/>
              </a:ext>
            </a:extLst>
          </p:cNvPr>
          <p:cNvSpPr>
            <a:spLocks noGrp="1"/>
          </p:cNvSpPr>
          <p:nvPr>
            <p:ph type="body" sz="quarter" idx="32" hasCustomPrompt="1"/>
          </p:nvPr>
        </p:nvSpPr>
        <p:spPr>
          <a:xfrm>
            <a:off x="227349" y="2640369"/>
            <a:ext cx="3763883" cy="2388831"/>
          </a:xfrm>
          <a:prstGeom prst="rect">
            <a:avLst/>
          </a:prstGeom>
        </p:spPr>
        <p:txBody>
          <a:bodyPr>
            <a:noAutofit/>
          </a:bodyPr>
          <a:lstStyle>
            <a:lvl1pPr>
              <a:lnSpc>
                <a:spcPct val="1000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7" name="Picture Placeholder 17">
            <a:extLst>
              <a:ext uri="{FF2B5EF4-FFF2-40B4-BE49-F238E27FC236}">
                <a16:creationId xmlns="" xmlns:a16="http://schemas.microsoft.com/office/drawing/2014/main" id="{218E0C47-FBAF-440E-A6A0-9D14AE6071F8}"/>
              </a:ext>
            </a:extLst>
          </p:cNvPr>
          <p:cNvSpPr>
            <a:spLocks noGrp="1"/>
          </p:cNvSpPr>
          <p:nvPr>
            <p:ph type="pic" sz="quarter" idx="10"/>
          </p:nvPr>
        </p:nvSpPr>
        <p:spPr>
          <a:xfrm>
            <a:off x="2351584" y="-1"/>
            <a:ext cx="12192000" cy="6857998"/>
          </a:xfrm>
          <a:prstGeom prst="rect">
            <a:avLst/>
          </a:prstGeom>
          <a:noFill/>
        </p:spPr>
        <p:txBody>
          <a:bodyPr anchor="ctr"/>
          <a:lstStyle>
            <a:lvl1pPr algn="ctr">
              <a:defRPr/>
            </a:lvl1pPr>
          </a:lstStyle>
          <a:p>
            <a:r>
              <a:rPr lang="fr-FR" smtClean="0"/>
              <a:t>Cliquez sur l'icône pour ajouter une image</a:t>
            </a:r>
            <a:endParaRPr lang="pt-PT" dirty="0"/>
          </a:p>
        </p:txBody>
      </p:sp>
    </p:spTree>
    <p:extLst>
      <p:ext uri="{BB962C8B-B14F-4D97-AF65-F5344CB8AC3E}">
        <p14:creationId xmlns:p14="http://schemas.microsoft.com/office/powerpoint/2010/main" val="746407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ntent 1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19"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26" name="Freeform 6"/>
          <p:cNvSpPr>
            <a:spLocks/>
          </p:cNvSpPr>
          <p:nvPr userDrawn="1"/>
        </p:nvSpPr>
        <p:spPr bwMode="auto">
          <a:xfrm>
            <a:off x="0" y="2312"/>
            <a:ext cx="9360442" cy="6855688"/>
          </a:xfrm>
          <a:custGeom>
            <a:avLst/>
            <a:gdLst/>
            <a:ahLst/>
            <a:cxnLst>
              <a:cxn ang="0">
                <a:pos x="1085" y="2886"/>
              </a:cxn>
              <a:cxn ang="0">
                <a:pos x="8" y="2886"/>
              </a:cxn>
              <a:cxn ang="0">
                <a:pos x="0" y="2878"/>
              </a:cxn>
              <a:cxn ang="0">
                <a:pos x="0" y="8"/>
              </a:cxn>
              <a:cxn ang="0">
                <a:pos x="8" y="0"/>
              </a:cxn>
              <a:cxn ang="0">
                <a:pos x="3941" y="0"/>
              </a:cxn>
              <a:cxn ang="0">
                <a:pos x="3940" y="7"/>
              </a:cxn>
              <a:cxn ang="0">
                <a:pos x="3836" y="226"/>
              </a:cxn>
              <a:cxn ang="0">
                <a:pos x="3513" y="535"/>
              </a:cxn>
              <a:cxn ang="0">
                <a:pos x="3236" y="679"/>
              </a:cxn>
              <a:cxn ang="0">
                <a:pos x="2622" y="944"/>
              </a:cxn>
              <a:cxn ang="0">
                <a:pos x="2193" y="1162"/>
              </a:cxn>
              <a:cxn ang="0">
                <a:pos x="1907" y="1375"/>
              </a:cxn>
              <a:cxn ang="0">
                <a:pos x="1766" y="1572"/>
              </a:cxn>
              <a:cxn ang="0">
                <a:pos x="1719" y="1763"/>
              </a:cxn>
              <a:cxn ang="0">
                <a:pos x="1722" y="1846"/>
              </a:cxn>
              <a:cxn ang="0">
                <a:pos x="1760" y="2017"/>
              </a:cxn>
              <a:cxn ang="0">
                <a:pos x="1870" y="2257"/>
              </a:cxn>
              <a:cxn ang="0">
                <a:pos x="1868" y="2270"/>
              </a:cxn>
              <a:cxn ang="0">
                <a:pos x="1453" y="2615"/>
              </a:cxn>
              <a:cxn ang="0">
                <a:pos x="1090" y="2881"/>
              </a:cxn>
              <a:cxn ang="0">
                <a:pos x="1085" y="2886"/>
              </a:cxn>
            </a:cxnLst>
            <a:rect l="0" t="0" r="r" b="b"/>
            <a:pathLst>
              <a:path w="3942" h="2886">
                <a:moveTo>
                  <a:pt x="1085" y="2886"/>
                </a:moveTo>
                <a:cubicBezTo>
                  <a:pt x="726" y="2886"/>
                  <a:pt x="367" y="2886"/>
                  <a:pt x="8" y="2886"/>
                </a:cubicBezTo>
                <a:cubicBezTo>
                  <a:pt x="2" y="2886"/>
                  <a:pt x="0" y="2884"/>
                  <a:pt x="0" y="2878"/>
                </a:cubicBezTo>
                <a:cubicBezTo>
                  <a:pt x="1" y="1921"/>
                  <a:pt x="1" y="965"/>
                  <a:pt x="0" y="8"/>
                </a:cubicBezTo>
                <a:cubicBezTo>
                  <a:pt x="0" y="2"/>
                  <a:pt x="2" y="0"/>
                  <a:pt x="8" y="0"/>
                </a:cubicBezTo>
                <a:cubicBezTo>
                  <a:pt x="1319" y="0"/>
                  <a:pt x="2630" y="0"/>
                  <a:pt x="3941" y="0"/>
                </a:cubicBezTo>
                <a:cubicBezTo>
                  <a:pt x="3942" y="3"/>
                  <a:pt x="3941" y="5"/>
                  <a:pt x="3940" y="7"/>
                </a:cubicBezTo>
                <a:cubicBezTo>
                  <a:pt x="3916" y="85"/>
                  <a:pt x="3881" y="158"/>
                  <a:pt x="3836" y="226"/>
                </a:cubicBezTo>
                <a:cubicBezTo>
                  <a:pt x="3751" y="353"/>
                  <a:pt x="3638" y="451"/>
                  <a:pt x="3513" y="535"/>
                </a:cubicBezTo>
                <a:cubicBezTo>
                  <a:pt x="3426" y="593"/>
                  <a:pt x="3332" y="639"/>
                  <a:pt x="3236" y="679"/>
                </a:cubicBezTo>
                <a:cubicBezTo>
                  <a:pt x="3031" y="766"/>
                  <a:pt x="2825" y="852"/>
                  <a:pt x="2622" y="944"/>
                </a:cubicBezTo>
                <a:cubicBezTo>
                  <a:pt x="2475" y="1010"/>
                  <a:pt x="2331" y="1080"/>
                  <a:pt x="2193" y="1162"/>
                </a:cubicBezTo>
                <a:cubicBezTo>
                  <a:pt x="2090" y="1223"/>
                  <a:pt x="1992" y="1291"/>
                  <a:pt x="1907" y="1375"/>
                </a:cubicBezTo>
                <a:cubicBezTo>
                  <a:pt x="1849" y="1433"/>
                  <a:pt x="1800" y="1497"/>
                  <a:pt x="1766" y="1572"/>
                </a:cubicBezTo>
                <a:cubicBezTo>
                  <a:pt x="1739" y="1633"/>
                  <a:pt x="1723" y="1697"/>
                  <a:pt x="1719" y="1763"/>
                </a:cubicBezTo>
                <a:cubicBezTo>
                  <a:pt x="1718" y="1791"/>
                  <a:pt x="1719" y="1818"/>
                  <a:pt x="1722" y="1846"/>
                </a:cubicBezTo>
                <a:cubicBezTo>
                  <a:pt x="1728" y="1904"/>
                  <a:pt x="1741" y="1961"/>
                  <a:pt x="1760" y="2017"/>
                </a:cubicBezTo>
                <a:cubicBezTo>
                  <a:pt x="1787" y="2101"/>
                  <a:pt x="1826" y="2180"/>
                  <a:pt x="1870" y="2257"/>
                </a:cubicBezTo>
                <a:cubicBezTo>
                  <a:pt x="1873" y="2262"/>
                  <a:pt x="1874" y="2265"/>
                  <a:pt x="1868" y="2270"/>
                </a:cubicBezTo>
                <a:cubicBezTo>
                  <a:pt x="1733" y="2389"/>
                  <a:pt x="1594" y="2503"/>
                  <a:pt x="1453" y="2615"/>
                </a:cubicBezTo>
                <a:cubicBezTo>
                  <a:pt x="1336" y="2708"/>
                  <a:pt x="1214" y="2796"/>
                  <a:pt x="1090" y="2881"/>
                </a:cubicBezTo>
                <a:cubicBezTo>
                  <a:pt x="1088" y="2882"/>
                  <a:pt x="1085" y="2883"/>
                  <a:pt x="1085" y="2886"/>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 name="Title 1"/>
          <p:cNvSpPr>
            <a:spLocks noGrp="1"/>
          </p:cNvSpPr>
          <p:nvPr>
            <p:ph type="title"/>
          </p:nvPr>
        </p:nvSpPr>
        <p:spPr>
          <a:xfrm>
            <a:off x="227350" y="824315"/>
            <a:ext cx="4500650" cy="1830078"/>
          </a:xfrm>
          <a:prstGeom prst="rect">
            <a:avLst/>
          </a:prstGeom>
        </p:spPr>
        <p:txBody>
          <a:bodyPr/>
          <a:lstStyle>
            <a:lvl1pPr>
              <a:defRPr>
                <a:solidFill>
                  <a:schemeClr val="accent2"/>
                </a:solidFill>
              </a:defRPr>
            </a:lvl1pPr>
          </a:lstStyle>
          <a:p>
            <a:r>
              <a:rPr lang="fr-FR" dirty="0" smtClean="0"/>
              <a:t>Modifiez le style du titre</a:t>
            </a:r>
            <a:endParaRPr lang="en-GB" dirty="0"/>
          </a:p>
        </p:txBody>
      </p:sp>
      <p:sp>
        <p:nvSpPr>
          <p:cNvPr id="4" name="Espace réservé du texte 3"/>
          <p:cNvSpPr>
            <a:spLocks noGrp="1"/>
          </p:cNvSpPr>
          <p:nvPr>
            <p:ph type="body" sz="quarter" idx="33"/>
          </p:nvPr>
        </p:nvSpPr>
        <p:spPr>
          <a:xfrm>
            <a:off x="5160000" y="2997000"/>
            <a:ext cx="6755775" cy="3492700"/>
          </a:xfrm>
        </p:spPr>
        <p:txBody>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Tree>
    <p:extLst>
      <p:ext uri="{BB962C8B-B14F-4D97-AF65-F5344CB8AC3E}">
        <p14:creationId xmlns:p14="http://schemas.microsoft.com/office/powerpoint/2010/main" val="35788932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ntent 14">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2543"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5"/>
          <p:cNvSpPr/>
          <p:nvPr userDrawn="1"/>
        </p:nvSpPr>
        <p:spPr>
          <a:xfrm>
            <a:off x="9055100" y="6489700"/>
            <a:ext cx="31369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82950" name="Freeform 6"/>
          <p:cNvSpPr>
            <a:spLocks/>
          </p:cNvSpPr>
          <p:nvPr userDrawn="1"/>
        </p:nvSpPr>
        <p:spPr bwMode="auto">
          <a:xfrm>
            <a:off x="4102100" y="957972"/>
            <a:ext cx="8089900" cy="5900028"/>
          </a:xfrm>
          <a:custGeom>
            <a:avLst/>
            <a:gdLst/>
            <a:ahLst/>
            <a:cxnLst>
              <a:cxn ang="0">
                <a:pos x="3392" y="314"/>
              </a:cxn>
              <a:cxn ang="0">
                <a:pos x="3392" y="2059"/>
              </a:cxn>
              <a:cxn ang="0">
                <a:pos x="3375" y="2073"/>
              </a:cxn>
              <a:cxn ang="0">
                <a:pos x="3045" y="2278"/>
              </a:cxn>
              <a:cxn ang="0">
                <a:pos x="2880" y="2345"/>
              </a:cxn>
              <a:cxn ang="0">
                <a:pos x="2487" y="2458"/>
              </a:cxn>
              <a:cxn ang="0">
                <a:pos x="2422" y="2473"/>
              </a:cxn>
              <a:cxn ang="0">
                <a:pos x="183" y="2473"/>
              </a:cxn>
              <a:cxn ang="0">
                <a:pos x="182" y="2466"/>
              </a:cxn>
              <a:cxn ang="0">
                <a:pos x="123" y="2261"/>
              </a:cxn>
              <a:cxn ang="0">
                <a:pos x="87" y="2109"/>
              </a:cxn>
              <a:cxn ang="0">
                <a:pos x="40" y="1844"/>
              </a:cxn>
              <a:cxn ang="0">
                <a:pos x="22" y="1697"/>
              </a:cxn>
              <a:cxn ang="0">
                <a:pos x="9" y="1555"/>
              </a:cxn>
              <a:cxn ang="0">
                <a:pos x="3" y="1480"/>
              </a:cxn>
              <a:cxn ang="0">
                <a:pos x="0" y="1435"/>
              </a:cxn>
              <a:cxn ang="0">
                <a:pos x="0" y="1407"/>
              </a:cxn>
              <a:cxn ang="0">
                <a:pos x="5" y="1406"/>
              </a:cxn>
              <a:cxn ang="0">
                <a:pos x="110" y="1359"/>
              </a:cxn>
              <a:cxn ang="0">
                <a:pos x="261" y="1274"/>
              </a:cxn>
              <a:cxn ang="0">
                <a:pos x="563" y="1060"/>
              </a:cxn>
              <a:cxn ang="0">
                <a:pos x="987" y="725"/>
              </a:cxn>
              <a:cxn ang="0">
                <a:pos x="1356" y="450"/>
              </a:cxn>
              <a:cxn ang="0">
                <a:pos x="1456" y="383"/>
              </a:cxn>
              <a:cxn ang="0">
                <a:pos x="1856" y="161"/>
              </a:cxn>
              <a:cxn ang="0">
                <a:pos x="2259" y="29"/>
              </a:cxn>
              <a:cxn ang="0">
                <a:pos x="2486" y="2"/>
              </a:cxn>
              <a:cxn ang="0">
                <a:pos x="2493" y="0"/>
              </a:cxn>
              <a:cxn ang="0">
                <a:pos x="2511" y="0"/>
              </a:cxn>
              <a:cxn ang="0">
                <a:pos x="2515" y="2"/>
              </a:cxn>
              <a:cxn ang="0">
                <a:pos x="2595" y="2"/>
              </a:cxn>
              <a:cxn ang="0">
                <a:pos x="2690" y="9"/>
              </a:cxn>
              <a:cxn ang="0">
                <a:pos x="2942" y="63"/>
              </a:cxn>
              <a:cxn ang="0">
                <a:pos x="3305" y="245"/>
              </a:cxn>
              <a:cxn ang="0">
                <a:pos x="3392" y="314"/>
              </a:cxn>
            </a:cxnLst>
            <a:rect l="0" t="0" r="r" b="b"/>
            <a:pathLst>
              <a:path w="3392" h="2473">
                <a:moveTo>
                  <a:pt x="3392" y="314"/>
                </a:moveTo>
                <a:cubicBezTo>
                  <a:pt x="3392" y="896"/>
                  <a:pt x="3392" y="1477"/>
                  <a:pt x="3392" y="2059"/>
                </a:cubicBezTo>
                <a:cubicBezTo>
                  <a:pt x="3387" y="2063"/>
                  <a:pt x="3381" y="2068"/>
                  <a:pt x="3375" y="2073"/>
                </a:cubicBezTo>
                <a:cubicBezTo>
                  <a:pt x="3275" y="2157"/>
                  <a:pt x="3162" y="2221"/>
                  <a:pt x="3045" y="2278"/>
                </a:cubicBezTo>
                <a:cubicBezTo>
                  <a:pt x="2991" y="2304"/>
                  <a:pt x="2936" y="2325"/>
                  <a:pt x="2880" y="2345"/>
                </a:cubicBezTo>
                <a:cubicBezTo>
                  <a:pt x="2751" y="2391"/>
                  <a:pt x="2619" y="2427"/>
                  <a:pt x="2487" y="2458"/>
                </a:cubicBezTo>
                <a:cubicBezTo>
                  <a:pt x="2465" y="2463"/>
                  <a:pt x="2444" y="2467"/>
                  <a:pt x="2422" y="2473"/>
                </a:cubicBezTo>
                <a:cubicBezTo>
                  <a:pt x="1676" y="2473"/>
                  <a:pt x="929" y="2473"/>
                  <a:pt x="183" y="2473"/>
                </a:cubicBezTo>
                <a:cubicBezTo>
                  <a:pt x="184" y="2470"/>
                  <a:pt x="183" y="2468"/>
                  <a:pt x="182" y="2466"/>
                </a:cubicBezTo>
                <a:cubicBezTo>
                  <a:pt x="160" y="2398"/>
                  <a:pt x="140" y="2330"/>
                  <a:pt x="123" y="2261"/>
                </a:cubicBezTo>
                <a:cubicBezTo>
                  <a:pt x="110" y="2211"/>
                  <a:pt x="98" y="2160"/>
                  <a:pt x="87" y="2109"/>
                </a:cubicBezTo>
                <a:cubicBezTo>
                  <a:pt x="69" y="2022"/>
                  <a:pt x="53" y="1933"/>
                  <a:pt x="40" y="1844"/>
                </a:cubicBezTo>
                <a:cubicBezTo>
                  <a:pt x="33" y="1795"/>
                  <a:pt x="27" y="1746"/>
                  <a:pt x="22" y="1697"/>
                </a:cubicBezTo>
                <a:cubicBezTo>
                  <a:pt x="17" y="1649"/>
                  <a:pt x="12" y="1602"/>
                  <a:pt x="9" y="1555"/>
                </a:cubicBezTo>
                <a:cubicBezTo>
                  <a:pt x="7" y="1530"/>
                  <a:pt x="5" y="1505"/>
                  <a:pt x="3" y="1480"/>
                </a:cubicBezTo>
                <a:cubicBezTo>
                  <a:pt x="2" y="1465"/>
                  <a:pt x="3" y="1450"/>
                  <a:pt x="0" y="1435"/>
                </a:cubicBezTo>
                <a:cubicBezTo>
                  <a:pt x="0" y="1425"/>
                  <a:pt x="0" y="1416"/>
                  <a:pt x="0" y="1407"/>
                </a:cubicBezTo>
                <a:cubicBezTo>
                  <a:pt x="2" y="1407"/>
                  <a:pt x="3" y="1407"/>
                  <a:pt x="5" y="1406"/>
                </a:cubicBezTo>
                <a:cubicBezTo>
                  <a:pt x="41" y="1392"/>
                  <a:pt x="76" y="1377"/>
                  <a:pt x="110" y="1359"/>
                </a:cubicBezTo>
                <a:cubicBezTo>
                  <a:pt x="161" y="1332"/>
                  <a:pt x="212" y="1304"/>
                  <a:pt x="261" y="1274"/>
                </a:cubicBezTo>
                <a:cubicBezTo>
                  <a:pt x="366" y="1208"/>
                  <a:pt x="465" y="1135"/>
                  <a:pt x="563" y="1060"/>
                </a:cubicBezTo>
                <a:cubicBezTo>
                  <a:pt x="706" y="950"/>
                  <a:pt x="846" y="836"/>
                  <a:pt x="987" y="725"/>
                </a:cubicBezTo>
                <a:cubicBezTo>
                  <a:pt x="1108" y="630"/>
                  <a:pt x="1231" y="539"/>
                  <a:pt x="1356" y="450"/>
                </a:cubicBezTo>
                <a:cubicBezTo>
                  <a:pt x="1388" y="427"/>
                  <a:pt x="1422" y="405"/>
                  <a:pt x="1456" y="383"/>
                </a:cubicBezTo>
                <a:cubicBezTo>
                  <a:pt x="1584" y="300"/>
                  <a:pt x="1717" y="224"/>
                  <a:pt x="1856" y="161"/>
                </a:cubicBezTo>
                <a:cubicBezTo>
                  <a:pt x="1986" y="103"/>
                  <a:pt x="2119" y="56"/>
                  <a:pt x="2259" y="29"/>
                </a:cubicBezTo>
                <a:cubicBezTo>
                  <a:pt x="2334" y="14"/>
                  <a:pt x="2410" y="4"/>
                  <a:pt x="2486" y="2"/>
                </a:cubicBezTo>
                <a:cubicBezTo>
                  <a:pt x="2488" y="2"/>
                  <a:pt x="2491" y="2"/>
                  <a:pt x="2493" y="0"/>
                </a:cubicBezTo>
                <a:cubicBezTo>
                  <a:pt x="2499" y="0"/>
                  <a:pt x="2505" y="0"/>
                  <a:pt x="2511" y="0"/>
                </a:cubicBezTo>
                <a:cubicBezTo>
                  <a:pt x="2512" y="1"/>
                  <a:pt x="2514" y="2"/>
                  <a:pt x="2515" y="2"/>
                </a:cubicBezTo>
                <a:cubicBezTo>
                  <a:pt x="2542" y="2"/>
                  <a:pt x="2568" y="2"/>
                  <a:pt x="2595" y="2"/>
                </a:cubicBezTo>
                <a:cubicBezTo>
                  <a:pt x="2627" y="3"/>
                  <a:pt x="2658" y="6"/>
                  <a:pt x="2690" y="9"/>
                </a:cubicBezTo>
                <a:cubicBezTo>
                  <a:pt x="2776" y="19"/>
                  <a:pt x="2860" y="37"/>
                  <a:pt x="2942" y="63"/>
                </a:cubicBezTo>
                <a:cubicBezTo>
                  <a:pt x="3073" y="104"/>
                  <a:pt x="3194" y="164"/>
                  <a:pt x="3305" y="245"/>
                </a:cubicBezTo>
                <a:cubicBezTo>
                  <a:pt x="3335" y="267"/>
                  <a:pt x="3364" y="290"/>
                  <a:pt x="3392" y="314"/>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 name="Title 1"/>
          <p:cNvSpPr>
            <a:spLocks noGrp="1"/>
          </p:cNvSpPr>
          <p:nvPr>
            <p:ph type="title"/>
          </p:nvPr>
        </p:nvSpPr>
        <p:spPr>
          <a:xfrm>
            <a:off x="7505700" y="2158999"/>
            <a:ext cx="4051300" cy="1701893"/>
          </a:xfrm>
          <a:prstGeom prst="rect">
            <a:avLst/>
          </a:prstGeom>
        </p:spPr>
        <p:txBody>
          <a:bodyPr/>
          <a:lstStyle>
            <a:lvl1pPr>
              <a:defRPr>
                <a:solidFill>
                  <a:schemeClr val="accent5"/>
                </a:solidFill>
              </a:defRPr>
            </a:lvl1pPr>
          </a:lstStyle>
          <a:p>
            <a:r>
              <a:rPr lang="fr-FR" smtClean="0"/>
              <a:t>Modifiez le style du titre</a:t>
            </a:r>
            <a:endParaRPr lang="en-GB" dirty="0"/>
          </a:p>
        </p:txBody>
      </p:sp>
      <p:sp>
        <p:nvSpPr>
          <p:cNvPr id="82951" name="Freeform 7"/>
          <p:cNvSpPr>
            <a:spLocks/>
          </p:cNvSpPr>
          <p:nvPr userDrawn="1"/>
        </p:nvSpPr>
        <p:spPr bwMode="auto">
          <a:xfrm>
            <a:off x="8628063" y="-3175"/>
            <a:ext cx="266700" cy="6350"/>
          </a:xfrm>
          <a:custGeom>
            <a:avLst/>
            <a:gdLst/>
            <a:ahLst/>
            <a:cxnLst>
              <a:cxn ang="0">
                <a:pos x="84" y="0"/>
              </a:cxn>
              <a:cxn ang="0">
                <a:pos x="84" y="2"/>
              </a:cxn>
              <a:cxn ang="0">
                <a:pos x="4" y="2"/>
              </a:cxn>
              <a:cxn ang="0">
                <a:pos x="0" y="0"/>
              </a:cxn>
              <a:cxn ang="0">
                <a:pos x="84" y="0"/>
              </a:cxn>
            </a:cxnLst>
            <a:rect l="0" t="0" r="r" b="b"/>
            <a:pathLst>
              <a:path w="84" h="2">
                <a:moveTo>
                  <a:pt x="84" y="0"/>
                </a:moveTo>
                <a:cubicBezTo>
                  <a:pt x="83" y="1"/>
                  <a:pt x="83" y="1"/>
                  <a:pt x="84" y="2"/>
                </a:cubicBezTo>
                <a:cubicBezTo>
                  <a:pt x="57" y="2"/>
                  <a:pt x="31" y="2"/>
                  <a:pt x="4" y="2"/>
                </a:cubicBezTo>
                <a:cubicBezTo>
                  <a:pt x="3" y="2"/>
                  <a:pt x="1" y="1"/>
                  <a:pt x="0" y="0"/>
                </a:cubicBezTo>
                <a:cubicBezTo>
                  <a:pt x="28" y="0"/>
                  <a:pt x="56" y="0"/>
                  <a:pt x="84" y="0"/>
                </a:cubicBezTo>
                <a:close/>
              </a:path>
            </a:pathLst>
          </a:custGeom>
          <a:solidFill>
            <a:srgbClr val="7EC2E4"/>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3" name="Text Placeholder 7">
            <a:extLst>
              <a:ext uri="{FF2B5EF4-FFF2-40B4-BE49-F238E27FC236}">
                <a16:creationId xmlns="" xmlns:a16="http://schemas.microsoft.com/office/drawing/2014/main" id="{98BC8B91-D2A3-4F52-B4E2-1C3C1B691942}"/>
              </a:ext>
            </a:extLst>
          </p:cNvPr>
          <p:cNvSpPr>
            <a:spLocks noGrp="1"/>
          </p:cNvSpPr>
          <p:nvPr>
            <p:ph type="body" sz="quarter" idx="32" hasCustomPrompt="1"/>
          </p:nvPr>
        </p:nvSpPr>
        <p:spPr>
          <a:xfrm>
            <a:off x="7505699" y="3846869"/>
            <a:ext cx="4051300" cy="2249131"/>
          </a:xfrm>
          <a:prstGeom prst="rect">
            <a:avLst/>
          </a:prstGeom>
        </p:spPr>
        <p:txBody>
          <a:bodyPr>
            <a:noAutofit/>
          </a:bodyPr>
          <a:lstStyle>
            <a:lvl1pPr>
              <a:lnSpc>
                <a:spcPct val="1000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5" name="Picture Placeholder 17">
            <a:extLst>
              <a:ext uri="{FF2B5EF4-FFF2-40B4-BE49-F238E27FC236}">
                <a16:creationId xmlns="" xmlns:a16="http://schemas.microsoft.com/office/drawing/2014/main" id="{EDC88BCB-F476-4BB6-A735-9D28ECF2EBD5}"/>
              </a:ext>
            </a:extLst>
          </p:cNvPr>
          <p:cNvSpPr>
            <a:spLocks noGrp="1"/>
          </p:cNvSpPr>
          <p:nvPr>
            <p:ph type="pic" sz="quarter" idx="10"/>
          </p:nvPr>
        </p:nvSpPr>
        <p:spPr>
          <a:xfrm>
            <a:off x="0" y="-1"/>
            <a:ext cx="7358743" cy="6857998"/>
          </a:xfrm>
          <a:prstGeom prst="rect">
            <a:avLst/>
          </a:prstGeom>
          <a:noFill/>
        </p:spPr>
        <p:txBody>
          <a:bodyPr anchor="ctr"/>
          <a:lstStyle>
            <a:lvl1pPr algn="ctr">
              <a:defRPr/>
            </a:lvl1pPr>
          </a:lstStyle>
          <a:p>
            <a:r>
              <a:rPr lang="fr-FR" smtClean="0"/>
              <a:t>Cliquez sur l'icône pour ajouter une image</a:t>
            </a:r>
            <a:endParaRPr lang="pt-PT" dirty="0"/>
          </a:p>
        </p:txBody>
      </p:sp>
      <p:sp>
        <p:nvSpPr>
          <p:cNvPr id="19" name="Retângulo 43">
            <a:extLst>
              <a:ext uri="{FF2B5EF4-FFF2-40B4-BE49-F238E27FC236}">
                <a16:creationId xmlns:a16="http://schemas.microsoft.com/office/drawing/2014/main" xmlns=""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a:solidFill>
                  <a:srgbClr val="FFFFFF">
                    <a:lumMod val="50000"/>
                  </a:srgbClr>
                </a:solidFill>
                <a:cs typeface="Arial" panose="020B0604020202020204" pitchFamily="34" charset="0"/>
              </a:rPr>
              <a:pPr algn="r"/>
              <a:t>‹#›</a:t>
            </a:fld>
            <a:endParaRPr lang="en-US" sz="800" dirty="0">
              <a:solidFill>
                <a:srgbClr val="FFFFFF">
                  <a:lumMod val="50000"/>
                </a:srgbClr>
              </a:solidFill>
              <a:cs typeface="Arial" panose="020B0604020202020204" pitchFamily="34" charset="0"/>
            </a:endParaRPr>
          </a:p>
        </p:txBody>
      </p:sp>
      <p:sp>
        <p:nvSpPr>
          <p:cNvPr id="20"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defRPr/>
            </a:pPr>
            <a:r>
              <a:rPr lang="en-US" dirty="0" smtClean="0">
                <a:solidFill>
                  <a:srgbClr val="FFFFFF">
                    <a:lumMod val="50000"/>
                  </a:srgbClr>
                </a:solidFill>
              </a:rPr>
              <a:t>© Capgemini 2017. All rights reserved |</a:t>
            </a:r>
          </a:p>
        </p:txBody>
      </p:sp>
    </p:spTree>
    <p:extLst>
      <p:ext uri="{BB962C8B-B14F-4D97-AF65-F5344CB8AC3E}">
        <p14:creationId xmlns:p14="http://schemas.microsoft.com/office/powerpoint/2010/main" val="2751129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1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spTree>
    <p:extLst>
      <p:ext uri="{BB962C8B-B14F-4D97-AF65-F5344CB8AC3E}">
        <p14:creationId xmlns:p14="http://schemas.microsoft.com/office/powerpoint/2010/main" val="3152784583"/>
      </p:ext>
    </p:extLst>
  </p:cSld>
  <p:clrMapOvr>
    <a:masterClrMapping/>
  </p:clrMapOvr>
  <p:extLst mod="1">
    <p:ext uri="{DCECCB84-F9BA-43D5-87BE-67443E8EF086}">
      <p15:sldGuideLst xmlns:p15="http://schemas.microsoft.com/office/powerpoint/2012/main">
        <p15:guide id="1" orient="horz" pos="935">
          <p15:clr>
            <a:srgbClr val="FBAE40"/>
          </p15:clr>
        </p15:guide>
        <p15:guide id="2" pos="3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ntent 1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67"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71" name="AutoShape 3"/>
          <p:cNvSpPr>
            <a:spLocks noChangeAspect="1" noChangeArrowheads="1" noTextEdit="1"/>
          </p:cNvSpPr>
          <p:nvPr userDrawn="1"/>
        </p:nvSpPr>
        <p:spPr bwMode="auto">
          <a:xfrm>
            <a:off x="0" y="0"/>
            <a:ext cx="7481888" cy="6886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83973" name="Freeform 5"/>
          <p:cNvSpPr>
            <a:spLocks/>
          </p:cNvSpPr>
          <p:nvPr userDrawn="1"/>
        </p:nvSpPr>
        <p:spPr bwMode="auto">
          <a:xfrm>
            <a:off x="1588" y="-3175"/>
            <a:ext cx="5280025" cy="6889750"/>
          </a:xfrm>
          <a:custGeom>
            <a:avLst/>
            <a:gdLst/>
            <a:ahLst/>
            <a:cxnLst>
              <a:cxn ang="0">
                <a:pos x="1" y="2835"/>
              </a:cxn>
              <a:cxn ang="0">
                <a:pos x="149" y="2735"/>
              </a:cxn>
              <a:cxn ang="0">
                <a:pos x="393" y="2614"/>
              </a:cxn>
              <a:cxn ang="0">
                <a:pos x="663" y="2508"/>
              </a:cxn>
              <a:cxn ang="0">
                <a:pos x="691" y="2498"/>
              </a:cxn>
              <a:cxn ang="0">
                <a:pos x="699" y="2495"/>
              </a:cxn>
              <a:cxn ang="0">
                <a:pos x="814" y="2453"/>
              </a:cxn>
              <a:cxn ang="0">
                <a:pos x="1047" y="2369"/>
              </a:cxn>
              <a:cxn ang="0">
                <a:pos x="1208" y="2307"/>
              </a:cxn>
              <a:cxn ang="0">
                <a:pos x="1405" y="2222"/>
              </a:cxn>
              <a:cxn ang="0">
                <a:pos x="1549" y="2149"/>
              </a:cxn>
              <a:cxn ang="0">
                <a:pos x="1664" y="2081"/>
              </a:cxn>
              <a:cxn ang="0">
                <a:pos x="1772" y="2004"/>
              </a:cxn>
              <a:cxn ang="0">
                <a:pos x="1889" y="1903"/>
              </a:cxn>
              <a:cxn ang="0">
                <a:pos x="2001" y="1776"/>
              </a:cxn>
              <a:cxn ang="0">
                <a:pos x="2058" y="1691"/>
              </a:cxn>
              <a:cxn ang="0">
                <a:pos x="2116" y="1571"/>
              </a:cxn>
              <a:cxn ang="0">
                <a:pos x="2170" y="1375"/>
              </a:cxn>
              <a:cxn ang="0">
                <a:pos x="2199" y="1207"/>
              </a:cxn>
              <a:cxn ang="0">
                <a:pos x="2206" y="940"/>
              </a:cxn>
              <a:cxn ang="0">
                <a:pos x="2179" y="751"/>
              </a:cxn>
              <a:cxn ang="0">
                <a:pos x="2123" y="578"/>
              </a:cxn>
              <a:cxn ang="0">
                <a:pos x="2068" y="464"/>
              </a:cxn>
              <a:cxn ang="0">
                <a:pos x="2010" y="370"/>
              </a:cxn>
              <a:cxn ang="0">
                <a:pos x="1957" y="298"/>
              </a:cxn>
              <a:cxn ang="0">
                <a:pos x="1843" y="174"/>
              </a:cxn>
              <a:cxn ang="0">
                <a:pos x="1733" y="77"/>
              </a:cxn>
              <a:cxn ang="0">
                <a:pos x="1630" y="0"/>
              </a:cxn>
              <a:cxn ang="0">
                <a:pos x="0" y="0"/>
              </a:cxn>
              <a:cxn ang="0">
                <a:pos x="0" y="2884"/>
              </a:cxn>
              <a:cxn ang="0">
                <a:pos x="1" y="2884"/>
              </a:cxn>
              <a:cxn ang="0">
                <a:pos x="1" y="2835"/>
              </a:cxn>
            </a:cxnLst>
            <a:rect l="0" t="0" r="r" b="b"/>
            <a:pathLst>
              <a:path w="2212" h="2884">
                <a:moveTo>
                  <a:pt x="1" y="2835"/>
                </a:moveTo>
                <a:cubicBezTo>
                  <a:pt x="48" y="2798"/>
                  <a:pt x="98" y="2765"/>
                  <a:pt x="149" y="2735"/>
                </a:cubicBezTo>
                <a:cubicBezTo>
                  <a:pt x="228" y="2689"/>
                  <a:pt x="309" y="2650"/>
                  <a:pt x="393" y="2614"/>
                </a:cubicBezTo>
                <a:cubicBezTo>
                  <a:pt x="482" y="2576"/>
                  <a:pt x="572" y="2541"/>
                  <a:pt x="663" y="2508"/>
                </a:cubicBezTo>
                <a:cubicBezTo>
                  <a:pt x="672" y="2505"/>
                  <a:pt x="682" y="2501"/>
                  <a:pt x="691" y="2498"/>
                </a:cubicBezTo>
                <a:cubicBezTo>
                  <a:pt x="693" y="2496"/>
                  <a:pt x="696" y="2495"/>
                  <a:pt x="699" y="2495"/>
                </a:cubicBezTo>
                <a:cubicBezTo>
                  <a:pt x="737" y="2481"/>
                  <a:pt x="776" y="2467"/>
                  <a:pt x="814" y="2453"/>
                </a:cubicBezTo>
                <a:cubicBezTo>
                  <a:pt x="892" y="2425"/>
                  <a:pt x="969" y="2397"/>
                  <a:pt x="1047" y="2369"/>
                </a:cubicBezTo>
                <a:cubicBezTo>
                  <a:pt x="1101" y="2349"/>
                  <a:pt x="1155" y="2328"/>
                  <a:pt x="1208" y="2307"/>
                </a:cubicBezTo>
                <a:cubicBezTo>
                  <a:pt x="1274" y="2281"/>
                  <a:pt x="1340" y="2253"/>
                  <a:pt x="1405" y="2222"/>
                </a:cubicBezTo>
                <a:cubicBezTo>
                  <a:pt x="1453" y="2200"/>
                  <a:pt x="1501" y="2176"/>
                  <a:pt x="1549" y="2149"/>
                </a:cubicBezTo>
                <a:cubicBezTo>
                  <a:pt x="1588" y="2127"/>
                  <a:pt x="1626" y="2105"/>
                  <a:pt x="1664" y="2081"/>
                </a:cubicBezTo>
                <a:cubicBezTo>
                  <a:pt x="1701" y="2057"/>
                  <a:pt x="1737" y="2032"/>
                  <a:pt x="1772" y="2004"/>
                </a:cubicBezTo>
                <a:cubicBezTo>
                  <a:pt x="1813" y="1973"/>
                  <a:pt x="1852" y="1940"/>
                  <a:pt x="1889" y="1903"/>
                </a:cubicBezTo>
                <a:cubicBezTo>
                  <a:pt x="1929" y="1864"/>
                  <a:pt x="1967" y="1821"/>
                  <a:pt x="2001" y="1776"/>
                </a:cubicBezTo>
                <a:cubicBezTo>
                  <a:pt x="2022" y="1749"/>
                  <a:pt x="2039" y="1719"/>
                  <a:pt x="2058" y="1691"/>
                </a:cubicBezTo>
                <a:cubicBezTo>
                  <a:pt x="2082" y="1653"/>
                  <a:pt x="2101" y="1613"/>
                  <a:pt x="2116" y="1571"/>
                </a:cubicBezTo>
                <a:cubicBezTo>
                  <a:pt x="2140" y="1507"/>
                  <a:pt x="2153" y="1441"/>
                  <a:pt x="2170" y="1375"/>
                </a:cubicBezTo>
                <a:cubicBezTo>
                  <a:pt x="2184" y="1320"/>
                  <a:pt x="2192" y="1264"/>
                  <a:pt x="2199" y="1207"/>
                </a:cubicBezTo>
                <a:cubicBezTo>
                  <a:pt x="2210" y="1118"/>
                  <a:pt x="2212" y="1029"/>
                  <a:pt x="2206" y="940"/>
                </a:cubicBezTo>
                <a:cubicBezTo>
                  <a:pt x="2202" y="876"/>
                  <a:pt x="2195" y="813"/>
                  <a:pt x="2179" y="751"/>
                </a:cubicBezTo>
                <a:cubicBezTo>
                  <a:pt x="2164" y="692"/>
                  <a:pt x="2148" y="633"/>
                  <a:pt x="2123" y="578"/>
                </a:cubicBezTo>
                <a:cubicBezTo>
                  <a:pt x="2106" y="539"/>
                  <a:pt x="2090" y="500"/>
                  <a:pt x="2068" y="464"/>
                </a:cubicBezTo>
                <a:cubicBezTo>
                  <a:pt x="2050" y="432"/>
                  <a:pt x="2032" y="400"/>
                  <a:pt x="2010" y="370"/>
                </a:cubicBezTo>
                <a:cubicBezTo>
                  <a:pt x="1993" y="346"/>
                  <a:pt x="1976" y="321"/>
                  <a:pt x="1957" y="298"/>
                </a:cubicBezTo>
                <a:cubicBezTo>
                  <a:pt x="1921" y="255"/>
                  <a:pt x="1884" y="213"/>
                  <a:pt x="1843" y="174"/>
                </a:cubicBezTo>
                <a:cubicBezTo>
                  <a:pt x="1808" y="140"/>
                  <a:pt x="1772" y="107"/>
                  <a:pt x="1733" y="77"/>
                </a:cubicBezTo>
                <a:cubicBezTo>
                  <a:pt x="1699" y="50"/>
                  <a:pt x="1665" y="25"/>
                  <a:pt x="1630" y="0"/>
                </a:cubicBezTo>
                <a:cubicBezTo>
                  <a:pt x="0" y="0"/>
                  <a:pt x="0" y="0"/>
                  <a:pt x="0" y="0"/>
                </a:cubicBezTo>
                <a:cubicBezTo>
                  <a:pt x="0" y="961"/>
                  <a:pt x="0" y="1923"/>
                  <a:pt x="0" y="2884"/>
                </a:cubicBezTo>
                <a:cubicBezTo>
                  <a:pt x="1" y="2884"/>
                  <a:pt x="1" y="2884"/>
                  <a:pt x="1" y="2884"/>
                </a:cubicBezTo>
                <a:cubicBezTo>
                  <a:pt x="1" y="2868"/>
                  <a:pt x="1" y="2852"/>
                  <a:pt x="1" y="2835"/>
                </a:cubicBezTo>
                <a:close/>
              </a:path>
            </a:pathLst>
          </a:custGeom>
          <a:solidFill>
            <a:schemeClr val="accent2"/>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83975" name="Freeform 7"/>
          <p:cNvSpPr>
            <a:spLocks/>
          </p:cNvSpPr>
          <p:nvPr userDrawn="1"/>
        </p:nvSpPr>
        <p:spPr bwMode="auto">
          <a:xfrm>
            <a:off x="1651000" y="5957888"/>
            <a:ext cx="19050" cy="6350"/>
          </a:xfrm>
          <a:custGeom>
            <a:avLst/>
            <a:gdLst/>
            <a:ahLst/>
            <a:cxnLst>
              <a:cxn ang="0">
                <a:pos x="0" y="3"/>
              </a:cxn>
              <a:cxn ang="0">
                <a:pos x="8" y="0"/>
              </a:cxn>
              <a:cxn ang="0">
                <a:pos x="0" y="3"/>
              </a:cxn>
            </a:cxnLst>
            <a:rect l="0" t="0" r="r" b="b"/>
            <a:pathLst>
              <a:path w="8" h="3">
                <a:moveTo>
                  <a:pt x="0" y="3"/>
                </a:moveTo>
                <a:cubicBezTo>
                  <a:pt x="2" y="2"/>
                  <a:pt x="5" y="1"/>
                  <a:pt x="8" y="0"/>
                </a:cubicBezTo>
                <a:cubicBezTo>
                  <a:pt x="5" y="0"/>
                  <a:pt x="2" y="1"/>
                  <a:pt x="0" y="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83976" name="Freeform 8"/>
          <p:cNvSpPr>
            <a:spLocks/>
          </p:cNvSpPr>
          <p:nvPr userDrawn="1"/>
        </p:nvSpPr>
        <p:spPr bwMode="auto">
          <a:xfrm>
            <a:off x="4763" y="-3175"/>
            <a:ext cx="7481888" cy="6889750"/>
          </a:xfrm>
          <a:custGeom>
            <a:avLst/>
            <a:gdLst/>
            <a:ahLst/>
            <a:cxnLst>
              <a:cxn ang="0">
                <a:pos x="3123" y="2136"/>
              </a:cxn>
              <a:cxn ang="0">
                <a:pos x="3069" y="1788"/>
              </a:cxn>
              <a:cxn ang="0">
                <a:pos x="3010" y="1567"/>
              </a:cxn>
              <a:cxn ang="0">
                <a:pos x="2955" y="1406"/>
              </a:cxn>
              <a:cxn ang="0">
                <a:pos x="2899" y="1268"/>
              </a:cxn>
              <a:cxn ang="0">
                <a:pos x="2842" y="1144"/>
              </a:cxn>
              <a:cxn ang="0">
                <a:pos x="2785" y="1036"/>
              </a:cxn>
              <a:cxn ang="0">
                <a:pos x="2731" y="941"/>
              </a:cxn>
              <a:cxn ang="0">
                <a:pos x="2673" y="849"/>
              </a:cxn>
              <a:cxn ang="0">
                <a:pos x="2618" y="768"/>
              </a:cxn>
              <a:cxn ang="0">
                <a:pos x="2561" y="691"/>
              </a:cxn>
              <a:cxn ang="0">
                <a:pos x="2505" y="620"/>
              </a:cxn>
              <a:cxn ang="0">
                <a:pos x="2394" y="493"/>
              </a:cxn>
              <a:cxn ang="0">
                <a:pos x="2393" y="492"/>
              </a:cxn>
              <a:cxn ang="0">
                <a:pos x="2336" y="432"/>
              </a:cxn>
              <a:cxn ang="0">
                <a:pos x="2222" y="324"/>
              </a:cxn>
              <a:cxn ang="0">
                <a:pos x="2112" y="231"/>
              </a:cxn>
              <a:cxn ang="0">
                <a:pos x="1997" y="144"/>
              </a:cxn>
              <a:cxn ang="0">
                <a:pos x="1885" y="70"/>
              </a:cxn>
              <a:cxn ang="0">
                <a:pos x="1773" y="3"/>
              </a:cxn>
              <a:cxn ang="0">
                <a:pos x="1767" y="0"/>
              </a:cxn>
              <a:cxn ang="0">
                <a:pos x="1711" y="0"/>
              </a:cxn>
              <a:cxn ang="0">
                <a:pos x="1629" y="0"/>
              </a:cxn>
              <a:cxn ang="0">
                <a:pos x="1732" y="77"/>
              </a:cxn>
              <a:cxn ang="0">
                <a:pos x="1842" y="174"/>
              </a:cxn>
              <a:cxn ang="0">
                <a:pos x="1956" y="298"/>
              </a:cxn>
              <a:cxn ang="0">
                <a:pos x="2009" y="370"/>
              </a:cxn>
              <a:cxn ang="0">
                <a:pos x="2067" y="464"/>
              </a:cxn>
              <a:cxn ang="0">
                <a:pos x="2122" y="578"/>
              </a:cxn>
              <a:cxn ang="0">
                <a:pos x="2178" y="751"/>
              </a:cxn>
              <a:cxn ang="0">
                <a:pos x="2205" y="940"/>
              </a:cxn>
              <a:cxn ang="0">
                <a:pos x="2198" y="1207"/>
              </a:cxn>
              <a:cxn ang="0">
                <a:pos x="2169" y="1375"/>
              </a:cxn>
              <a:cxn ang="0">
                <a:pos x="2115" y="1571"/>
              </a:cxn>
              <a:cxn ang="0">
                <a:pos x="2057" y="1691"/>
              </a:cxn>
              <a:cxn ang="0">
                <a:pos x="2000" y="1776"/>
              </a:cxn>
              <a:cxn ang="0">
                <a:pos x="1888" y="1903"/>
              </a:cxn>
              <a:cxn ang="0">
                <a:pos x="1771" y="2004"/>
              </a:cxn>
              <a:cxn ang="0">
                <a:pos x="1663" y="2081"/>
              </a:cxn>
              <a:cxn ang="0">
                <a:pos x="1548" y="2149"/>
              </a:cxn>
              <a:cxn ang="0">
                <a:pos x="1404" y="2222"/>
              </a:cxn>
              <a:cxn ang="0">
                <a:pos x="1207" y="2307"/>
              </a:cxn>
              <a:cxn ang="0">
                <a:pos x="1046" y="2369"/>
              </a:cxn>
              <a:cxn ang="0">
                <a:pos x="813" y="2453"/>
              </a:cxn>
              <a:cxn ang="0">
                <a:pos x="698" y="2495"/>
              </a:cxn>
              <a:cxn ang="0">
                <a:pos x="690" y="2498"/>
              </a:cxn>
              <a:cxn ang="0">
                <a:pos x="662" y="2508"/>
              </a:cxn>
              <a:cxn ang="0">
                <a:pos x="392" y="2614"/>
              </a:cxn>
              <a:cxn ang="0">
                <a:pos x="148" y="2735"/>
              </a:cxn>
              <a:cxn ang="0">
                <a:pos x="0" y="2835"/>
              </a:cxn>
              <a:cxn ang="0">
                <a:pos x="0" y="2884"/>
              </a:cxn>
              <a:cxn ang="0">
                <a:pos x="536" y="2884"/>
              </a:cxn>
              <a:cxn ang="0">
                <a:pos x="2395" y="2884"/>
              </a:cxn>
              <a:cxn ang="0">
                <a:pos x="2608" y="2884"/>
              </a:cxn>
              <a:cxn ang="0">
                <a:pos x="2629" y="2870"/>
              </a:cxn>
              <a:cxn ang="0">
                <a:pos x="2798" y="2779"/>
              </a:cxn>
              <a:cxn ang="0">
                <a:pos x="2992" y="2729"/>
              </a:cxn>
              <a:cxn ang="0">
                <a:pos x="3091" y="2723"/>
              </a:cxn>
              <a:cxn ang="0">
                <a:pos x="3101" y="2715"/>
              </a:cxn>
              <a:cxn ang="0">
                <a:pos x="3128" y="2493"/>
              </a:cxn>
              <a:cxn ang="0">
                <a:pos x="3133" y="2390"/>
              </a:cxn>
              <a:cxn ang="0">
                <a:pos x="3123" y="2136"/>
              </a:cxn>
            </a:cxnLst>
            <a:rect l="0" t="0" r="r" b="b"/>
            <a:pathLst>
              <a:path w="3135" h="2884">
                <a:moveTo>
                  <a:pt x="3123" y="2136"/>
                </a:moveTo>
                <a:cubicBezTo>
                  <a:pt x="3111" y="2019"/>
                  <a:pt x="3098" y="1902"/>
                  <a:pt x="3069" y="1788"/>
                </a:cubicBezTo>
                <a:cubicBezTo>
                  <a:pt x="3051" y="1714"/>
                  <a:pt x="3036" y="1639"/>
                  <a:pt x="3010" y="1567"/>
                </a:cubicBezTo>
                <a:cubicBezTo>
                  <a:pt x="2992" y="1514"/>
                  <a:pt x="2978" y="1458"/>
                  <a:pt x="2955" y="1406"/>
                </a:cubicBezTo>
                <a:cubicBezTo>
                  <a:pt x="2936" y="1360"/>
                  <a:pt x="2921" y="1312"/>
                  <a:pt x="2899" y="1268"/>
                </a:cubicBezTo>
                <a:cubicBezTo>
                  <a:pt x="2879" y="1227"/>
                  <a:pt x="2864" y="1184"/>
                  <a:pt x="2842" y="1144"/>
                </a:cubicBezTo>
                <a:cubicBezTo>
                  <a:pt x="2822" y="1109"/>
                  <a:pt x="2807" y="1071"/>
                  <a:pt x="2785" y="1036"/>
                </a:cubicBezTo>
                <a:cubicBezTo>
                  <a:pt x="2766" y="1005"/>
                  <a:pt x="2751" y="972"/>
                  <a:pt x="2731" y="941"/>
                </a:cubicBezTo>
                <a:cubicBezTo>
                  <a:pt x="2710" y="911"/>
                  <a:pt x="2694" y="879"/>
                  <a:pt x="2673" y="849"/>
                </a:cubicBezTo>
                <a:cubicBezTo>
                  <a:pt x="2653" y="823"/>
                  <a:pt x="2638" y="794"/>
                  <a:pt x="2618" y="768"/>
                </a:cubicBezTo>
                <a:cubicBezTo>
                  <a:pt x="2598" y="744"/>
                  <a:pt x="2582" y="716"/>
                  <a:pt x="2561" y="691"/>
                </a:cubicBezTo>
                <a:cubicBezTo>
                  <a:pt x="2541" y="668"/>
                  <a:pt x="2524" y="643"/>
                  <a:pt x="2505" y="620"/>
                </a:cubicBezTo>
                <a:cubicBezTo>
                  <a:pt x="2469" y="577"/>
                  <a:pt x="2433" y="534"/>
                  <a:pt x="2394" y="493"/>
                </a:cubicBezTo>
                <a:cubicBezTo>
                  <a:pt x="2394" y="493"/>
                  <a:pt x="2394" y="493"/>
                  <a:pt x="2393" y="492"/>
                </a:cubicBezTo>
                <a:cubicBezTo>
                  <a:pt x="2374" y="473"/>
                  <a:pt x="2356" y="452"/>
                  <a:pt x="2336" y="432"/>
                </a:cubicBezTo>
                <a:cubicBezTo>
                  <a:pt x="2299" y="395"/>
                  <a:pt x="2261" y="359"/>
                  <a:pt x="2222" y="324"/>
                </a:cubicBezTo>
                <a:cubicBezTo>
                  <a:pt x="2186" y="292"/>
                  <a:pt x="2150" y="261"/>
                  <a:pt x="2112" y="231"/>
                </a:cubicBezTo>
                <a:cubicBezTo>
                  <a:pt x="2075" y="201"/>
                  <a:pt x="2036" y="172"/>
                  <a:pt x="1997" y="144"/>
                </a:cubicBezTo>
                <a:cubicBezTo>
                  <a:pt x="1960" y="118"/>
                  <a:pt x="1923" y="93"/>
                  <a:pt x="1885" y="70"/>
                </a:cubicBezTo>
                <a:cubicBezTo>
                  <a:pt x="1848" y="47"/>
                  <a:pt x="1811" y="25"/>
                  <a:pt x="1773" y="3"/>
                </a:cubicBezTo>
                <a:cubicBezTo>
                  <a:pt x="1771" y="2"/>
                  <a:pt x="1769" y="1"/>
                  <a:pt x="1767" y="0"/>
                </a:cubicBezTo>
                <a:cubicBezTo>
                  <a:pt x="1711" y="0"/>
                  <a:pt x="1711" y="0"/>
                  <a:pt x="1711" y="0"/>
                </a:cubicBezTo>
                <a:cubicBezTo>
                  <a:pt x="1629" y="0"/>
                  <a:pt x="1629" y="0"/>
                  <a:pt x="1629" y="0"/>
                </a:cubicBezTo>
                <a:cubicBezTo>
                  <a:pt x="1664" y="25"/>
                  <a:pt x="1698" y="50"/>
                  <a:pt x="1732" y="77"/>
                </a:cubicBezTo>
                <a:cubicBezTo>
                  <a:pt x="1771" y="107"/>
                  <a:pt x="1807" y="140"/>
                  <a:pt x="1842" y="174"/>
                </a:cubicBezTo>
                <a:cubicBezTo>
                  <a:pt x="1883" y="213"/>
                  <a:pt x="1920" y="255"/>
                  <a:pt x="1956" y="298"/>
                </a:cubicBezTo>
                <a:cubicBezTo>
                  <a:pt x="1975" y="321"/>
                  <a:pt x="1992" y="346"/>
                  <a:pt x="2009" y="370"/>
                </a:cubicBezTo>
                <a:cubicBezTo>
                  <a:pt x="2031" y="400"/>
                  <a:pt x="2049" y="432"/>
                  <a:pt x="2067" y="464"/>
                </a:cubicBezTo>
                <a:cubicBezTo>
                  <a:pt x="2089" y="500"/>
                  <a:pt x="2105" y="539"/>
                  <a:pt x="2122" y="578"/>
                </a:cubicBezTo>
                <a:cubicBezTo>
                  <a:pt x="2147" y="633"/>
                  <a:pt x="2163" y="692"/>
                  <a:pt x="2178" y="751"/>
                </a:cubicBezTo>
                <a:cubicBezTo>
                  <a:pt x="2194" y="813"/>
                  <a:pt x="2201" y="876"/>
                  <a:pt x="2205" y="940"/>
                </a:cubicBezTo>
                <a:cubicBezTo>
                  <a:pt x="2211" y="1029"/>
                  <a:pt x="2209" y="1118"/>
                  <a:pt x="2198" y="1207"/>
                </a:cubicBezTo>
                <a:cubicBezTo>
                  <a:pt x="2191" y="1264"/>
                  <a:pt x="2183" y="1320"/>
                  <a:pt x="2169" y="1375"/>
                </a:cubicBezTo>
                <a:cubicBezTo>
                  <a:pt x="2152" y="1441"/>
                  <a:pt x="2139" y="1507"/>
                  <a:pt x="2115" y="1571"/>
                </a:cubicBezTo>
                <a:cubicBezTo>
                  <a:pt x="2100" y="1613"/>
                  <a:pt x="2081" y="1653"/>
                  <a:pt x="2057" y="1691"/>
                </a:cubicBezTo>
                <a:cubicBezTo>
                  <a:pt x="2038" y="1719"/>
                  <a:pt x="2021" y="1749"/>
                  <a:pt x="2000" y="1776"/>
                </a:cubicBezTo>
                <a:cubicBezTo>
                  <a:pt x="1966" y="1821"/>
                  <a:pt x="1928" y="1864"/>
                  <a:pt x="1888" y="1903"/>
                </a:cubicBezTo>
                <a:cubicBezTo>
                  <a:pt x="1851" y="1940"/>
                  <a:pt x="1812" y="1973"/>
                  <a:pt x="1771" y="2004"/>
                </a:cubicBezTo>
                <a:cubicBezTo>
                  <a:pt x="1736" y="2032"/>
                  <a:pt x="1700" y="2057"/>
                  <a:pt x="1663" y="2081"/>
                </a:cubicBezTo>
                <a:cubicBezTo>
                  <a:pt x="1625" y="2105"/>
                  <a:pt x="1587" y="2127"/>
                  <a:pt x="1548" y="2149"/>
                </a:cubicBezTo>
                <a:cubicBezTo>
                  <a:pt x="1500" y="2176"/>
                  <a:pt x="1452" y="2200"/>
                  <a:pt x="1404" y="2222"/>
                </a:cubicBezTo>
                <a:cubicBezTo>
                  <a:pt x="1339" y="2253"/>
                  <a:pt x="1273" y="2281"/>
                  <a:pt x="1207" y="2307"/>
                </a:cubicBezTo>
                <a:cubicBezTo>
                  <a:pt x="1154" y="2328"/>
                  <a:pt x="1100" y="2349"/>
                  <a:pt x="1046" y="2369"/>
                </a:cubicBezTo>
                <a:cubicBezTo>
                  <a:pt x="968" y="2397"/>
                  <a:pt x="891" y="2425"/>
                  <a:pt x="813" y="2453"/>
                </a:cubicBezTo>
                <a:cubicBezTo>
                  <a:pt x="775" y="2467"/>
                  <a:pt x="736" y="2481"/>
                  <a:pt x="698" y="2495"/>
                </a:cubicBezTo>
                <a:cubicBezTo>
                  <a:pt x="695" y="2496"/>
                  <a:pt x="692" y="2497"/>
                  <a:pt x="690" y="2498"/>
                </a:cubicBezTo>
                <a:cubicBezTo>
                  <a:pt x="681" y="2501"/>
                  <a:pt x="671" y="2505"/>
                  <a:pt x="662" y="2508"/>
                </a:cubicBezTo>
                <a:cubicBezTo>
                  <a:pt x="571" y="2541"/>
                  <a:pt x="481" y="2576"/>
                  <a:pt x="392" y="2614"/>
                </a:cubicBezTo>
                <a:cubicBezTo>
                  <a:pt x="308" y="2650"/>
                  <a:pt x="227" y="2689"/>
                  <a:pt x="148" y="2735"/>
                </a:cubicBezTo>
                <a:cubicBezTo>
                  <a:pt x="97" y="2765"/>
                  <a:pt x="47" y="2798"/>
                  <a:pt x="0" y="2835"/>
                </a:cubicBezTo>
                <a:cubicBezTo>
                  <a:pt x="0" y="2852"/>
                  <a:pt x="0" y="2868"/>
                  <a:pt x="0" y="2884"/>
                </a:cubicBezTo>
                <a:cubicBezTo>
                  <a:pt x="536" y="2884"/>
                  <a:pt x="536" y="2884"/>
                  <a:pt x="536" y="2884"/>
                </a:cubicBezTo>
                <a:cubicBezTo>
                  <a:pt x="2395" y="2884"/>
                  <a:pt x="2395" y="2884"/>
                  <a:pt x="2395" y="2884"/>
                </a:cubicBezTo>
                <a:cubicBezTo>
                  <a:pt x="2608" y="2884"/>
                  <a:pt x="2608" y="2884"/>
                  <a:pt x="2608" y="2884"/>
                </a:cubicBezTo>
                <a:cubicBezTo>
                  <a:pt x="2615" y="2880"/>
                  <a:pt x="2622" y="2875"/>
                  <a:pt x="2629" y="2870"/>
                </a:cubicBezTo>
                <a:cubicBezTo>
                  <a:pt x="2682" y="2833"/>
                  <a:pt x="2738" y="2803"/>
                  <a:pt x="2798" y="2779"/>
                </a:cubicBezTo>
                <a:cubicBezTo>
                  <a:pt x="2861" y="2754"/>
                  <a:pt x="2926" y="2738"/>
                  <a:pt x="2992" y="2729"/>
                </a:cubicBezTo>
                <a:cubicBezTo>
                  <a:pt x="3025" y="2725"/>
                  <a:pt x="3058" y="2724"/>
                  <a:pt x="3091" y="2723"/>
                </a:cubicBezTo>
                <a:cubicBezTo>
                  <a:pt x="3097" y="2723"/>
                  <a:pt x="3099" y="2722"/>
                  <a:pt x="3101" y="2715"/>
                </a:cubicBezTo>
                <a:cubicBezTo>
                  <a:pt x="3115" y="2641"/>
                  <a:pt x="3120" y="2567"/>
                  <a:pt x="3128" y="2493"/>
                </a:cubicBezTo>
                <a:cubicBezTo>
                  <a:pt x="3132" y="2459"/>
                  <a:pt x="3132" y="2424"/>
                  <a:pt x="3133" y="2390"/>
                </a:cubicBezTo>
                <a:cubicBezTo>
                  <a:pt x="3135" y="2305"/>
                  <a:pt x="3131" y="2221"/>
                  <a:pt x="3123" y="213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3" name="Text Placeholder 7">
            <a:extLst>
              <a:ext uri="{FF2B5EF4-FFF2-40B4-BE49-F238E27FC236}">
                <a16:creationId xmlns="" xmlns:a16="http://schemas.microsoft.com/office/drawing/2014/main" id="{9949BCD6-E419-4ED2-9061-402DD5FF2406}"/>
              </a:ext>
            </a:extLst>
          </p:cNvPr>
          <p:cNvSpPr>
            <a:spLocks noGrp="1"/>
          </p:cNvSpPr>
          <p:nvPr>
            <p:ph type="body" sz="quarter" idx="38" hasCustomPrompt="1"/>
          </p:nvPr>
        </p:nvSpPr>
        <p:spPr>
          <a:xfrm>
            <a:off x="231350" y="2419570"/>
            <a:ext cx="4264593" cy="2063579"/>
          </a:xfrm>
          <a:prstGeom prst="rect">
            <a:avLst/>
          </a:prstGeom>
        </p:spPr>
        <p:txBody>
          <a:bodyPr>
            <a:noAutofit/>
          </a:bodyPr>
          <a:lstStyle>
            <a:lvl1pPr>
              <a:lnSpc>
                <a:spcPct val="100000"/>
              </a:lnSpc>
              <a:buClr>
                <a:schemeClr val="bg1"/>
              </a:buClr>
              <a:defRPr sz="1600">
                <a:solidFill>
                  <a:schemeClr val="bg1"/>
                </a:solidFill>
              </a:defRPr>
            </a:lvl1pPr>
            <a:lvl2pPr>
              <a:lnSpc>
                <a:spcPct val="100000"/>
              </a:lnSpc>
              <a:buClr>
                <a:schemeClr val="bg1"/>
              </a:buClr>
              <a:defRPr sz="1600">
                <a:solidFill>
                  <a:schemeClr val="bg1"/>
                </a:solidFill>
              </a:defRPr>
            </a:lvl2pPr>
            <a:lvl3pPr>
              <a:lnSpc>
                <a:spcPct val="100000"/>
              </a:lnSpc>
              <a:buClr>
                <a:schemeClr val="bg1"/>
              </a:buClr>
              <a:defRPr sz="1600">
                <a:solidFill>
                  <a:schemeClr val="bg1"/>
                </a:solidFill>
              </a:defRPr>
            </a:lvl3pPr>
            <a:lvl4pPr>
              <a:lnSpc>
                <a:spcPct val="100000"/>
              </a:lnSpc>
              <a:buClr>
                <a:schemeClr val="bg1"/>
              </a:buClr>
              <a:defRPr sz="1600">
                <a:solidFill>
                  <a:schemeClr val="bg1"/>
                </a:solidFill>
              </a:defRPr>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4" name="Title 1"/>
          <p:cNvSpPr>
            <a:spLocks noGrp="1"/>
          </p:cNvSpPr>
          <p:nvPr>
            <p:ph type="title"/>
          </p:nvPr>
        </p:nvSpPr>
        <p:spPr>
          <a:xfrm>
            <a:off x="227350" y="566057"/>
            <a:ext cx="4257564" cy="1767016"/>
          </a:xfrm>
          <a:prstGeom prst="rect">
            <a:avLst/>
          </a:prstGeom>
        </p:spPr>
        <p:txBody>
          <a:bodyPr/>
          <a:lstStyle>
            <a:lvl1pPr>
              <a:defRPr>
                <a:solidFill>
                  <a:schemeClr val="accent5"/>
                </a:solidFill>
              </a:defRPr>
            </a:lvl1pPr>
          </a:lstStyle>
          <a:p>
            <a:r>
              <a:rPr lang="fr-FR" smtClean="0"/>
              <a:t>Modifiez le style du titre</a:t>
            </a:r>
            <a:endParaRPr lang="en-GB" dirty="0"/>
          </a:p>
        </p:txBody>
      </p:sp>
      <p:sp>
        <p:nvSpPr>
          <p:cNvPr id="15" name="Picture Placeholder 17">
            <a:extLst>
              <a:ext uri="{FF2B5EF4-FFF2-40B4-BE49-F238E27FC236}">
                <a16:creationId xmlns="" xmlns:a16="http://schemas.microsoft.com/office/drawing/2014/main" id="{A11CE6B2-56EB-4C86-B1D0-B791937A346D}"/>
              </a:ext>
            </a:extLst>
          </p:cNvPr>
          <p:cNvSpPr>
            <a:spLocks noGrp="1"/>
          </p:cNvSpPr>
          <p:nvPr>
            <p:ph type="pic" sz="quarter" idx="10"/>
          </p:nvPr>
        </p:nvSpPr>
        <p:spPr>
          <a:xfrm>
            <a:off x="4833257" y="-1"/>
            <a:ext cx="7358743" cy="6857998"/>
          </a:xfrm>
          <a:prstGeom prst="rect">
            <a:avLst/>
          </a:prstGeom>
          <a:noFill/>
        </p:spPr>
        <p:txBody>
          <a:bodyPr anchor="ctr"/>
          <a:lstStyle>
            <a:lvl1pPr algn="ctr">
              <a:defRPr/>
            </a:lvl1pPr>
          </a:lstStyle>
          <a:p>
            <a:r>
              <a:rPr lang="fr-FR" smtClean="0"/>
              <a:t>Cliquez sur l'icône pour ajouter une image</a:t>
            </a:r>
            <a:endParaRPr lang="pt-PT" dirty="0"/>
          </a:p>
        </p:txBody>
      </p:sp>
    </p:spTree>
    <p:extLst>
      <p:ext uri="{BB962C8B-B14F-4D97-AF65-F5344CB8AC3E}">
        <p14:creationId xmlns:p14="http://schemas.microsoft.com/office/powerpoint/2010/main" val="8451178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ontent 16">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6724994" cy="1104900"/>
          </a:xfrm>
          <a:prstGeom prst="rect">
            <a:avLst/>
          </a:prstGeom>
        </p:spPr>
        <p:txBody>
          <a:bodyPr/>
          <a:lstStyle/>
          <a:p>
            <a:r>
              <a:rPr lang="fr-FR" smtClean="0"/>
              <a:t>Modifiez le style du titre</a:t>
            </a:r>
            <a:endParaRPr lang="en-GB" dirty="0"/>
          </a:p>
        </p:txBody>
      </p:sp>
      <p:sp>
        <p:nvSpPr>
          <p:cNvPr id="9" name="Freeform 6"/>
          <p:cNvSpPr>
            <a:spLocks/>
          </p:cNvSpPr>
          <p:nvPr userDrawn="1"/>
        </p:nvSpPr>
        <p:spPr bwMode="auto">
          <a:xfrm>
            <a:off x="6441978" y="0"/>
            <a:ext cx="5750022" cy="5887322"/>
          </a:xfrm>
          <a:custGeom>
            <a:avLst/>
            <a:gdLst/>
            <a:ahLst/>
            <a:cxnLst>
              <a:cxn ang="0">
                <a:pos x="782" y="0"/>
              </a:cxn>
              <a:cxn ang="0">
                <a:pos x="2429" y="0"/>
              </a:cxn>
              <a:cxn ang="0">
                <a:pos x="2429" y="1457"/>
              </a:cxn>
              <a:cxn ang="0">
                <a:pos x="2429" y="1472"/>
              </a:cxn>
              <a:cxn ang="0">
                <a:pos x="2428" y="1482"/>
              </a:cxn>
              <a:cxn ang="0">
                <a:pos x="2388" y="1687"/>
              </a:cxn>
              <a:cxn ang="0">
                <a:pos x="2249" y="2084"/>
              </a:cxn>
              <a:cxn ang="0">
                <a:pos x="2122" y="2284"/>
              </a:cxn>
              <a:cxn ang="0">
                <a:pos x="2025" y="2379"/>
              </a:cxn>
              <a:cxn ang="0">
                <a:pos x="1819" y="2476"/>
              </a:cxn>
              <a:cxn ang="0">
                <a:pos x="1760" y="2484"/>
              </a:cxn>
              <a:cxn ang="0">
                <a:pos x="1699" y="2484"/>
              </a:cxn>
              <a:cxn ang="0">
                <a:pos x="1690" y="2483"/>
              </a:cxn>
              <a:cxn ang="0">
                <a:pos x="1562" y="2459"/>
              </a:cxn>
              <a:cxn ang="0">
                <a:pos x="1554" y="2451"/>
              </a:cxn>
              <a:cxn ang="0">
                <a:pos x="1522" y="2378"/>
              </a:cxn>
              <a:cxn ang="0">
                <a:pos x="1415" y="2267"/>
              </a:cxn>
              <a:cxn ang="0">
                <a:pos x="1266" y="2168"/>
              </a:cxn>
              <a:cxn ang="0">
                <a:pos x="929" y="1993"/>
              </a:cxn>
              <a:cxn ang="0">
                <a:pos x="556" y="1797"/>
              </a:cxn>
              <a:cxn ang="0">
                <a:pos x="256" y="1586"/>
              </a:cxn>
              <a:cxn ang="0">
                <a:pos x="68" y="1358"/>
              </a:cxn>
              <a:cxn ang="0">
                <a:pos x="24" y="1256"/>
              </a:cxn>
              <a:cxn ang="0">
                <a:pos x="0" y="1129"/>
              </a:cxn>
              <a:cxn ang="0">
                <a:pos x="0" y="1060"/>
              </a:cxn>
              <a:cxn ang="0">
                <a:pos x="12" y="973"/>
              </a:cxn>
              <a:cxn ang="0">
                <a:pos x="112" y="718"/>
              </a:cxn>
              <a:cxn ang="0">
                <a:pos x="336" y="415"/>
              </a:cxn>
              <a:cxn ang="0">
                <a:pos x="730" y="43"/>
              </a:cxn>
              <a:cxn ang="0">
                <a:pos x="782" y="0"/>
              </a:cxn>
            </a:cxnLst>
            <a:rect l="0" t="0" r="r" b="b"/>
            <a:pathLst>
              <a:path w="2429" h="2484">
                <a:moveTo>
                  <a:pt x="782" y="0"/>
                </a:moveTo>
                <a:cubicBezTo>
                  <a:pt x="1331" y="0"/>
                  <a:pt x="1880" y="0"/>
                  <a:pt x="2429" y="0"/>
                </a:cubicBezTo>
                <a:cubicBezTo>
                  <a:pt x="2429" y="486"/>
                  <a:pt x="2429" y="971"/>
                  <a:pt x="2429" y="1457"/>
                </a:cubicBezTo>
                <a:cubicBezTo>
                  <a:pt x="2429" y="1462"/>
                  <a:pt x="2429" y="1467"/>
                  <a:pt x="2429" y="1472"/>
                </a:cubicBezTo>
                <a:cubicBezTo>
                  <a:pt x="2429" y="1476"/>
                  <a:pt x="2429" y="1479"/>
                  <a:pt x="2428" y="1482"/>
                </a:cubicBezTo>
                <a:cubicBezTo>
                  <a:pt x="2418" y="1551"/>
                  <a:pt x="2405" y="1619"/>
                  <a:pt x="2388" y="1687"/>
                </a:cubicBezTo>
                <a:cubicBezTo>
                  <a:pt x="2355" y="1824"/>
                  <a:pt x="2312" y="1957"/>
                  <a:pt x="2249" y="2084"/>
                </a:cubicBezTo>
                <a:cubicBezTo>
                  <a:pt x="2214" y="2155"/>
                  <a:pt x="2171" y="2222"/>
                  <a:pt x="2122" y="2284"/>
                </a:cubicBezTo>
                <a:cubicBezTo>
                  <a:pt x="2093" y="2319"/>
                  <a:pt x="2061" y="2351"/>
                  <a:pt x="2025" y="2379"/>
                </a:cubicBezTo>
                <a:cubicBezTo>
                  <a:pt x="1964" y="2427"/>
                  <a:pt x="1896" y="2461"/>
                  <a:pt x="1819" y="2476"/>
                </a:cubicBezTo>
                <a:cubicBezTo>
                  <a:pt x="1799" y="2480"/>
                  <a:pt x="1779" y="2481"/>
                  <a:pt x="1760" y="2484"/>
                </a:cubicBezTo>
                <a:cubicBezTo>
                  <a:pt x="1740" y="2484"/>
                  <a:pt x="1719" y="2484"/>
                  <a:pt x="1699" y="2484"/>
                </a:cubicBezTo>
                <a:cubicBezTo>
                  <a:pt x="1696" y="2484"/>
                  <a:pt x="1693" y="2483"/>
                  <a:pt x="1690" y="2483"/>
                </a:cubicBezTo>
                <a:cubicBezTo>
                  <a:pt x="1647" y="2480"/>
                  <a:pt x="1604" y="2471"/>
                  <a:pt x="1562" y="2459"/>
                </a:cubicBezTo>
                <a:cubicBezTo>
                  <a:pt x="1558" y="2457"/>
                  <a:pt x="1555" y="2455"/>
                  <a:pt x="1554" y="2451"/>
                </a:cubicBezTo>
                <a:cubicBezTo>
                  <a:pt x="1549" y="2424"/>
                  <a:pt x="1537" y="2400"/>
                  <a:pt x="1522" y="2378"/>
                </a:cubicBezTo>
                <a:cubicBezTo>
                  <a:pt x="1494" y="2334"/>
                  <a:pt x="1455" y="2300"/>
                  <a:pt x="1415" y="2267"/>
                </a:cubicBezTo>
                <a:cubicBezTo>
                  <a:pt x="1369" y="2229"/>
                  <a:pt x="1317" y="2198"/>
                  <a:pt x="1266" y="2168"/>
                </a:cubicBezTo>
                <a:cubicBezTo>
                  <a:pt x="1156" y="2105"/>
                  <a:pt x="1042" y="2050"/>
                  <a:pt x="929" y="1993"/>
                </a:cubicBezTo>
                <a:cubicBezTo>
                  <a:pt x="803" y="1930"/>
                  <a:pt x="677" y="1868"/>
                  <a:pt x="556" y="1797"/>
                </a:cubicBezTo>
                <a:cubicBezTo>
                  <a:pt x="450" y="1734"/>
                  <a:pt x="348" y="1667"/>
                  <a:pt x="256" y="1586"/>
                </a:cubicBezTo>
                <a:cubicBezTo>
                  <a:pt x="181" y="1520"/>
                  <a:pt x="115" y="1447"/>
                  <a:pt x="68" y="1358"/>
                </a:cubicBezTo>
                <a:cubicBezTo>
                  <a:pt x="50" y="1325"/>
                  <a:pt x="35" y="1292"/>
                  <a:pt x="24" y="1256"/>
                </a:cubicBezTo>
                <a:cubicBezTo>
                  <a:pt x="11" y="1215"/>
                  <a:pt x="2" y="1173"/>
                  <a:pt x="0" y="1129"/>
                </a:cubicBezTo>
                <a:cubicBezTo>
                  <a:pt x="0" y="1106"/>
                  <a:pt x="0" y="1083"/>
                  <a:pt x="0" y="1060"/>
                </a:cubicBezTo>
                <a:cubicBezTo>
                  <a:pt x="1" y="1031"/>
                  <a:pt x="6" y="1002"/>
                  <a:pt x="12" y="973"/>
                </a:cubicBezTo>
                <a:cubicBezTo>
                  <a:pt x="30" y="883"/>
                  <a:pt x="67" y="799"/>
                  <a:pt x="112" y="718"/>
                </a:cubicBezTo>
                <a:cubicBezTo>
                  <a:pt x="175" y="608"/>
                  <a:pt x="252" y="509"/>
                  <a:pt x="336" y="415"/>
                </a:cubicBezTo>
                <a:cubicBezTo>
                  <a:pt x="456" y="280"/>
                  <a:pt x="591" y="159"/>
                  <a:pt x="730" y="43"/>
                </a:cubicBezTo>
                <a:cubicBezTo>
                  <a:pt x="748" y="29"/>
                  <a:pt x="766" y="15"/>
                  <a:pt x="782" y="0"/>
                </a:cubicBezTo>
                <a:close/>
              </a:path>
            </a:pathLst>
          </a:custGeom>
          <a:solidFill>
            <a:schemeClr val="accent5"/>
          </a:solidFill>
          <a:ln w="952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0"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1"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2"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6284686" y="-1"/>
            <a:ext cx="5907313" cy="6857998"/>
          </a:xfrm>
          <a:prstGeom prst="rect">
            <a:avLst/>
          </a:prstGeom>
          <a:noFill/>
        </p:spPr>
        <p:txBody>
          <a:bodyPr anchor="ctr"/>
          <a:lstStyle>
            <a:lvl1pPr algn="ctr">
              <a:defRPr/>
            </a:lvl1pPr>
          </a:lstStyle>
          <a:p>
            <a:r>
              <a:rPr lang="fr-FR" smtClean="0"/>
              <a:t>Cliquez sur l'icône pour ajouter une image</a:t>
            </a:r>
            <a:endParaRPr lang="pt-PT" dirty="0"/>
          </a:p>
        </p:txBody>
      </p:sp>
      <p:sp>
        <p:nvSpPr>
          <p:cNvPr id="13" name="Text Placeholder 7">
            <a:extLst>
              <a:ext uri="{FF2B5EF4-FFF2-40B4-BE49-F238E27FC236}">
                <a16:creationId xmlns="" xmlns:a16="http://schemas.microsoft.com/office/drawing/2014/main" id="{98BC8B91-D2A3-4F52-B4E2-1C3C1B691942}"/>
              </a:ext>
            </a:extLst>
          </p:cNvPr>
          <p:cNvSpPr>
            <a:spLocks noGrp="1"/>
          </p:cNvSpPr>
          <p:nvPr>
            <p:ph type="body" sz="quarter" idx="32" hasCustomPrompt="1"/>
          </p:nvPr>
        </p:nvSpPr>
        <p:spPr>
          <a:xfrm>
            <a:off x="227349" y="1919898"/>
            <a:ext cx="4123375" cy="4016445"/>
          </a:xfrm>
          <a:prstGeom prst="rect">
            <a:avLst/>
          </a:prstGeom>
        </p:spPr>
        <p:txBody>
          <a:bodyPr>
            <a:noAutofit/>
          </a:bodyPr>
          <a:lstStyle>
            <a:lvl1pPr>
              <a:lnSpc>
                <a:spcPct val="100000"/>
              </a:lnSpc>
              <a:defRPr sz="18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Tree>
    <p:extLst>
      <p:ext uri="{BB962C8B-B14F-4D97-AF65-F5344CB8AC3E}">
        <p14:creationId xmlns:p14="http://schemas.microsoft.com/office/powerpoint/2010/main" val="10918723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ontent 17">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59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6"/>
          <p:cNvSpPr>
            <a:spLocks/>
          </p:cNvSpPr>
          <p:nvPr userDrawn="1"/>
        </p:nvSpPr>
        <p:spPr bwMode="auto">
          <a:xfrm>
            <a:off x="6258848" y="0"/>
            <a:ext cx="5933152" cy="2073918"/>
          </a:xfrm>
          <a:custGeom>
            <a:avLst/>
            <a:gdLst/>
            <a:ahLst/>
            <a:cxnLst>
              <a:cxn ang="0">
                <a:pos x="1871" y="215"/>
              </a:cxn>
              <a:cxn ang="0">
                <a:pos x="1871" y="223"/>
              </a:cxn>
              <a:cxn ang="0">
                <a:pos x="1868" y="226"/>
              </a:cxn>
              <a:cxn ang="0">
                <a:pos x="1857" y="280"/>
              </a:cxn>
              <a:cxn ang="0">
                <a:pos x="1803" y="433"/>
              </a:cxn>
              <a:cxn ang="0">
                <a:pos x="1706" y="562"/>
              </a:cxn>
              <a:cxn ang="0">
                <a:pos x="1530" y="646"/>
              </a:cxn>
              <a:cxn ang="0">
                <a:pos x="1442" y="654"/>
              </a:cxn>
              <a:cxn ang="0">
                <a:pos x="1431" y="649"/>
              </a:cxn>
              <a:cxn ang="0">
                <a:pos x="1374" y="588"/>
              </a:cxn>
              <a:cxn ang="0">
                <a:pos x="1221" y="521"/>
              </a:cxn>
              <a:cxn ang="0">
                <a:pos x="1005" y="471"/>
              </a:cxn>
              <a:cxn ang="0">
                <a:pos x="680" y="410"/>
              </a:cxn>
              <a:cxn ang="0">
                <a:pos x="399" y="335"/>
              </a:cxn>
              <a:cxn ang="0">
                <a:pos x="173" y="224"/>
              </a:cxn>
              <a:cxn ang="0">
                <a:pos x="12" y="36"/>
              </a:cxn>
              <a:cxn ang="0">
                <a:pos x="1" y="0"/>
              </a:cxn>
              <a:cxn ang="0">
                <a:pos x="49" y="0"/>
              </a:cxn>
              <a:cxn ang="0">
                <a:pos x="1856" y="0"/>
              </a:cxn>
              <a:cxn ang="0">
                <a:pos x="1869" y="13"/>
              </a:cxn>
              <a:cxn ang="0">
                <a:pos x="1869" y="205"/>
              </a:cxn>
              <a:cxn ang="0">
                <a:pos x="1871" y="215"/>
              </a:cxn>
            </a:cxnLst>
            <a:rect l="0" t="0" r="r" b="b"/>
            <a:pathLst>
              <a:path w="1871" h="654">
                <a:moveTo>
                  <a:pt x="1871" y="215"/>
                </a:moveTo>
                <a:cubicBezTo>
                  <a:pt x="1871" y="217"/>
                  <a:pt x="1871" y="220"/>
                  <a:pt x="1871" y="223"/>
                </a:cubicBezTo>
                <a:cubicBezTo>
                  <a:pt x="1869" y="223"/>
                  <a:pt x="1869" y="225"/>
                  <a:pt x="1868" y="226"/>
                </a:cubicBezTo>
                <a:cubicBezTo>
                  <a:pt x="1865" y="244"/>
                  <a:pt x="1861" y="262"/>
                  <a:pt x="1857" y="280"/>
                </a:cubicBezTo>
                <a:cubicBezTo>
                  <a:pt x="1845" y="333"/>
                  <a:pt x="1828" y="384"/>
                  <a:pt x="1803" y="433"/>
                </a:cubicBezTo>
                <a:cubicBezTo>
                  <a:pt x="1778" y="482"/>
                  <a:pt x="1747" y="525"/>
                  <a:pt x="1706" y="562"/>
                </a:cubicBezTo>
                <a:cubicBezTo>
                  <a:pt x="1656" y="607"/>
                  <a:pt x="1597" y="635"/>
                  <a:pt x="1530" y="646"/>
                </a:cubicBezTo>
                <a:cubicBezTo>
                  <a:pt x="1501" y="652"/>
                  <a:pt x="1472" y="654"/>
                  <a:pt x="1442" y="654"/>
                </a:cubicBezTo>
                <a:cubicBezTo>
                  <a:pt x="1437" y="654"/>
                  <a:pt x="1434" y="653"/>
                  <a:pt x="1431" y="649"/>
                </a:cubicBezTo>
                <a:cubicBezTo>
                  <a:pt x="1417" y="623"/>
                  <a:pt x="1397" y="604"/>
                  <a:pt x="1374" y="588"/>
                </a:cubicBezTo>
                <a:cubicBezTo>
                  <a:pt x="1327" y="556"/>
                  <a:pt x="1274" y="537"/>
                  <a:pt x="1221" y="521"/>
                </a:cubicBezTo>
                <a:cubicBezTo>
                  <a:pt x="1150" y="500"/>
                  <a:pt x="1078" y="485"/>
                  <a:pt x="1005" y="471"/>
                </a:cubicBezTo>
                <a:cubicBezTo>
                  <a:pt x="897" y="450"/>
                  <a:pt x="788" y="432"/>
                  <a:pt x="680" y="410"/>
                </a:cubicBezTo>
                <a:cubicBezTo>
                  <a:pt x="585" y="390"/>
                  <a:pt x="490" y="367"/>
                  <a:pt x="399" y="335"/>
                </a:cubicBezTo>
                <a:cubicBezTo>
                  <a:pt x="319" y="307"/>
                  <a:pt x="243" y="272"/>
                  <a:pt x="173" y="224"/>
                </a:cubicBezTo>
                <a:cubicBezTo>
                  <a:pt x="104" y="175"/>
                  <a:pt x="47" y="114"/>
                  <a:pt x="12" y="36"/>
                </a:cubicBezTo>
                <a:cubicBezTo>
                  <a:pt x="7" y="24"/>
                  <a:pt x="0" y="13"/>
                  <a:pt x="1" y="0"/>
                </a:cubicBezTo>
                <a:cubicBezTo>
                  <a:pt x="17" y="0"/>
                  <a:pt x="33" y="0"/>
                  <a:pt x="49" y="0"/>
                </a:cubicBezTo>
                <a:cubicBezTo>
                  <a:pt x="651" y="0"/>
                  <a:pt x="1254" y="0"/>
                  <a:pt x="1856" y="0"/>
                </a:cubicBezTo>
                <a:cubicBezTo>
                  <a:pt x="1869" y="0"/>
                  <a:pt x="1869" y="0"/>
                  <a:pt x="1869" y="13"/>
                </a:cubicBezTo>
                <a:cubicBezTo>
                  <a:pt x="1869" y="77"/>
                  <a:pt x="1869" y="141"/>
                  <a:pt x="1869" y="205"/>
                </a:cubicBezTo>
                <a:cubicBezTo>
                  <a:pt x="1869" y="208"/>
                  <a:pt x="1868" y="212"/>
                  <a:pt x="1871" y="215"/>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 name="Title 1"/>
          <p:cNvSpPr>
            <a:spLocks noGrp="1"/>
          </p:cNvSpPr>
          <p:nvPr>
            <p:ph type="title"/>
          </p:nvPr>
        </p:nvSpPr>
        <p:spPr>
          <a:xfrm>
            <a:off x="227349" y="-1"/>
            <a:ext cx="5975743" cy="1865871"/>
          </a:xfrm>
          <a:prstGeom prst="rect">
            <a:avLst/>
          </a:prstGeom>
        </p:spPr>
        <p:txBody>
          <a:bodyPr/>
          <a:lstStyle/>
          <a:p>
            <a:r>
              <a:rPr lang="fr-FR" smtClean="0"/>
              <a:t>Modifiez le style du titre</a:t>
            </a:r>
            <a:endParaRPr lang="en-GB" dirty="0"/>
          </a:p>
        </p:txBody>
      </p:sp>
      <p:sp>
        <p:nvSpPr>
          <p:cNvPr id="13"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4"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5" name="Text Placeholder 7">
            <a:extLst>
              <a:ext uri="{FF2B5EF4-FFF2-40B4-BE49-F238E27FC236}">
                <a16:creationId xmlns="" xmlns:a16="http://schemas.microsoft.com/office/drawing/2014/main" id="{0BF72C50-3F98-41E6-A3C8-32663046C696}"/>
              </a:ext>
            </a:extLst>
          </p:cNvPr>
          <p:cNvSpPr>
            <a:spLocks noGrp="1"/>
          </p:cNvSpPr>
          <p:nvPr>
            <p:ph type="body" sz="quarter" idx="33" hasCustomPrompt="1"/>
          </p:nvPr>
        </p:nvSpPr>
        <p:spPr>
          <a:xfrm>
            <a:off x="7712546" y="251439"/>
            <a:ext cx="3594084" cy="953247"/>
          </a:xfrm>
          <a:prstGeom prst="rect">
            <a:avLst/>
          </a:prstGeom>
        </p:spPr>
        <p:txBody>
          <a:bodyPr>
            <a:noAutofit/>
          </a:bodyPr>
          <a:lstStyle>
            <a:lvl1pPr>
              <a:lnSpc>
                <a:spcPct val="100000"/>
              </a:lnSpc>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7" name="Text Placeholder 7">
            <a:extLst>
              <a:ext uri="{FF2B5EF4-FFF2-40B4-BE49-F238E27FC236}">
                <a16:creationId xmlns="" xmlns:a16="http://schemas.microsoft.com/office/drawing/2014/main" id="{98BC8B91-D2A3-4F52-B4E2-1C3C1B691942}"/>
              </a:ext>
            </a:extLst>
          </p:cNvPr>
          <p:cNvSpPr>
            <a:spLocks noGrp="1"/>
          </p:cNvSpPr>
          <p:nvPr>
            <p:ph type="body" sz="quarter" idx="32" hasCustomPrompt="1"/>
          </p:nvPr>
        </p:nvSpPr>
        <p:spPr>
          <a:xfrm>
            <a:off x="227349" y="2085518"/>
            <a:ext cx="5988100" cy="4286253"/>
          </a:xfrm>
          <a:prstGeom prst="rect">
            <a:avLst/>
          </a:prstGeom>
        </p:spPr>
        <p:txBody>
          <a:bodyPr>
            <a:noAutofit/>
          </a:bodyPr>
          <a:lstStyle>
            <a:lvl1pPr>
              <a:lnSpc>
                <a:spcPct val="100000"/>
              </a:lnSpc>
              <a:defRPr sz="18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Tree>
    <p:extLst>
      <p:ext uri="{BB962C8B-B14F-4D97-AF65-F5344CB8AC3E}">
        <p14:creationId xmlns:p14="http://schemas.microsoft.com/office/powerpoint/2010/main" val="12733145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13"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smtClean="0"/>
              <a:t>Cliquez sur l'icône pour ajouter une image</a:t>
            </a:r>
            <a:endParaRPr lang="pt-PT"/>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1822700614"/>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smtClean="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smtClean="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smtClean="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smtClean="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smtClean="0">
                <a:solidFill>
                  <a:schemeClr val="tx1"/>
                </a:solidFill>
              </a:rPr>
              <a:t>Learn more about us at</a:t>
            </a:r>
          </a:p>
          <a:p>
            <a:pPr algn="just">
              <a:lnSpc>
                <a:spcPts val="1200"/>
              </a:lnSpc>
            </a:pPr>
            <a:r>
              <a:rPr lang="en-US" sz="1400" dirty="0" smtClean="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smtClean="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smtClean="0">
                <a:solidFill>
                  <a:schemeClr val="bg1"/>
                </a:solidFill>
                <a:latin typeface="Arial"/>
                <a:cs typeface="Arial"/>
              </a:rPr>
              <a:t>Copyright © 2017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smtClean="0">
                <a:solidFill>
                  <a:schemeClr val="bg1"/>
                </a:solidFill>
              </a:rPr>
              <a:t>People matter, results count.</a:t>
            </a:r>
            <a:endParaRPr lang="en-US" sz="1200" b="1" dirty="0">
              <a:solidFill>
                <a:schemeClr val="bg1"/>
              </a:solidFill>
            </a:endParaRPr>
          </a:p>
        </p:txBody>
      </p:sp>
    </p:spTree>
    <p:extLst>
      <p:ext uri="{BB962C8B-B14F-4D97-AF65-F5344CB8AC3E}">
        <p14:creationId xmlns:p14="http://schemas.microsoft.com/office/powerpoint/2010/main" val="2885795197"/>
      </p:ext>
    </p:extLst>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6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smtClean="0"/>
              <a:t>Cliquez sur l'icône pour ajouter une image</a:t>
            </a:r>
            <a:endParaRPr lang="pt-PT"/>
          </a:p>
        </p:txBody>
      </p:sp>
      <p:sp>
        <p:nvSpPr>
          <p:cNvPr id="13319" name="Freeform 7"/>
          <p:cNvSpPr>
            <a:spLocks/>
          </p:cNvSpPr>
          <p:nvPr userDrawn="1"/>
        </p:nvSpPr>
        <p:spPr bwMode="auto">
          <a:xfrm>
            <a:off x="-641350" y="3730625"/>
            <a:ext cx="92075" cy="6350"/>
          </a:xfrm>
          <a:custGeom>
            <a:avLst/>
            <a:gdLst/>
            <a:ahLst/>
            <a:cxnLst>
              <a:cxn ang="0">
                <a:pos x="0" y="4"/>
              </a:cxn>
              <a:cxn ang="0">
                <a:pos x="0" y="4"/>
              </a:cxn>
              <a:cxn ang="0">
                <a:pos x="2" y="0"/>
              </a:cxn>
              <a:cxn ang="0">
                <a:pos x="2" y="0"/>
              </a:cxn>
              <a:cxn ang="0">
                <a:pos x="58" y="0"/>
              </a:cxn>
              <a:cxn ang="0">
                <a:pos x="58" y="0"/>
              </a:cxn>
              <a:cxn ang="0">
                <a:pos x="44" y="4"/>
              </a:cxn>
              <a:cxn ang="0">
                <a:pos x="30" y="4"/>
              </a:cxn>
              <a:cxn ang="0">
                <a:pos x="0" y="4"/>
              </a:cxn>
              <a:cxn ang="0">
                <a:pos x="0" y="4"/>
              </a:cxn>
            </a:cxnLst>
            <a:rect l="0" t="0" r="r" b="b"/>
            <a:pathLst>
              <a:path w="58" h="4">
                <a:moveTo>
                  <a:pt x="0" y="4"/>
                </a:moveTo>
                <a:lnTo>
                  <a:pt x="0" y="4"/>
                </a:lnTo>
                <a:lnTo>
                  <a:pt x="2" y="0"/>
                </a:lnTo>
                <a:lnTo>
                  <a:pt x="2" y="0"/>
                </a:lnTo>
                <a:lnTo>
                  <a:pt x="58" y="0"/>
                </a:lnTo>
                <a:lnTo>
                  <a:pt x="58" y="0"/>
                </a:lnTo>
                <a:lnTo>
                  <a:pt x="44" y="4"/>
                </a:lnTo>
                <a:lnTo>
                  <a:pt x="30" y="4"/>
                </a:lnTo>
                <a:lnTo>
                  <a:pt x="0" y="4"/>
                </a:lnTo>
                <a:lnTo>
                  <a:pt x="0" y="4"/>
                </a:lnTo>
                <a:close/>
              </a:path>
            </a:pathLst>
          </a:custGeom>
          <a:solidFill>
            <a:srgbClr val="C8F188"/>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Tree>
    <p:extLst>
      <p:ext uri="{BB962C8B-B14F-4D97-AF65-F5344CB8AC3E}">
        <p14:creationId xmlns:p14="http://schemas.microsoft.com/office/powerpoint/2010/main" val="18913771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685"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52" name="Freeform 16"/>
          <p:cNvSpPr>
            <a:spLocks/>
          </p:cNvSpPr>
          <p:nvPr userDrawn="1"/>
        </p:nvSpPr>
        <p:spPr bwMode="auto">
          <a:xfrm>
            <a:off x="5739551" y="838199"/>
            <a:ext cx="645244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smtClean="0"/>
              <a:t>Cliquez sur l'icône pour ajouter une image</a:t>
            </a:r>
            <a:endParaRPr lang="pt-PT"/>
          </a:p>
        </p:txBody>
      </p:sp>
      <p:sp>
        <p:nvSpPr>
          <p:cNvPr id="6"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7694195" y="2662294"/>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Tree>
    <p:extLst>
      <p:ext uri="{BB962C8B-B14F-4D97-AF65-F5344CB8AC3E}">
        <p14:creationId xmlns:p14="http://schemas.microsoft.com/office/powerpoint/2010/main" val="38389180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09"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smtClean="0"/>
              <a:t>Cliquez sur l'icône pour ajouter une image</a:t>
            </a:r>
            <a:endParaRPr lang="pt-PT"/>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167396348"/>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35"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smtClean="0"/>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spTree>
    <p:extLst>
      <p:ext uri="{BB962C8B-B14F-4D97-AF65-F5344CB8AC3E}">
        <p14:creationId xmlns:p14="http://schemas.microsoft.com/office/powerpoint/2010/main" val="2878039912"/>
      </p:ext>
    </p:extLst>
  </p:cSld>
  <p:clrMapOvr>
    <a:masterClrMapping/>
  </p:clrMapOvr>
  <p:extLst mod="1">
    <p:ext uri="{DCECCB84-F9BA-43D5-87BE-67443E8EF086}">
      <p15:sldGuideLst xmlns:p15="http://schemas.microsoft.com/office/powerpoint/2012/main">
        <p15:guide id="1" orient="horz" pos="9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Title Slide 5">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59"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rgbClr val="95E616"/>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6522826" y="591671"/>
            <a:ext cx="4822491" cy="2810435"/>
          </a:xfrm>
          <a:prstGeom prst="rect">
            <a:avLst/>
          </a:prstGeom>
        </p:spPr>
        <p:txBody>
          <a:bodyPr anchor="ctr">
            <a:normAutofit/>
          </a:bodyPr>
          <a:lstStyle>
            <a:lvl1pPr marL="0" indent="0">
              <a:buNone/>
              <a:defRPr sz="3600">
                <a:solidFill>
                  <a:schemeClr val="accent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721706" y="5921017"/>
            <a:ext cx="3911494"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t>
            </a:r>
            <a:r>
              <a:rPr lang="en-US" dirty="0" smtClean="0"/>
              <a:t/>
            </a:r>
            <a:br>
              <a:rPr lang="en-US" dirty="0" smtClean="0"/>
            </a:br>
            <a:r>
              <a:rPr lang="en-US" dirty="0" smtClean="0"/>
              <a:t>and </a:t>
            </a:r>
            <a:r>
              <a:rPr lang="en-US" dirty="0"/>
              <a:t>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spTree>
    <p:extLst>
      <p:ext uri="{BB962C8B-B14F-4D97-AF65-F5344CB8AC3E}">
        <p14:creationId xmlns:p14="http://schemas.microsoft.com/office/powerpoint/2010/main" val="1986923626"/>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Title Slide 6">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83"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6522826" y="591671"/>
            <a:ext cx="5392948" cy="2810435"/>
          </a:xfrm>
          <a:prstGeom prst="rect">
            <a:avLst/>
          </a:prstGeom>
        </p:spPr>
        <p:txBody>
          <a:bodyPr anchor="ctr">
            <a:normAutofit/>
          </a:bodyPr>
          <a:lstStyle>
            <a:lvl1pPr marL="0" indent="0">
              <a:buNone/>
              <a:defRPr sz="3600">
                <a:solidFill>
                  <a:schemeClr val="accent2"/>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721705" y="5921017"/>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r>
              <a:rPr lang="en-US" dirty="0" smtClean="0"/>
              <a:t/>
            </a:r>
            <a:br>
              <a:rPr lang="en-US" dirty="0" smtClean="0"/>
            </a:br>
            <a:r>
              <a:rPr lang="en-US" dirty="0" smtClean="0"/>
              <a:t>and </a:t>
            </a:r>
            <a:r>
              <a:rPr lang="en-US" dirty="0"/>
              <a:t>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spTree>
    <p:extLst>
      <p:ext uri="{BB962C8B-B14F-4D97-AF65-F5344CB8AC3E}">
        <p14:creationId xmlns:p14="http://schemas.microsoft.com/office/powerpoint/2010/main" val="1791970297"/>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2" name="Freeform: Shape 4">
            <a:extLst>
              <a:ext uri="{FF2B5EF4-FFF2-40B4-BE49-F238E27FC236}">
                <a16:creationId xmlns=""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prstClr val="black"/>
              </a:solidFill>
            </a:endParaRPr>
          </a:p>
        </p:txBody>
      </p:sp>
      <p:grpSp>
        <p:nvGrpSpPr>
          <p:cNvPr id="2" name="Group 5">
            <a:extLst>
              <a:ext uri="{FF2B5EF4-FFF2-40B4-BE49-F238E27FC236}">
                <a16:creationId xmlns=""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 name="Freeform 12">
              <a:extLst>
                <a:ext uri="{FF2B5EF4-FFF2-40B4-BE49-F238E27FC236}">
                  <a16:creationId xmlns=""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dirty="0">
                <a:solidFill>
                  <a:prstClr val="black"/>
                </a:solidFill>
              </a:rPr>
              <a:t>A global leader in consulting, technology services and digital transformation, Capgemini is at the forefront of innovation to address the entire breadth of clients’ opportunities in the evolving world of cloud, digital and platforms. </a:t>
            </a:r>
            <a:r>
              <a:rPr lang="en-GB" sz="900" dirty="0">
                <a:solidFill>
                  <a:prstClr val="black"/>
                </a:solidFill>
              </a:rPr>
              <a:t>Building on its strong 50-year heritage and deep industry-specific expertise, Capgemini enables organizations to realize their business ambitions through an array of services </a:t>
            </a:r>
            <a:r>
              <a:rPr lang="en-US" sz="900" dirty="0">
                <a:solidFill>
                  <a:prstClr val="black"/>
                </a:solidFill>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rgbClr val="0070AD"/>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prstClr val="black"/>
                </a:solidFill>
              </a:rPr>
              <a:t>Learn more about us at</a:t>
            </a:r>
          </a:p>
          <a:p>
            <a:pPr algn="just">
              <a:lnSpc>
                <a:spcPts val="1200"/>
              </a:lnSpc>
            </a:pPr>
            <a:r>
              <a:rPr lang="en-US" sz="1400" dirty="0">
                <a:solidFill>
                  <a:srgbClr val="12ABDB"/>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dirty="0">
                <a:solidFill>
                  <a:srgbClr val="FFFFFF"/>
                </a:solidFill>
                <a:cs typeface="Arial"/>
              </a:rPr>
              <a:t>This message contains information that may be privileged or confidential and is the property of the Capgemini Group.</a:t>
            </a:r>
          </a:p>
          <a:p>
            <a:pPr>
              <a:spcAft>
                <a:spcPts val="600"/>
              </a:spcAft>
            </a:pPr>
            <a:r>
              <a:rPr lang="en-US" sz="800" dirty="0">
                <a:solidFill>
                  <a:srgbClr val="FFFFFF"/>
                </a:solidFill>
                <a:latin typeface="Arial"/>
                <a:cs typeface="Arial"/>
              </a:rPr>
              <a:t>Copyright © 2017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rgbClr val="FFFFFF"/>
                </a:solidFill>
              </a:rPr>
              <a:t>People matter, results count.</a:t>
            </a:r>
          </a:p>
        </p:txBody>
      </p:sp>
    </p:spTree>
    <p:extLst>
      <p:ext uri="{BB962C8B-B14F-4D97-AF65-F5344CB8AC3E}">
        <p14:creationId xmlns:p14="http://schemas.microsoft.com/office/powerpoint/2010/main" val="1555252969"/>
      </p:ext>
    </p:extLst>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3" name="Titre 2"/>
          <p:cNvSpPr>
            <a:spLocks noGrp="1"/>
          </p:cNvSpPr>
          <p:nvPr>
            <p:ph type="title"/>
          </p:nvPr>
        </p:nvSpPr>
        <p:spPr/>
        <p:txBody>
          <a:bodyPr/>
          <a:lstStyle/>
          <a:p>
            <a:r>
              <a:rPr lang="fr-FR" smtClean="0"/>
              <a:t>Modifiez le style du titre</a:t>
            </a:r>
            <a:endParaRPr lang="en-US"/>
          </a:p>
        </p:txBody>
      </p:sp>
    </p:spTree>
    <p:extLst>
      <p:ext uri="{BB962C8B-B14F-4D97-AF65-F5344CB8AC3E}">
        <p14:creationId xmlns:p14="http://schemas.microsoft.com/office/powerpoint/2010/main" val="3455220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dirty="0" smtClean="0"/>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smtClean="0"/>
              <a:t>Click to edit Master subtitle styles</a:t>
            </a:r>
          </a:p>
        </p:txBody>
      </p:sp>
    </p:spTree>
    <p:extLst>
      <p:ext uri="{BB962C8B-B14F-4D97-AF65-F5344CB8AC3E}">
        <p14:creationId xmlns:p14="http://schemas.microsoft.com/office/powerpoint/2010/main" val="3049381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26" Type="http://schemas.openxmlformats.org/officeDocument/2006/relationships/slideLayout" Target="../slideLayouts/slideLayout33.xml"/><Relationship Id="rId3" Type="http://schemas.openxmlformats.org/officeDocument/2006/relationships/slideLayout" Target="../slideLayouts/slideLayout10.xml"/><Relationship Id="rId21" Type="http://schemas.openxmlformats.org/officeDocument/2006/relationships/slideLayout" Target="../slideLayouts/slideLayout28.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5" Type="http://schemas.openxmlformats.org/officeDocument/2006/relationships/slideLayout" Target="../slideLayouts/slideLayout32.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slideLayout" Target="../slideLayouts/slideLayout27.xml"/><Relationship Id="rId29" Type="http://schemas.openxmlformats.org/officeDocument/2006/relationships/vmlDrawing" Target="../drawings/vmlDrawing8.v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24" Type="http://schemas.openxmlformats.org/officeDocument/2006/relationships/slideLayout" Target="../slideLayouts/slideLayout31.xml"/><Relationship Id="rId32" Type="http://schemas.openxmlformats.org/officeDocument/2006/relationships/image" Target="../media/image1.emf"/><Relationship Id="rId5" Type="http://schemas.openxmlformats.org/officeDocument/2006/relationships/slideLayout" Target="../slideLayouts/slideLayout12.xml"/><Relationship Id="rId15" Type="http://schemas.openxmlformats.org/officeDocument/2006/relationships/slideLayout" Target="../slideLayouts/slideLayout22.xml"/><Relationship Id="rId23" Type="http://schemas.openxmlformats.org/officeDocument/2006/relationships/slideLayout" Target="../slideLayouts/slideLayout30.xml"/><Relationship Id="rId28" Type="http://schemas.openxmlformats.org/officeDocument/2006/relationships/theme" Target="../theme/theme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31" Type="http://schemas.openxmlformats.org/officeDocument/2006/relationships/oleObject" Target="../embeddings/oleObject8.bin"/><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 Id="rId22" Type="http://schemas.openxmlformats.org/officeDocument/2006/relationships/slideLayout" Target="../slideLayouts/slideLayout29.xml"/><Relationship Id="rId27" Type="http://schemas.openxmlformats.org/officeDocument/2006/relationships/slideLayout" Target="../slideLayouts/slideLayout34.xml"/><Relationship Id="rId30" Type="http://schemas.openxmlformats.org/officeDocument/2006/relationships/tags" Target="../tags/tag8.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7.xml"/><Relationship Id="rId7" Type="http://schemas.openxmlformats.org/officeDocument/2006/relationships/oleObject" Target="../embeddings/oleObject26.bin"/><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tags" Target="../tags/tag26.xml"/><Relationship Id="rId5" Type="http://schemas.openxmlformats.org/officeDocument/2006/relationships/vmlDrawing" Target="../drawings/vmlDrawing26.v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0"/>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39" name="think-cell Slide" r:id="rId11" imgW="270" imgH="270" progId="TCLayout.ActiveDocument.1">
                  <p:embed/>
                </p:oleObj>
              </mc:Choice>
              <mc:Fallback>
                <p:oleObj name="think-cell Slide" r:id="rId11" imgW="270" imgH="270" progId="TCLayout.ActiveDocument.1">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047089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sldNum="0" hdr="0" ft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506">
          <p15:clr>
            <a:srgbClr val="F26B43"/>
          </p15:clr>
        </p15:guide>
        <p15:guide id="2" pos="257">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30"/>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9" name="think-cell Slide" r:id="rId31" imgW="270" imgH="270" progId="TCLayout.ActiveDocument.1">
                  <p:embed/>
                </p:oleObj>
              </mc:Choice>
              <mc:Fallback>
                <p:oleObj name="think-cell Slide" r:id="rId31" imgW="270" imgH="270" progId="TCLayout.ActiveDocument.1">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sp>
        <p:nvSpPr>
          <p:cNvPr id="7" name="Retângulo 43">
            <a:extLst>
              <a:ext uri="{FF2B5EF4-FFF2-40B4-BE49-F238E27FC236}">
                <a16:creationId xmlns=""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a:solidFill>
                  <a:srgbClr val="FFFFFF">
                    <a:lumMod val="65000"/>
                  </a:srgbClr>
                </a:solidFill>
                <a:cs typeface="Arial" panose="020B0604020202020204" pitchFamily="34" charset="0"/>
              </a:rPr>
              <a:pPr algn="r"/>
              <a:t>‹#›</a:t>
            </a:fld>
            <a:endParaRPr lang="en-US" sz="800" dirty="0">
              <a:solidFill>
                <a:srgbClr val="FFFFFF">
                  <a:lumMod val="65000"/>
                </a:srgbClr>
              </a:solidFill>
              <a:cs typeface="Arial" panose="020B0604020202020204" pitchFamily="34" charset="0"/>
            </a:endParaRPr>
          </a:p>
        </p:txBody>
      </p:sp>
      <p:sp>
        <p:nvSpPr>
          <p:cNvPr id="6" name="Text Placeholder 7">
            <a:extLst>
              <a:ext uri="{FF2B5EF4-FFF2-40B4-BE49-F238E27FC236}">
                <a16:creationId xmlns=""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defRPr/>
            </a:pPr>
            <a:r>
              <a:rPr lang="en-US" dirty="0" smtClean="0">
                <a:solidFill>
                  <a:srgbClr val="FFFFFF">
                    <a:lumMod val="65000"/>
                  </a:srgbClr>
                </a:solidFill>
              </a:rPr>
              <a:t>© Capgemini 2017. All rights reserved  </a:t>
            </a:r>
            <a:r>
              <a:rPr lang="en-US" dirty="0" smtClean="0">
                <a:solidFill>
                  <a:srgbClr val="12ABDB"/>
                </a:solidFill>
              </a:rPr>
              <a:t>|</a:t>
            </a:r>
          </a:p>
        </p:txBody>
      </p:sp>
      <p:sp>
        <p:nvSpPr>
          <p:cNvPr id="8" name="Text Placeholder 7">
            <a:extLst>
              <a:ext uri="{FF2B5EF4-FFF2-40B4-BE49-F238E27FC236}">
                <a16:creationId xmlns=""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rgbClr val="FFFFFF">
                    <a:lumMod val="65000"/>
                  </a:srgbClr>
                </a:solidFill>
              </a:rPr>
              <a:t>Presentation Title | Author | Date</a:t>
            </a:r>
            <a:endParaRPr lang="en-US" dirty="0">
              <a:solidFill>
                <a:srgbClr val="FFFFFF">
                  <a:lumMod val="65000"/>
                </a:srgbClr>
              </a:solidFill>
            </a:endParaRP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smtClean="0"/>
              <a:t>Click to insert </a:t>
            </a:r>
            <a:r>
              <a:rPr lang="fr-FR" dirty="0" err="1" smtClean="0"/>
              <a:t>title</a:t>
            </a:r>
            <a:endParaRPr lang="en-US" dirty="0"/>
          </a:p>
        </p:txBody>
      </p:sp>
    </p:spTree>
    <p:extLst>
      <p:ext uri="{BB962C8B-B14F-4D97-AF65-F5344CB8AC3E}">
        <p14:creationId xmlns:p14="http://schemas.microsoft.com/office/powerpoint/2010/main" val="138247862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 id="2147483689" r:id="rId21"/>
    <p:sldLayoutId id="2147483690" r:id="rId22"/>
    <p:sldLayoutId id="2147483691" r:id="rId23"/>
    <p:sldLayoutId id="2147483692" r:id="rId24"/>
    <p:sldLayoutId id="2147483693" r:id="rId25"/>
    <p:sldLayoutId id="2147483698" r:id="rId26"/>
    <p:sldLayoutId id="2147483699" r:id="rId27"/>
  </p:sldLayoutIdLst>
  <p:hf sldNum="0" hdr="0" ft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6"/>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637" name="think-cell Slide" r:id="rId7" imgW="270" imgH="270" progId="TCLayout.ActiveDocument.1">
                  <p:embed/>
                </p:oleObj>
              </mc:Choice>
              <mc:Fallback>
                <p:oleObj name="think-cell Slide" r:id="rId7" imgW="270" imgH="270" progId="TCLayout.ActiveDocument.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tângulo 43">
            <a:extLst>
              <a:ext uri="{FF2B5EF4-FFF2-40B4-BE49-F238E27FC236}">
                <a16:creationId xmlns:a16="http://schemas.microsoft.com/office/drawing/2014/main" xmlns=""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a:solidFill>
                  <a:srgbClr val="FFFFFF">
                    <a:lumMod val="65000"/>
                  </a:srgbClr>
                </a:solidFill>
                <a:cs typeface="Arial" panose="020B0604020202020204" pitchFamily="34" charset="0"/>
              </a:rPr>
              <a:pPr algn="r"/>
              <a:t>‹#›</a:t>
            </a:fld>
            <a:endParaRPr lang="en-US" sz="800" dirty="0">
              <a:solidFill>
                <a:srgbClr val="FFFFFF">
                  <a:lumMod val="65000"/>
                </a:srgb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defRPr/>
            </a:pPr>
            <a:r>
              <a:rPr lang="en-US" dirty="0" smtClean="0">
                <a:solidFill>
                  <a:srgbClr val="FFFFFF">
                    <a:lumMod val="65000"/>
                  </a:srgbClr>
                </a:solidFill>
              </a:rPr>
              <a:t>© Capgemini 2017. All rights reserved |</a:t>
            </a:r>
          </a:p>
        </p:txBody>
      </p:sp>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spTree>
    <p:extLst>
      <p:ext uri="{BB962C8B-B14F-4D97-AF65-F5344CB8AC3E}">
        <p14:creationId xmlns:p14="http://schemas.microsoft.com/office/powerpoint/2010/main" val="20330195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88">
          <p15:clr>
            <a:srgbClr val="F26B43"/>
          </p15:clr>
        </p15:guide>
        <p15:guide id="2" pos="750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3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3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6.png"/><Relationship Id="rId2" Type="http://schemas.openxmlformats.org/officeDocument/2006/relationships/slideLayout" Target="../slideLayouts/slideLayout13.xml"/><Relationship Id="rId1" Type="http://schemas.openxmlformats.org/officeDocument/2006/relationships/tags" Target="../tags/tag36.xml"/><Relationship Id="rId6" Type="http://schemas.openxmlformats.org/officeDocument/2006/relationships/image" Target="../media/image15.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37.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3.xml"/></Relationships>
</file>

<file path=ppt/slides/_rels/slide3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notesSlide" Target="../notesSlides/notesSlide30.xml"/><Relationship Id="rId7" Type="http://schemas.openxmlformats.org/officeDocument/2006/relationships/image" Target="../media/image28.png"/><Relationship Id="rId2" Type="http://schemas.openxmlformats.org/officeDocument/2006/relationships/slideLayout" Target="../slideLayouts/slideLayout13.xml"/><Relationship Id="rId1" Type="http://schemas.openxmlformats.org/officeDocument/2006/relationships/tags" Target="../tags/tag3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31.png"/><Relationship Id="rId2" Type="http://schemas.openxmlformats.org/officeDocument/2006/relationships/slideLayout" Target="../slideLayouts/slideLayout8.xml"/><Relationship Id="rId1" Type="http://schemas.openxmlformats.org/officeDocument/2006/relationships/tags" Target="../tags/tag39.xml"/><Relationship Id="rId6" Type="http://schemas.openxmlformats.org/officeDocument/2006/relationships/image" Target="../media/image29.png"/><Relationship Id="rId5" Type="http://schemas.openxmlformats.org/officeDocument/2006/relationships/image" Target="../media/image27.png"/><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hyperlink" Target="https://www.packtpub.com/virtualization-and-cloud/microservices-azure" TargetMode="External"/><Relationship Id="rId2" Type="http://schemas.openxmlformats.org/officeDocument/2006/relationships/notesSlide" Target="../notesSlides/notesSlide32.xml"/><Relationship Id="rId1" Type="http://schemas.openxmlformats.org/officeDocument/2006/relationships/slideLayout" Target="../slideLayouts/slideLayout8.xml"/><Relationship Id="rId5" Type="http://schemas.openxmlformats.org/officeDocument/2006/relationships/hyperlink" Target="https://goo.gl/iTMefG" TargetMode="External"/><Relationship Id="rId4" Type="http://schemas.openxmlformats.org/officeDocument/2006/relationships/hyperlink" Target="http://video.ch9.ms/sessions/ignite/2015/decks/BRK3717_Kakivaya.pptx"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1.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30.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3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ags" Target="../tags/tag3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Segoe UI Semilight" panose="020B0402040204020203" pitchFamily="34" charset="0"/>
                <a:cs typeface="Segoe UI Semilight" panose="020B0402040204020203" pitchFamily="34" charset="0"/>
              </a:rPr>
              <a:t>Microsoft Azure Service </a:t>
            </a:r>
            <a:r>
              <a:rPr lang="en-US" dirty="0">
                <a:latin typeface="Segoe UI Semilight" panose="020B0402040204020203" pitchFamily="34" charset="0"/>
                <a:cs typeface="Segoe UI Semilight" panose="020B0402040204020203" pitchFamily="34" charset="0"/>
              </a:rPr>
              <a:t>F</a:t>
            </a:r>
            <a:r>
              <a:rPr lang="en-US" dirty="0" smtClean="0">
                <a:latin typeface="Segoe UI Semilight" panose="020B0402040204020203" pitchFamily="34" charset="0"/>
                <a:cs typeface="Segoe UI Semilight" panose="020B0402040204020203" pitchFamily="34" charset="0"/>
              </a:rPr>
              <a:t>abric</a:t>
            </a:r>
            <a:br>
              <a:rPr lang="en-US" dirty="0" smtClean="0">
                <a:latin typeface="Segoe UI Semilight" panose="020B0402040204020203" pitchFamily="34" charset="0"/>
                <a:cs typeface="Segoe UI Semilight" panose="020B0402040204020203" pitchFamily="34" charset="0"/>
              </a:rPr>
            </a:br>
            <a:endParaRPr lang="en-GB" dirty="0">
              <a:latin typeface="Segoe UI Semilight" panose="020B0402040204020203" pitchFamily="34" charset="0"/>
              <a:cs typeface="Segoe UI Semilight" panose="020B0402040204020203"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22" y="375711"/>
            <a:ext cx="1871318" cy="982442"/>
          </a:xfrm>
          <a:prstGeom prst="rect">
            <a:avLst/>
          </a:prstGeom>
        </p:spPr>
      </p:pic>
    </p:spTree>
    <p:extLst>
      <p:ext uri="{BB962C8B-B14F-4D97-AF65-F5344CB8AC3E}">
        <p14:creationId xmlns:p14="http://schemas.microsoft.com/office/powerpoint/2010/main" val="27100768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Machine failure detection</a:t>
            </a:r>
            <a:endParaRPr lang="en-US" dirty="0"/>
          </a:p>
        </p:txBody>
      </p:sp>
      <p:sp>
        <p:nvSpPr>
          <p:cNvPr id="63" name="Oval 62"/>
          <p:cNvSpPr/>
          <p:nvPr/>
        </p:nvSpPr>
        <p:spPr>
          <a:xfrm flipH="1" flipV="1">
            <a:off x="3251603" y="3952980"/>
            <a:ext cx="304757" cy="171067"/>
          </a:xfrm>
          <a:prstGeom prst="ellipse">
            <a:avLst/>
          </a:prstGeom>
          <a:solidFill>
            <a:schemeClr val="accent3"/>
          </a:solidFill>
          <a:ln w="25400" cap="flat" cmpd="sng" algn="ctr">
            <a:noFill/>
            <a:prstDash val="solid"/>
          </a:ln>
          <a:effectLst/>
        </p:spPr>
        <p:txBody>
          <a:bodyPr rtlCol="0" anchor="ctr"/>
          <a:lstStyle/>
          <a:p>
            <a:pPr algn="ctr" defTabSz="1218996">
              <a:defRPr/>
            </a:pPr>
            <a:endParaRPr lang="en-US" sz="2400">
              <a:solidFill>
                <a:prstClr val="white"/>
              </a:solidFill>
            </a:endParaRPr>
          </a:p>
        </p:txBody>
      </p:sp>
      <p:grpSp>
        <p:nvGrpSpPr>
          <p:cNvPr id="64" name="Group 78"/>
          <p:cNvGrpSpPr/>
          <p:nvPr/>
        </p:nvGrpSpPr>
        <p:grpSpPr>
          <a:xfrm>
            <a:off x="1321477" y="2980787"/>
            <a:ext cx="10361730" cy="1736768"/>
            <a:chOff x="1143000" y="3133124"/>
            <a:chExt cx="7772400" cy="1737015"/>
          </a:xfrm>
        </p:grpSpPr>
        <p:sp>
          <p:nvSpPr>
            <p:cNvPr id="65" name="TextBox 64"/>
            <p:cNvSpPr txBox="1"/>
            <p:nvPr/>
          </p:nvSpPr>
          <p:spPr>
            <a:xfrm>
              <a:off x="1143000" y="3133124"/>
              <a:ext cx="1066800" cy="829236"/>
            </a:xfrm>
            <a:prstGeom prst="rect">
              <a:avLst/>
            </a:prstGeom>
            <a:noFill/>
            <a:ln>
              <a:solidFill>
                <a:schemeClr val="bg1"/>
              </a:solidFill>
            </a:ln>
          </p:spPr>
          <p:txBody>
            <a:bodyPr wrap="square" rtlCol="0">
              <a:spAutoFit/>
            </a:bodyPr>
            <a:lstStyle/>
            <a:p>
              <a:pPr defTabSz="1218996">
                <a:defRPr/>
              </a:pPr>
              <a:r>
                <a:rPr lang="en-US" sz="2400" dirty="0"/>
                <a:t>Time = t</a:t>
              </a:r>
              <a:r>
                <a:rPr lang="en-US" sz="2400" baseline="-25000" dirty="0"/>
                <a:t>1</a:t>
              </a:r>
            </a:p>
          </p:txBody>
        </p:sp>
        <p:cxnSp>
          <p:nvCxnSpPr>
            <p:cNvPr id="66" name="Straight Connector 65"/>
            <p:cNvCxnSpPr>
              <a:stCxn id="76" idx="2"/>
            </p:cNvCxnSpPr>
            <p:nvPr/>
          </p:nvCxnSpPr>
          <p:spPr>
            <a:xfrm>
              <a:off x="1600200" y="4038600"/>
              <a:ext cx="990600" cy="152400"/>
            </a:xfrm>
            <a:prstGeom prst="line">
              <a:avLst/>
            </a:prstGeom>
            <a:noFill/>
            <a:ln w="25400" cap="rnd" cmpd="sng" algn="ctr">
              <a:solidFill>
                <a:srgbClr val="00B0F0"/>
              </a:solidFill>
              <a:prstDash val="solid"/>
              <a:headEnd type="triangle" w="lg" len="med"/>
              <a:tailEnd type="triangle" w="lg" len="med"/>
            </a:ln>
            <a:effectLst/>
          </p:spPr>
        </p:cxnSp>
        <p:cxnSp>
          <p:nvCxnSpPr>
            <p:cNvPr id="67" name="Straight Connector 66"/>
            <p:cNvCxnSpPr>
              <a:stCxn id="63" idx="2"/>
            </p:cNvCxnSpPr>
            <p:nvPr/>
          </p:nvCxnSpPr>
          <p:spPr>
            <a:xfrm>
              <a:off x="2819400" y="4191001"/>
              <a:ext cx="1752600" cy="152400"/>
            </a:xfrm>
            <a:prstGeom prst="line">
              <a:avLst/>
            </a:prstGeom>
            <a:noFill/>
            <a:ln w="25400" cap="rnd" cmpd="sng" algn="ctr">
              <a:solidFill>
                <a:srgbClr val="00B0F0"/>
              </a:solidFill>
              <a:prstDash val="solid"/>
              <a:headEnd type="triangle" w="lg" len="med"/>
              <a:tailEnd type="triangle" w="lg" len="med"/>
            </a:ln>
            <a:effectLst/>
          </p:spPr>
        </p:cxnSp>
        <p:cxnSp>
          <p:nvCxnSpPr>
            <p:cNvPr id="69" name="Straight Connector 68"/>
            <p:cNvCxnSpPr>
              <a:endCxn id="77" idx="6"/>
            </p:cNvCxnSpPr>
            <p:nvPr/>
          </p:nvCxnSpPr>
          <p:spPr>
            <a:xfrm flipV="1">
              <a:off x="4800600" y="4124145"/>
              <a:ext cx="1905000" cy="219255"/>
            </a:xfrm>
            <a:prstGeom prst="line">
              <a:avLst/>
            </a:prstGeom>
            <a:noFill/>
            <a:ln w="25400" cap="rnd" cmpd="sng" algn="ctr">
              <a:solidFill>
                <a:srgbClr val="00B0F0"/>
              </a:solidFill>
              <a:prstDash val="solid"/>
              <a:headEnd type="triangle" w="lg" len="med"/>
              <a:tailEnd type="triangle" w="lg" len="med"/>
            </a:ln>
            <a:effectLst/>
          </p:spPr>
        </p:cxnSp>
        <p:cxnSp>
          <p:nvCxnSpPr>
            <p:cNvPr id="70" name="Straight Connector 69"/>
            <p:cNvCxnSpPr>
              <a:stCxn id="77" idx="2"/>
              <a:endCxn id="78" idx="6"/>
            </p:cNvCxnSpPr>
            <p:nvPr/>
          </p:nvCxnSpPr>
          <p:spPr>
            <a:xfrm flipV="1">
              <a:off x="6934200" y="3962400"/>
              <a:ext cx="838200" cy="161745"/>
            </a:xfrm>
            <a:prstGeom prst="line">
              <a:avLst/>
            </a:prstGeom>
            <a:noFill/>
            <a:ln w="25400" cap="rnd" cmpd="sng" algn="ctr">
              <a:solidFill>
                <a:srgbClr val="00B0F0"/>
              </a:solidFill>
              <a:prstDash val="solid"/>
              <a:headEnd type="triangle" w="lg" len="med"/>
              <a:tailEnd type="triangle" w="lg" len="med"/>
            </a:ln>
            <a:effectLst/>
          </p:spPr>
        </p:cxnSp>
        <p:sp>
          <p:nvSpPr>
            <p:cNvPr id="71" name="TextBox 70"/>
            <p:cNvSpPr txBox="1"/>
            <p:nvPr/>
          </p:nvSpPr>
          <p:spPr>
            <a:xfrm>
              <a:off x="1295400" y="4105455"/>
              <a:ext cx="457200" cy="459884"/>
            </a:xfrm>
            <a:prstGeom prst="rect">
              <a:avLst/>
            </a:prstGeom>
            <a:noFill/>
            <a:ln>
              <a:solidFill>
                <a:schemeClr val="bg1"/>
              </a:solidFill>
            </a:ln>
          </p:spPr>
          <p:txBody>
            <a:bodyPr wrap="square" rtlCol="0">
              <a:spAutoFit/>
            </a:bodyPr>
            <a:lstStyle/>
            <a:p>
              <a:pPr defTabSz="1218996">
                <a:defRPr/>
              </a:pPr>
              <a:r>
                <a:rPr lang="en-US" sz="2400" dirty="0"/>
                <a:t>83</a:t>
              </a:r>
            </a:p>
          </p:txBody>
        </p:sp>
        <p:sp>
          <p:nvSpPr>
            <p:cNvPr id="72" name="TextBox 71"/>
            <p:cNvSpPr txBox="1"/>
            <p:nvPr/>
          </p:nvSpPr>
          <p:spPr>
            <a:xfrm>
              <a:off x="2498558" y="4257855"/>
              <a:ext cx="473242" cy="459884"/>
            </a:xfrm>
            <a:prstGeom prst="rect">
              <a:avLst/>
            </a:prstGeom>
            <a:noFill/>
            <a:ln>
              <a:solidFill>
                <a:schemeClr val="bg1"/>
              </a:solidFill>
            </a:ln>
          </p:spPr>
          <p:txBody>
            <a:bodyPr wrap="square" rtlCol="0">
              <a:spAutoFit/>
            </a:bodyPr>
            <a:lstStyle/>
            <a:p>
              <a:pPr defTabSz="1218996">
                <a:defRPr/>
              </a:pPr>
              <a:r>
                <a:rPr lang="en-US" sz="2400" dirty="0"/>
                <a:t>76</a:t>
              </a:r>
            </a:p>
          </p:txBody>
        </p:sp>
        <p:sp>
          <p:nvSpPr>
            <p:cNvPr id="73" name="TextBox 72"/>
            <p:cNvSpPr txBox="1"/>
            <p:nvPr/>
          </p:nvSpPr>
          <p:spPr>
            <a:xfrm>
              <a:off x="6629400" y="4191001"/>
              <a:ext cx="499979" cy="459884"/>
            </a:xfrm>
            <a:prstGeom prst="rect">
              <a:avLst/>
            </a:prstGeom>
            <a:noFill/>
            <a:ln>
              <a:solidFill>
                <a:schemeClr val="bg1"/>
              </a:solidFill>
            </a:ln>
          </p:spPr>
          <p:txBody>
            <a:bodyPr wrap="square" rtlCol="0">
              <a:spAutoFit/>
            </a:bodyPr>
            <a:lstStyle/>
            <a:p>
              <a:pPr defTabSz="1218996">
                <a:defRPr/>
              </a:pPr>
              <a:r>
                <a:rPr lang="en-US" sz="2400" dirty="0"/>
                <a:t>50</a:t>
              </a:r>
            </a:p>
          </p:txBody>
        </p:sp>
        <p:sp>
          <p:nvSpPr>
            <p:cNvPr id="74" name="TextBox 73"/>
            <p:cNvSpPr txBox="1"/>
            <p:nvPr/>
          </p:nvSpPr>
          <p:spPr>
            <a:xfrm>
              <a:off x="7712242" y="4029255"/>
              <a:ext cx="517358" cy="459884"/>
            </a:xfrm>
            <a:prstGeom prst="rect">
              <a:avLst/>
            </a:prstGeom>
            <a:noFill/>
            <a:ln>
              <a:solidFill>
                <a:schemeClr val="bg1"/>
              </a:solidFill>
            </a:ln>
          </p:spPr>
          <p:txBody>
            <a:bodyPr wrap="square" rtlCol="0">
              <a:spAutoFit/>
            </a:bodyPr>
            <a:lstStyle/>
            <a:p>
              <a:pPr defTabSz="1218996">
                <a:defRPr/>
              </a:pPr>
              <a:r>
                <a:rPr lang="en-US" sz="2400" dirty="0"/>
                <a:t>46</a:t>
              </a:r>
            </a:p>
          </p:txBody>
        </p:sp>
        <p:cxnSp>
          <p:nvCxnSpPr>
            <p:cNvPr id="75" name="Straight Connector 74"/>
            <p:cNvCxnSpPr>
              <a:stCxn id="78" idx="2"/>
            </p:cNvCxnSpPr>
            <p:nvPr/>
          </p:nvCxnSpPr>
          <p:spPr>
            <a:xfrm flipV="1">
              <a:off x="8001000" y="3724455"/>
              <a:ext cx="914400" cy="237945"/>
            </a:xfrm>
            <a:prstGeom prst="line">
              <a:avLst/>
            </a:prstGeom>
            <a:noFill/>
            <a:ln w="25400" cap="rnd" cmpd="sng" algn="ctr">
              <a:solidFill>
                <a:srgbClr val="00B0F0"/>
              </a:solidFill>
              <a:prstDash val="solid"/>
              <a:headEnd type="triangle" w="lg" len="med"/>
              <a:tailEnd type="triangle" w="lg" len="med"/>
            </a:ln>
            <a:effectLst/>
          </p:spPr>
        </p:cxnSp>
        <p:sp>
          <p:nvSpPr>
            <p:cNvPr id="76" name="Oval 75"/>
            <p:cNvSpPr/>
            <p:nvPr/>
          </p:nvSpPr>
          <p:spPr>
            <a:xfrm flipH="1" flipV="1">
              <a:off x="1371600" y="3953055"/>
              <a:ext cx="228600" cy="171090"/>
            </a:xfrm>
            <a:prstGeom prst="ellipse">
              <a:avLst/>
            </a:prstGeom>
            <a:solidFill>
              <a:schemeClr val="accent3"/>
            </a:solidFill>
            <a:ln w="25400" cap="flat" cmpd="sng" algn="ctr">
              <a:solidFill>
                <a:srgbClr val="00B0F0"/>
              </a:solidFill>
              <a:prstDash val="solid"/>
            </a:ln>
            <a:effectLst/>
          </p:spPr>
          <p:txBody>
            <a:bodyPr rtlCol="0" anchor="ctr"/>
            <a:lstStyle/>
            <a:p>
              <a:pPr algn="ctr" defTabSz="1218996">
                <a:defRPr/>
              </a:pPr>
              <a:endParaRPr lang="en-US" sz="2400">
                <a:solidFill>
                  <a:srgbClr val="FFFFFF"/>
                </a:solidFill>
              </a:endParaRPr>
            </a:p>
          </p:txBody>
        </p:sp>
        <p:sp>
          <p:nvSpPr>
            <p:cNvPr id="77" name="Oval 76"/>
            <p:cNvSpPr/>
            <p:nvPr/>
          </p:nvSpPr>
          <p:spPr>
            <a:xfrm flipH="1" flipV="1">
              <a:off x="6705600" y="4038600"/>
              <a:ext cx="228600" cy="171090"/>
            </a:xfrm>
            <a:prstGeom prst="ellipse">
              <a:avLst/>
            </a:prstGeom>
            <a:solidFill>
              <a:schemeClr val="accent3"/>
            </a:solidFill>
            <a:ln w="25400" cap="flat" cmpd="sng" algn="ctr">
              <a:solidFill>
                <a:srgbClr val="00B0F0"/>
              </a:solidFill>
              <a:prstDash val="solid"/>
            </a:ln>
            <a:effectLst/>
          </p:spPr>
          <p:txBody>
            <a:bodyPr rtlCol="0" anchor="ctr"/>
            <a:lstStyle/>
            <a:p>
              <a:pPr algn="ctr" defTabSz="1218996">
                <a:defRPr/>
              </a:pPr>
              <a:endParaRPr lang="en-US" sz="2400">
                <a:solidFill>
                  <a:srgbClr val="FFFFFF"/>
                </a:solidFill>
              </a:endParaRPr>
            </a:p>
          </p:txBody>
        </p:sp>
        <p:sp>
          <p:nvSpPr>
            <p:cNvPr id="78" name="Oval 77"/>
            <p:cNvSpPr/>
            <p:nvPr/>
          </p:nvSpPr>
          <p:spPr>
            <a:xfrm flipH="1" flipV="1">
              <a:off x="7772400" y="3876855"/>
              <a:ext cx="228600" cy="171090"/>
            </a:xfrm>
            <a:prstGeom prst="ellipse">
              <a:avLst/>
            </a:prstGeom>
            <a:solidFill>
              <a:schemeClr val="accent3"/>
            </a:solidFill>
            <a:ln w="25400" cap="flat" cmpd="sng" algn="ctr">
              <a:solidFill>
                <a:srgbClr val="00B0F0"/>
              </a:solidFill>
              <a:prstDash val="solid"/>
            </a:ln>
            <a:effectLst/>
          </p:spPr>
          <p:txBody>
            <a:bodyPr rtlCol="0" anchor="ctr"/>
            <a:lstStyle/>
            <a:p>
              <a:pPr algn="ctr" defTabSz="1218996">
                <a:defRPr/>
              </a:pPr>
              <a:endParaRPr lang="en-US" sz="2400">
                <a:solidFill>
                  <a:srgbClr val="FFFFFF"/>
                </a:solidFill>
              </a:endParaRPr>
            </a:p>
          </p:txBody>
        </p:sp>
        <p:sp>
          <p:nvSpPr>
            <p:cNvPr id="79" name="TextBox 78"/>
            <p:cNvSpPr txBox="1"/>
            <p:nvPr/>
          </p:nvSpPr>
          <p:spPr>
            <a:xfrm>
              <a:off x="4503821" y="4410255"/>
              <a:ext cx="525379" cy="459884"/>
            </a:xfrm>
            <a:prstGeom prst="rect">
              <a:avLst/>
            </a:prstGeom>
            <a:noFill/>
            <a:ln>
              <a:solidFill>
                <a:schemeClr val="bg1"/>
              </a:solidFill>
            </a:ln>
          </p:spPr>
          <p:txBody>
            <a:bodyPr wrap="square" rtlCol="0">
              <a:spAutoFit/>
            </a:bodyPr>
            <a:lstStyle/>
            <a:p>
              <a:pPr defTabSz="1218996">
                <a:defRPr/>
              </a:pPr>
              <a:r>
                <a:rPr lang="en-US" sz="2400" dirty="0"/>
                <a:t>64</a:t>
              </a:r>
            </a:p>
          </p:txBody>
        </p:sp>
      </p:grpSp>
      <p:sp>
        <p:nvSpPr>
          <p:cNvPr id="80" name="Oval 79"/>
          <p:cNvSpPr/>
          <p:nvPr/>
        </p:nvSpPr>
        <p:spPr>
          <a:xfrm flipH="1" flipV="1">
            <a:off x="5892829" y="4105359"/>
            <a:ext cx="304757" cy="171067"/>
          </a:xfrm>
          <a:prstGeom prst="ellipse">
            <a:avLst/>
          </a:prstGeom>
          <a:solidFill>
            <a:schemeClr val="accent3"/>
          </a:solidFill>
          <a:ln w="25400" cap="flat" cmpd="sng" algn="ctr">
            <a:noFill/>
            <a:prstDash val="solid"/>
          </a:ln>
          <a:effectLst/>
        </p:spPr>
        <p:txBody>
          <a:bodyPr rtlCol="0" anchor="ctr"/>
          <a:lstStyle/>
          <a:p>
            <a:pPr algn="ctr" defTabSz="1218996">
              <a:defRPr/>
            </a:pPr>
            <a:endParaRPr lang="en-US" sz="2400">
              <a:solidFill>
                <a:prstClr val="white"/>
              </a:solidFill>
            </a:endParaRPr>
          </a:p>
        </p:txBody>
      </p:sp>
      <p:grpSp>
        <p:nvGrpSpPr>
          <p:cNvPr id="81" name="Group 258"/>
          <p:cNvGrpSpPr/>
          <p:nvPr/>
        </p:nvGrpSpPr>
        <p:grpSpPr>
          <a:xfrm>
            <a:off x="6705515" y="4038509"/>
            <a:ext cx="3738530" cy="742519"/>
            <a:chOff x="5334000" y="4495800"/>
            <a:chExt cx="2804295" cy="742624"/>
          </a:xfrm>
        </p:grpSpPr>
        <p:sp>
          <p:nvSpPr>
            <p:cNvPr id="82" name="TextBox 81"/>
            <p:cNvSpPr txBox="1"/>
            <p:nvPr/>
          </p:nvSpPr>
          <p:spPr>
            <a:xfrm>
              <a:off x="6155260" y="4817800"/>
              <a:ext cx="1983035" cy="420624"/>
            </a:xfrm>
            <a:prstGeom prst="rect">
              <a:avLst/>
            </a:prstGeom>
            <a:noFill/>
          </p:spPr>
          <p:txBody>
            <a:bodyPr wrap="none" rtlCol="0">
              <a:spAutoFit/>
            </a:bodyPr>
            <a:lstStyle/>
            <a:p>
              <a:pPr defTabSz="1218996">
                <a:defRPr/>
              </a:pPr>
              <a:r>
                <a:rPr lang="en-US" sz="2133" kern="0" dirty="0">
                  <a:solidFill>
                    <a:schemeClr val="accent5"/>
                  </a:solidFill>
                </a:rPr>
                <a:t>New Node arrived</a:t>
              </a:r>
            </a:p>
          </p:txBody>
        </p:sp>
        <p:sp>
          <p:nvSpPr>
            <p:cNvPr id="83" name="Oval 82"/>
            <p:cNvSpPr/>
            <p:nvPr/>
          </p:nvSpPr>
          <p:spPr>
            <a:xfrm flipH="1" flipV="1">
              <a:off x="5410200" y="4495800"/>
              <a:ext cx="228600" cy="171090"/>
            </a:xfrm>
            <a:prstGeom prst="ellipse">
              <a:avLst/>
            </a:prstGeom>
            <a:solidFill>
              <a:schemeClr val="accent5"/>
            </a:solidFill>
            <a:ln w="25400" cap="flat" cmpd="sng" algn="ctr">
              <a:noFill/>
              <a:prstDash val="solid"/>
            </a:ln>
            <a:effectLst/>
          </p:spPr>
          <p:txBody>
            <a:bodyPr rtlCol="0" anchor="ctr"/>
            <a:lstStyle/>
            <a:p>
              <a:pPr algn="ctr" defTabSz="1218996">
                <a:defRPr/>
              </a:pPr>
              <a:endParaRPr lang="en-US" sz="2400">
                <a:solidFill>
                  <a:prstClr val="white"/>
                </a:solidFill>
              </a:endParaRPr>
            </a:p>
          </p:txBody>
        </p:sp>
        <p:sp>
          <p:nvSpPr>
            <p:cNvPr id="84" name="TextBox 83"/>
            <p:cNvSpPr txBox="1"/>
            <p:nvPr/>
          </p:nvSpPr>
          <p:spPr>
            <a:xfrm>
              <a:off x="5334000" y="4724400"/>
              <a:ext cx="525379" cy="459884"/>
            </a:xfrm>
            <a:prstGeom prst="rect">
              <a:avLst/>
            </a:prstGeom>
            <a:noFill/>
          </p:spPr>
          <p:txBody>
            <a:bodyPr wrap="square" rtlCol="0">
              <a:spAutoFit/>
            </a:bodyPr>
            <a:lstStyle/>
            <a:p>
              <a:pPr defTabSz="1218996">
                <a:defRPr/>
              </a:pPr>
              <a:r>
                <a:rPr lang="en-US" sz="2400" dirty="0"/>
                <a:t>61</a:t>
              </a:r>
            </a:p>
          </p:txBody>
        </p:sp>
        <p:cxnSp>
          <p:nvCxnSpPr>
            <p:cNvPr id="85" name="Straight Arrow Connector 84"/>
            <p:cNvCxnSpPr>
              <a:stCxn id="82" idx="1"/>
              <a:endCxn id="83" idx="1"/>
            </p:cNvCxnSpPr>
            <p:nvPr/>
          </p:nvCxnSpPr>
          <p:spPr>
            <a:xfrm flipH="1" flipV="1">
              <a:off x="5605322" y="4641835"/>
              <a:ext cx="549937" cy="386278"/>
            </a:xfrm>
            <a:prstGeom prst="straightConnector1">
              <a:avLst/>
            </a:prstGeom>
            <a:noFill/>
            <a:ln w="28575" cap="flat" cmpd="sng" algn="ctr">
              <a:solidFill>
                <a:schemeClr val="accent5"/>
              </a:solidFill>
              <a:prstDash val="solid"/>
              <a:tailEnd type="triangle" w="lg" len="med"/>
            </a:ln>
            <a:effectLst/>
          </p:spPr>
        </p:cxnSp>
      </p:grpSp>
      <p:grpSp>
        <p:nvGrpSpPr>
          <p:cNvPr id="86" name="Group 262"/>
          <p:cNvGrpSpPr/>
          <p:nvPr/>
        </p:nvGrpSpPr>
        <p:grpSpPr>
          <a:xfrm>
            <a:off x="1307239" y="4821634"/>
            <a:ext cx="10375967" cy="1818525"/>
            <a:chOff x="1132320" y="4975577"/>
            <a:chExt cx="7783080" cy="1818785"/>
          </a:xfrm>
        </p:grpSpPr>
        <p:sp>
          <p:nvSpPr>
            <p:cNvPr id="87" name="TextBox 86"/>
            <p:cNvSpPr txBox="1"/>
            <p:nvPr/>
          </p:nvSpPr>
          <p:spPr>
            <a:xfrm>
              <a:off x="1132320" y="4975577"/>
              <a:ext cx="1066800" cy="829237"/>
            </a:xfrm>
            <a:prstGeom prst="rect">
              <a:avLst/>
            </a:prstGeom>
            <a:noFill/>
          </p:spPr>
          <p:txBody>
            <a:bodyPr wrap="square" rtlCol="0">
              <a:spAutoFit/>
            </a:bodyPr>
            <a:lstStyle/>
            <a:p>
              <a:pPr defTabSz="1218996">
                <a:defRPr/>
              </a:pPr>
              <a:r>
                <a:rPr lang="en-US" sz="2400" dirty="0"/>
                <a:t>Time = t</a:t>
              </a:r>
              <a:r>
                <a:rPr lang="en-US" sz="2400" kern="0" baseline="-25000" dirty="0"/>
                <a:t>2</a:t>
              </a:r>
              <a:endParaRPr lang="en-US" sz="2400" baseline="-25000" dirty="0"/>
            </a:p>
          </p:txBody>
        </p:sp>
        <p:cxnSp>
          <p:nvCxnSpPr>
            <p:cNvPr id="88" name="Straight Connector 87"/>
            <p:cNvCxnSpPr>
              <a:stCxn id="98" idx="2"/>
              <a:endCxn id="99" idx="6"/>
            </p:cNvCxnSpPr>
            <p:nvPr/>
          </p:nvCxnSpPr>
          <p:spPr>
            <a:xfrm>
              <a:off x="1600200" y="5791200"/>
              <a:ext cx="3657600" cy="237945"/>
            </a:xfrm>
            <a:prstGeom prst="line">
              <a:avLst/>
            </a:prstGeom>
            <a:noFill/>
            <a:ln w="25400" cap="rnd" cmpd="sng" algn="ctr">
              <a:solidFill>
                <a:srgbClr val="00B0F0"/>
              </a:solidFill>
              <a:prstDash val="solid"/>
              <a:headEnd type="triangle" w="lg" len="med"/>
              <a:tailEnd type="triangle" w="lg" len="med"/>
            </a:ln>
            <a:effectLst/>
          </p:spPr>
        </p:cxnSp>
        <p:cxnSp>
          <p:nvCxnSpPr>
            <p:cNvPr id="89" name="Straight Connector 88"/>
            <p:cNvCxnSpPr>
              <a:stCxn id="99" idx="2"/>
              <a:endCxn id="100" idx="6"/>
            </p:cNvCxnSpPr>
            <p:nvPr/>
          </p:nvCxnSpPr>
          <p:spPr>
            <a:xfrm flipV="1">
              <a:off x="5486400" y="5867400"/>
              <a:ext cx="1143000" cy="161745"/>
            </a:xfrm>
            <a:prstGeom prst="line">
              <a:avLst/>
            </a:prstGeom>
            <a:noFill/>
            <a:ln w="25400" cap="rnd" cmpd="sng" algn="ctr">
              <a:solidFill>
                <a:srgbClr val="00B0F0"/>
              </a:solidFill>
              <a:prstDash val="solid"/>
              <a:headEnd type="triangle" w="lg" len="med"/>
              <a:tailEnd type="triangle" w="lg" len="med"/>
            </a:ln>
            <a:effectLst/>
          </p:spPr>
        </p:cxnSp>
        <p:cxnSp>
          <p:nvCxnSpPr>
            <p:cNvPr id="90" name="Straight Connector 89"/>
            <p:cNvCxnSpPr>
              <a:stCxn id="100" idx="2"/>
              <a:endCxn id="101" idx="6"/>
            </p:cNvCxnSpPr>
            <p:nvPr/>
          </p:nvCxnSpPr>
          <p:spPr>
            <a:xfrm flipV="1">
              <a:off x="6858000" y="5715000"/>
              <a:ext cx="914400" cy="152400"/>
            </a:xfrm>
            <a:prstGeom prst="line">
              <a:avLst/>
            </a:prstGeom>
            <a:noFill/>
            <a:ln w="25400" cap="rnd" cmpd="sng" algn="ctr">
              <a:solidFill>
                <a:srgbClr val="00B0F0"/>
              </a:solidFill>
              <a:prstDash val="solid"/>
              <a:headEnd type="triangle" w="lg" len="med"/>
              <a:tailEnd type="triangle" w="lg" len="med"/>
            </a:ln>
            <a:effectLst/>
          </p:spPr>
        </p:cxnSp>
        <p:sp>
          <p:nvSpPr>
            <p:cNvPr id="91" name="TextBox 90"/>
            <p:cNvSpPr txBox="1"/>
            <p:nvPr/>
          </p:nvSpPr>
          <p:spPr>
            <a:xfrm>
              <a:off x="1295400" y="5858055"/>
              <a:ext cx="457200" cy="459884"/>
            </a:xfrm>
            <a:prstGeom prst="rect">
              <a:avLst/>
            </a:prstGeom>
            <a:noFill/>
          </p:spPr>
          <p:txBody>
            <a:bodyPr wrap="square" rtlCol="0">
              <a:spAutoFit/>
            </a:bodyPr>
            <a:lstStyle/>
            <a:p>
              <a:pPr defTabSz="1218996">
                <a:defRPr/>
              </a:pPr>
              <a:r>
                <a:rPr lang="en-US" sz="2400" dirty="0"/>
                <a:t>83</a:t>
              </a:r>
            </a:p>
          </p:txBody>
        </p:sp>
        <p:sp>
          <p:nvSpPr>
            <p:cNvPr id="92" name="TextBox 91"/>
            <p:cNvSpPr txBox="1"/>
            <p:nvPr/>
          </p:nvSpPr>
          <p:spPr>
            <a:xfrm>
              <a:off x="5181600" y="6172200"/>
              <a:ext cx="525379" cy="459884"/>
            </a:xfrm>
            <a:prstGeom prst="rect">
              <a:avLst/>
            </a:prstGeom>
            <a:noFill/>
          </p:spPr>
          <p:txBody>
            <a:bodyPr wrap="square" rtlCol="0">
              <a:spAutoFit/>
            </a:bodyPr>
            <a:lstStyle/>
            <a:p>
              <a:pPr defTabSz="1218996">
                <a:defRPr/>
              </a:pPr>
              <a:r>
                <a:rPr lang="en-US" sz="2400" dirty="0"/>
                <a:t>61</a:t>
              </a:r>
            </a:p>
          </p:txBody>
        </p:sp>
        <p:sp>
          <p:nvSpPr>
            <p:cNvPr id="93" name="TextBox 92"/>
            <p:cNvSpPr txBox="1"/>
            <p:nvPr/>
          </p:nvSpPr>
          <p:spPr>
            <a:xfrm>
              <a:off x="6553200" y="5934255"/>
              <a:ext cx="499979" cy="459884"/>
            </a:xfrm>
            <a:prstGeom prst="rect">
              <a:avLst/>
            </a:prstGeom>
            <a:noFill/>
          </p:spPr>
          <p:txBody>
            <a:bodyPr wrap="square" rtlCol="0">
              <a:spAutoFit/>
            </a:bodyPr>
            <a:lstStyle/>
            <a:p>
              <a:pPr defTabSz="1218996">
                <a:defRPr/>
              </a:pPr>
              <a:r>
                <a:rPr lang="en-US" sz="2400" dirty="0"/>
                <a:t>50</a:t>
              </a:r>
            </a:p>
          </p:txBody>
        </p:sp>
        <p:sp>
          <p:nvSpPr>
            <p:cNvPr id="94" name="TextBox 93"/>
            <p:cNvSpPr txBox="1"/>
            <p:nvPr/>
          </p:nvSpPr>
          <p:spPr>
            <a:xfrm>
              <a:off x="7712242" y="5781855"/>
              <a:ext cx="517358" cy="459884"/>
            </a:xfrm>
            <a:prstGeom prst="rect">
              <a:avLst/>
            </a:prstGeom>
            <a:noFill/>
          </p:spPr>
          <p:txBody>
            <a:bodyPr wrap="square" rtlCol="0">
              <a:spAutoFit/>
            </a:bodyPr>
            <a:lstStyle/>
            <a:p>
              <a:pPr defTabSz="1218996">
                <a:defRPr/>
              </a:pPr>
              <a:r>
                <a:rPr lang="en-US" sz="2400" dirty="0"/>
                <a:t>46</a:t>
              </a:r>
            </a:p>
          </p:txBody>
        </p:sp>
        <p:cxnSp>
          <p:nvCxnSpPr>
            <p:cNvPr id="96" name="Straight Connector 95"/>
            <p:cNvCxnSpPr>
              <a:stCxn id="101" idx="2"/>
            </p:cNvCxnSpPr>
            <p:nvPr/>
          </p:nvCxnSpPr>
          <p:spPr>
            <a:xfrm flipV="1">
              <a:off x="8001000" y="5477055"/>
              <a:ext cx="914400" cy="237945"/>
            </a:xfrm>
            <a:prstGeom prst="line">
              <a:avLst/>
            </a:prstGeom>
            <a:noFill/>
            <a:ln w="25400" cap="rnd" cmpd="sng" algn="ctr">
              <a:solidFill>
                <a:srgbClr val="00B0F0"/>
              </a:solidFill>
              <a:prstDash val="solid"/>
              <a:headEnd type="triangle" w="lg" len="med"/>
              <a:tailEnd type="triangle" w="lg" len="med"/>
            </a:ln>
            <a:effectLst/>
          </p:spPr>
        </p:cxnSp>
        <p:sp>
          <p:nvSpPr>
            <p:cNvPr id="98" name="Oval 97"/>
            <p:cNvSpPr/>
            <p:nvPr/>
          </p:nvSpPr>
          <p:spPr>
            <a:xfrm flipH="1" flipV="1">
              <a:off x="1371600" y="5705655"/>
              <a:ext cx="228600" cy="171090"/>
            </a:xfrm>
            <a:prstGeom prst="ellipse">
              <a:avLst/>
            </a:prstGeom>
            <a:solidFill>
              <a:schemeClr val="accent3"/>
            </a:solidFill>
            <a:ln w="25400" cap="flat" cmpd="sng" algn="ctr">
              <a:noFill/>
              <a:prstDash val="solid"/>
            </a:ln>
            <a:effectLst/>
          </p:spPr>
          <p:txBody>
            <a:bodyPr rtlCol="0" anchor="ctr"/>
            <a:lstStyle/>
            <a:p>
              <a:pPr algn="ctr" defTabSz="1218996">
                <a:defRPr/>
              </a:pPr>
              <a:endParaRPr lang="en-US" sz="2400">
                <a:solidFill>
                  <a:srgbClr val="FFFFFF"/>
                </a:solidFill>
              </a:endParaRPr>
            </a:p>
          </p:txBody>
        </p:sp>
        <p:sp>
          <p:nvSpPr>
            <p:cNvPr id="99" name="Oval 98"/>
            <p:cNvSpPr/>
            <p:nvPr/>
          </p:nvSpPr>
          <p:spPr>
            <a:xfrm flipH="1" flipV="1">
              <a:off x="5257800" y="5943600"/>
              <a:ext cx="228600" cy="171090"/>
            </a:xfrm>
            <a:prstGeom prst="ellipse">
              <a:avLst/>
            </a:prstGeom>
            <a:solidFill>
              <a:schemeClr val="accent3"/>
            </a:solidFill>
            <a:ln w="25400" cap="flat" cmpd="sng" algn="ctr">
              <a:noFill/>
              <a:prstDash val="solid"/>
            </a:ln>
            <a:effectLst/>
          </p:spPr>
          <p:txBody>
            <a:bodyPr rtlCol="0" anchor="ctr"/>
            <a:lstStyle/>
            <a:p>
              <a:pPr algn="ctr" defTabSz="1218996">
                <a:defRPr/>
              </a:pPr>
              <a:endParaRPr lang="en-US" sz="2400">
                <a:solidFill>
                  <a:srgbClr val="FFFFFF"/>
                </a:solidFill>
              </a:endParaRPr>
            </a:p>
          </p:txBody>
        </p:sp>
        <p:sp>
          <p:nvSpPr>
            <p:cNvPr id="100" name="Oval 99"/>
            <p:cNvSpPr/>
            <p:nvPr/>
          </p:nvSpPr>
          <p:spPr>
            <a:xfrm flipH="1" flipV="1">
              <a:off x="6629400" y="5781855"/>
              <a:ext cx="228600" cy="171090"/>
            </a:xfrm>
            <a:prstGeom prst="ellipse">
              <a:avLst/>
            </a:prstGeom>
            <a:solidFill>
              <a:schemeClr val="accent3"/>
            </a:solidFill>
            <a:ln w="25400" cap="flat" cmpd="sng" algn="ctr">
              <a:noFill/>
              <a:prstDash val="solid"/>
            </a:ln>
            <a:effectLst/>
          </p:spPr>
          <p:txBody>
            <a:bodyPr rtlCol="0" anchor="ctr"/>
            <a:lstStyle/>
            <a:p>
              <a:pPr algn="ctr" defTabSz="1218996">
                <a:defRPr/>
              </a:pPr>
              <a:endParaRPr lang="en-US" sz="2400">
                <a:solidFill>
                  <a:srgbClr val="FFFFFF"/>
                </a:solidFill>
              </a:endParaRPr>
            </a:p>
          </p:txBody>
        </p:sp>
        <p:sp>
          <p:nvSpPr>
            <p:cNvPr id="101" name="Oval 100"/>
            <p:cNvSpPr/>
            <p:nvPr/>
          </p:nvSpPr>
          <p:spPr>
            <a:xfrm flipH="1" flipV="1">
              <a:off x="7772400" y="5629455"/>
              <a:ext cx="228600" cy="171090"/>
            </a:xfrm>
            <a:prstGeom prst="ellipse">
              <a:avLst/>
            </a:prstGeom>
            <a:solidFill>
              <a:schemeClr val="accent3"/>
            </a:solidFill>
            <a:ln w="25400" cap="flat" cmpd="sng" algn="ctr">
              <a:noFill/>
              <a:prstDash val="solid"/>
            </a:ln>
            <a:effectLst/>
          </p:spPr>
          <p:txBody>
            <a:bodyPr rtlCol="0" anchor="ctr"/>
            <a:lstStyle/>
            <a:p>
              <a:pPr algn="ctr" defTabSz="1218996">
                <a:defRPr/>
              </a:pPr>
              <a:endParaRPr lang="en-US" sz="2400">
                <a:solidFill>
                  <a:srgbClr val="FFFFFF"/>
                </a:solidFill>
              </a:endParaRPr>
            </a:p>
          </p:txBody>
        </p:sp>
        <p:sp>
          <p:nvSpPr>
            <p:cNvPr id="102" name="TextBox 101"/>
            <p:cNvSpPr txBox="1"/>
            <p:nvPr/>
          </p:nvSpPr>
          <p:spPr>
            <a:xfrm>
              <a:off x="2478024" y="6047232"/>
              <a:ext cx="1676400" cy="747130"/>
            </a:xfrm>
            <a:prstGeom prst="rect">
              <a:avLst/>
            </a:prstGeom>
            <a:noFill/>
          </p:spPr>
          <p:txBody>
            <a:bodyPr wrap="square" rtlCol="0">
              <a:spAutoFit/>
            </a:bodyPr>
            <a:lstStyle/>
            <a:p>
              <a:pPr defTabSz="1218996">
                <a:defRPr/>
              </a:pPr>
              <a:r>
                <a:rPr lang="en-US" sz="2133" kern="0" dirty="0"/>
                <a:t>Failures Detected</a:t>
              </a:r>
            </a:p>
          </p:txBody>
        </p:sp>
        <p:sp>
          <p:nvSpPr>
            <p:cNvPr id="103" name="TextBox 102"/>
            <p:cNvSpPr txBox="1"/>
            <p:nvPr/>
          </p:nvSpPr>
          <p:spPr>
            <a:xfrm>
              <a:off x="4419600" y="5486400"/>
              <a:ext cx="2198270" cy="420624"/>
            </a:xfrm>
            <a:prstGeom prst="rect">
              <a:avLst/>
            </a:prstGeom>
            <a:noFill/>
          </p:spPr>
          <p:txBody>
            <a:bodyPr wrap="none" rtlCol="0">
              <a:spAutoFit/>
            </a:bodyPr>
            <a:lstStyle/>
            <a:p>
              <a:pPr defTabSz="1218996">
                <a:defRPr/>
              </a:pPr>
              <a:r>
                <a:rPr lang="en-US" sz="2133" kern="0" dirty="0"/>
                <a:t>cluster reconfigured</a:t>
              </a:r>
            </a:p>
          </p:txBody>
        </p:sp>
      </p:grpSp>
      <p:grpSp>
        <p:nvGrpSpPr>
          <p:cNvPr id="105" name="Group 256"/>
          <p:cNvGrpSpPr/>
          <p:nvPr/>
        </p:nvGrpSpPr>
        <p:grpSpPr>
          <a:xfrm>
            <a:off x="1321477" y="1220857"/>
            <a:ext cx="10361730" cy="1677502"/>
            <a:chOff x="1143000" y="1372944"/>
            <a:chExt cx="7772400" cy="1677740"/>
          </a:xfrm>
        </p:grpSpPr>
        <p:cxnSp>
          <p:nvCxnSpPr>
            <p:cNvPr id="110" name="Straight Connector 109"/>
            <p:cNvCxnSpPr>
              <a:stCxn id="120" idx="2"/>
              <a:endCxn id="121" idx="6"/>
            </p:cNvCxnSpPr>
            <p:nvPr/>
          </p:nvCxnSpPr>
          <p:spPr>
            <a:xfrm>
              <a:off x="1600200" y="2219145"/>
              <a:ext cx="990600" cy="152400"/>
            </a:xfrm>
            <a:prstGeom prst="line">
              <a:avLst/>
            </a:prstGeom>
            <a:noFill/>
            <a:ln w="25400" cap="rnd" cmpd="sng" algn="ctr">
              <a:solidFill>
                <a:srgbClr val="00B0F0"/>
              </a:solidFill>
              <a:prstDash val="solid"/>
              <a:headEnd type="triangle" w="lg" len="med"/>
              <a:tailEnd type="triangle" w="lg" len="med"/>
            </a:ln>
            <a:effectLst/>
          </p:spPr>
        </p:cxnSp>
        <p:cxnSp>
          <p:nvCxnSpPr>
            <p:cNvPr id="111" name="Straight Connector 110"/>
            <p:cNvCxnSpPr>
              <a:stCxn id="121" idx="2"/>
              <a:endCxn id="122" idx="6"/>
            </p:cNvCxnSpPr>
            <p:nvPr/>
          </p:nvCxnSpPr>
          <p:spPr>
            <a:xfrm>
              <a:off x="2819400" y="2371545"/>
              <a:ext cx="1752600" cy="152400"/>
            </a:xfrm>
            <a:prstGeom prst="line">
              <a:avLst/>
            </a:prstGeom>
            <a:noFill/>
            <a:ln w="25400" cap="rnd" cmpd="sng" algn="ctr">
              <a:solidFill>
                <a:srgbClr val="00B0F0"/>
              </a:solidFill>
              <a:prstDash val="solid"/>
              <a:headEnd type="triangle" w="lg" len="med"/>
              <a:tailEnd type="triangle" w="lg" len="med"/>
            </a:ln>
            <a:effectLst/>
          </p:spPr>
        </p:cxnSp>
        <p:cxnSp>
          <p:nvCxnSpPr>
            <p:cNvPr id="112" name="Straight Connector 111"/>
            <p:cNvCxnSpPr>
              <a:stCxn id="122" idx="2"/>
              <a:endCxn id="123" idx="6"/>
            </p:cNvCxnSpPr>
            <p:nvPr/>
          </p:nvCxnSpPr>
          <p:spPr>
            <a:xfrm flipV="1">
              <a:off x="4800600" y="2295345"/>
              <a:ext cx="1828800" cy="228600"/>
            </a:xfrm>
            <a:prstGeom prst="line">
              <a:avLst/>
            </a:prstGeom>
            <a:noFill/>
            <a:ln w="25400" cap="rnd" cmpd="sng" algn="ctr">
              <a:solidFill>
                <a:srgbClr val="00B0F0"/>
              </a:solidFill>
              <a:prstDash val="solid"/>
              <a:headEnd type="triangle" w="lg" len="med"/>
              <a:tailEnd type="triangle" w="lg" len="med"/>
            </a:ln>
            <a:effectLst/>
          </p:spPr>
        </p:cxnSp>
        <p:cxnSp>
          <p:nvCxnSpPr>
            <p:cNvPr id="113" name="Straight Connector 112"/>
            <p:cNvCxnSpPr>
              <a:stCxn id="123" idx="2"/>
              <a:endCxn id="124" idx="6"/>
            </p:cNvCxnSpPr>
            <p:nvPr/>
          </p:nvCxnSpPr>
          <p:spPr>
            <a:xfrm flipV="1">
              <a:off x="6858000" y="2142945"/>
              <a:ext cx="914400" cy="152400"/>
            </a:xfrm>
            <a:prstGeom prst="line">
              <a:avLst/>
            </a:prstGeom>
            <a:noFill/>
            <a:ln w="25400" cap="rnd" cmpd="sng" algn="ctr">
              <a:solidFill>
                <a:srgbClr val="00B0F0"/>
              </a:solidFill>
              <a:prstDash val="solid"/>
              <a:headEnd type="triangle" w="lg" len="med"/>
              <a:tailEnd type="triangle" w="lg" len="med"/>
            </a:ln>
            <a:effectLst/>
          </p:spPr>
        </p:cxnSp>
        <p:sp>
          <p:nvSpPr>
            <p:cNvPr id="114" name="TextBox 113"/>
            <p:cNvSpPr txBox="1"/>
            <p:nvPr/>
          </p:nvSpPr>
          <p:spPr>
            <a:xfrm>
              <a:off x="1295400" y="2286000"/>
              <a:ext cx="457200" cy="459884"/>
            </a:xfrm>
            <a:prstGeom prst="rect">
              <a:avLst/>
            </a:prstGeom>
            <a:noFill/>
            <a:ln>
              <a:solidFill>
                <a:schemeClr val="bg1"/>
              </a:solidFill>
            </a:ln>
          </p:spPr>
          <p:txBody>
            <a:bodyPr wrap="square" rtlCol="0">
              <a:spAutoFit/>
            </a:bodyPr>
            <a:lstStyle/>
            <a:p>
              <a:pPr defTabSz="1218996">
                <a:defRPr/>
              </a:pPr>
              <a:r>
                <a:rPr lang="en-US" sz="2400" dirty="0"/>
                <a:t>83</a:t>
              </a:r>
            </a:p>
          </p:txBody>
        </p:sp>
        <p:sp>
          <p:nvSpPr>
            <p:cNvPr id="115" name="TextBox 114"/>
            <p:cNvSpPr txBox="1"/>
            <p:nvPr/>
          </p:nvSpPr>
          <p:spPr>
            <a:xfrm>
              <a:off x="2498558" y="2438400"/>
              <a:ext cx="473242" cy="459884"/>
            </a:xfrm>
            <a:prstGeom prst="rect">
              <a:avLst/>
            </a:prstGeom>
            <a:noFill/>
            <a:ln>
              <a:solidFill>
                <a:schemeClr val="bg1"/>
              </a:solidFill>
            </a:ln>
          </p:spPr>
          <p:txBody>
            <a:bodyPr wrap="square" rtlCol="0">
              <a:spAutoFit/>
            </a:bodyPr>
            <a:lstStyle/>
            <a:p>
              <a:pPr defTabSz="1218996">
                <a:defRPr/>
              </a:pPr>
              <a:r>
                <a:rPr lang="en-US" sz="2400" dirty="0"/>
                <a:t>76</a:t>
              </a:r>
            </a:p>
          </p:txBody>
        </p:sp>
        <p:sp>
          <p:nvSpPr>
            <p:cNvPr id="116" name="TextBox 115"/>
            <p:cNvSpPr txBox="1"/>
            <p:nvPr/>
          </p:nvSpPr>
          <p:spPr>
            <a:xfrm>
              <a:off x="4503821" y="2590800"/>
              <a:ext cx="525379" cy="459884"/>
            </a:xfrm>
            <a:prstGeom prst="rect">
              <a:avLst/>
            </a:prstGeom>
            <a:noFill/>
            <a:ln>
              <a:solidFill>
                <a:schemeClr val="bg1"/>
              </a:solidFill>
            </a:ln>
          </p:spPr>
          <p:txBody>
            <a:bodyPr wrap="square" rtlCol="0">
              <a:spAutoFit/>
            </a:bodyPr>
            <a:lstStyle/>
            <a:p>
              <a:pPr defTabSz="1218996">
                <a:defRPr/>
              </a:pPr>
              <a:r>
                <a:rPr lang="en-US" sz="2400" dirty="0"/>
                <a:t>64</a:t>
              </a:r>
            </a:p>
          </p:txBody>
        </p:sp>
        <p:sp>
          <p:nvSpPr>
            <p:cNvPr id="117" name="TextBox 116"/>
            <p:cNvSpPr txBox="1"/>
            <p:nvPr/>
          </p:nvSpPr>
          <p:spPr>
            <a:xfrm>
              <a:off x="6553200" y="2362200"/>
              <a:ext cx="499979" cy="459884"/>
            </a:xfrm>
            <a:prstGeom prst="rect">
              <a:avLst/>
            </a:prstGeom>
            <a:noFill/>
            <a:ln>
              <a:solidFill>
                <a:schemeClr val="bg1"/>
              </a:solidFill>
            </a:ln>
          </p:spPr>
          <p:txBody>
            <a:bodyPr wrap="square" rtlCol="0">
              <a:spAutoFit/>
            </a:bodyPr>
            <a:lstStyle/>
            <a:p>
              <a:pPr defTabSz="1218996">
                <a:defRPr/>
              </a:pPr>
              <a:r>
                <a:rPr lang="en-US" sz="2400" dirty="0"/>
                <a:t>50</a:t>
              </a:r>
            </a:p>
          </p:txBody>
        </p:sp>
        <p:sp>
          <p:nvSpPr>
            <p:cNvPr id="118" name="TextBox 117"/>
            <p:cNvSpPr txBox="1"/>
            <p:nvPr/>
          </p:nvSpPr>
          <p:spPr>
            <a:xfrm>
              <a:off x="7712242" y="2209800"/>
              <a:ext cx="517358" cy="459884"/>
            </a:xfrm>
            <a:prstGeom prst="rect">
              <a:avLst/>
            </a:prstGeom>
            <a:noFill/>
            <a:ln>
              <a:solidFill>
                <a:schemeClr val="bg1"/>
              </a:solidFill>
            </a:ln>
          </p:spPr>
          <p:txBody>
            <a:bodyPr wrap="square" rtlCol="0">
              <a:spAutoFit/>
            </a:bodyPr>
            <a:lstStyle/>
            <a:p>
              <a:pPr defTabSz="1218996">
                <a:defRPr/>
              </a:pPr>
              <a:r>
                <a:rPr lang="en-US" sz="2400" dirty="0"/>
                <a:t>46</a:t>
              </a:r>
            </a:p>
          </p:txBody>
        </p:sp>
        <p:cxnSp>
          <p:nvCxnSpPr>
            <p:cNvPr id="119" name="Straight Connector 118"/>
            <p:cNvCxnSpPr>
              <a:stCxn id="124" idx="2"/>
            </p:cNvCxnSpPr>
            <p:nvPr/>
          </p:nvCxnSpPr>
          <p:spPr>
            <a:xfrm flipV="1">
              <a:off x="8001000" y="1905000"/>
              <a:ext cx="914400" cy="237945"/>
            </a:xfrm>
            <a:prstGeom prst="line">
              <a:avLst/>
            </a:prstGeom>
            <a:noFill/>
            <a:ln w="25400" cap="rnd" cmpd="sng" algn="ctr">
              <a:solidFill>
                <a:srgbClr val="00B0F0"/>
              </a:solidFill>
              <a:prstDash val="solid"/>
              <a:headEnd type="triangle" w="lg" len="med"/>
              <a:tailEnd type="triangle" w="lg" len="med"/>
            </a:ln>
            <a:effectLst/>
          </p:spPr>
        </p:cxnSp>
        <p:sp>
          <p:nvSpPr>
            <p:cNvPr id="120" name="Oval 119"/>
            <p:cNvSpPr/>
            <p:nvPr/>
          </p:nvSpPr>
          <p:spPr>
            <a:xfrm flipH="1" flipV="1">
              <a:off x="1371600" y="2133600"/>
              <a:ext cx="228600" cy="171090"/>
            </a:xfrm>
            <a:prstGeom prst="ellipse">
              <a:avLst/>
            </a:prstGeom>
            <a:solidFill>
              <a:schemeClr val="accent3"/>
            </a:solidFill>
            <a:ln w="25400" cap="flat" cmpd="sng" algn="ctr">
              <a:solidFill>
                <a:srgbClr val="00B0F0"/>
              </a:solidFill>
              <a:prstDash val="solid"/>
            </a:ln>
            <a:effectLst/>
          </p:spPr>
          <p:txBody>
            <a:bodyPr rtlCol="0" anchor="ctr"/>
            <a:lstStyle/>
            <a:p>
              <a:pPr algn="ctr" defTabSz="1218996">
                <a:defRPr/>
              </a:pPr>
              <a:endParaRPr lang="en-US" sz="2400">
                <a:solidFill>
                  <a:srgbClr val="FFFFFF"/>
                </a:solidFill>
              </a:endParaRPr>
            </a:p>
          </p:txBody>
        </p:sp>
        <p:sp>
          <p:nvSpPr>
            <p:cNvPr id="121" name="Oval 120"/>
            <p:cNvSpPr/>
            <p:nvPr/>
          </p:nvSpPr>
          <p:spPr>
            <a:xfrm flipH="1" flipV="1">
              <a:off x="2590800" y="2286000"/>
              <a:ext cx="228600" cy="171090"/>
            </a:xfrm>
            <a:prstGeom prst="ellipse">
              <a:avLst/>
            </a:prstGeom>
            <a:solidFill>
              <a:schemeClr val="accent3"/>
            </a:solidFill>
            <a:ln w="25400" cap="flat" cmpd="sng" algn="ctr">
              <a:solidFill>
                <a:srgbClr val="00B0F0"/>
              </a:solidFill>
              <a:prstDash val="solid"/>
            </a:ln>
            <a:effectLst/>
          </p:spPr>
          <p:txBody>
            <a:bodyPr rtlCol="0" anchor="ctr"/>
            <a:lstStyle/>
            <a:p>
              <a:pPr algn="ctr" defTabSz="1218996">
                <a:defRPr/>
              </a:pPr>
              <a:endParaRPr lang="en-US" sz="2400">
                <a:solidFill>
                  <a:srgbClr val="FFFFFF"/>
                </a:solidFill>
              </a:endParaRPr>
            </a:p>
          </p:txBody>
        </p:sp>
        <p:sp>
          <p:nvSpPr>
            <p:cNvPr id="122" name="Oval 121"/>
            <p:cNvSpPr/>
            <p:nvPr/>
          </p:nvSpPr>
          <p:spPr>
            <a:xfrm flipH="1" flipV="1">
              <a:off x="4572000" y="2438400"/>
              <a:ext cx="228600" cy="171090"/>
            </a:xfrm>
            <a:prstGeom prst="ellipse">
              <a:avLst/>
            </a:prstGeom>
            <a:solidFill>
              <a:schemeClr val="accent3"/>
            </a:solidFill>
            <a:ln w="25400" cap="flat" cmpd="sng" algn="ctr">
              <a:solidFill>
                <a:srgbClr val="00B0F0"/>
              </a:solidFill>
              <a:prstDash val="solid"/>
            </a:ln>
            <a:effectLst/>
          </p:spPr>
          <p:txBody>
            <a:bodyPr rtlCol="0" anchor="ctr"/>
            <a:lstStyle/>
            <a:p>
              <a:pPr algn="ctr" defTabSz="1218996">
                <a:defRPr/>
              </a:pPr>
              <a:endParaRPr lang="en-US" sz="2400">
                <a:solidFill>
                  <a:srgbClr val="FFFFFF"/>
                </a:solidFill>
              </a:endParaRPr>
            </a:p>
          </p:txBody>
        </p:sp>
        <p:sp>
          <p:nvSpPr>
            <p:cNvPr id="123" name="Oval 122"/>
            <p:cNvSpPr/>
            <p:nvPr/>
          </p:nvSpPr>
          <p:spPr>
            <a:xfrm flipH="1" flipV="1">
              <a:off x="6629400" y="2209800"/>
              <a:ext cx="228600" cy="171090"/>
            </a:xfrm>
            <a:prstGeom prst="ellipse">
              <a:avLst/>
            </a:prstGeom>
            <a:solidFill>
              <a:schemeClr val="accent3"/>
            </a:solidFill>
            <a:ln w="25400" cap="flat" cmpd="sng" algn="ctr">
              <a:solidFill>
                <a:srgbClr val="00B0F0"/>
              </a:solidFill>
              <a:prstDash val="solid"/>
            </a:ln>
            <a:effectLst/>
          </p:spPr>
          <p:txBody>
            <a:bodyPr rtlCol="0" anchor="ctr"/>
            <a:lstStyle/>
            <a:p>
              <a:pPr algn="ctr" defTabSz="1218996">
                <a:defRPr/>
              </a:pPr>
              <a:endParaRPr lang="en-US" sz="2400">
                <a:solidFill>
                  <a:srgbClr val="FFFFFF"/>
                </a:solidFill>
              </a:endParaRPr>
            </a:p>
          </p:txBody>
        </p:sp>
        <p:sp>
          <p:nvSpPr>
            <p:cNvPr id="124" name="Oval 123"/>
            <p:cNvSpPr/>
            <p:nvPr/>
          </p:nvSpPr>
          <p:spPr>
            <a:xfrm flipH="1" flipV="1">
              <a:off x="7772400" y="2057400"/>
              <a:ext cx="228600" cy="171090"/>
            </a:xfrm>
            <a:prstGeom prst="ellipse">
              <a:avLst/>
            </a:prstGeom>
            <a:solidFill>
              <a:schemeClr val="accent3"/>
            </a:solidFill>
            <a:ln w="25400" cap="flat" cmpd="sng" algn="ctr">
              <a:solidFill>
                <a:srgbClr val="00B0F0"/>
              </a:solidFill>
              <a:prstDash val="solid"/>
            </a:ln>
            <a:effectLst/>
          </p:spPr>
          <p:txBody>
            <a:bodyPr rtlCol="0" anchor="ctr"/>
            <a:lstStyle/>
            <a:p>
              <a:pPr algn="ctr" defTabSz="1218996">
                <a:defRPr/>
              </a:pPr>
              <a:endParaRPr lang="en-US" sz="2400">
                <a:solidFill>
                  <a:srgbClr val="FFFFFF"/>
                </a:solidFill>
              </a:endParaRPr>
            </a:p>
          </p:txBody>
        </p:sp>
        <p:sp>
          <p:nvSpPr>
            <p:cNvPr id="125" name="TextBox 124"/>
            <p:cNvSpPr txBox="1"/>
            <p:nvPr/>
          </p:nvSpPr>
          <p:spPr>
            <a:xfrm>
              <a:off x="1143000" y="1372944"/>
              <a:ext cx="1066800" cy="829236"/>
            </a:xfrm>
            <a:prstGeom prst="rect">
              <a:avLst/>
            </a:prstGeom>
            <a:noFill/>
            <a:ln>
              <a:solidFill>
                <a:schemeClr val="bg1"/>
              </a:solidFill>
            </a:ln>
          </p:spPr>
          <p:txBody>
            <a:bodyPr wrap="square" rtlCol="0">
              <a:spAutoFit/>
            </a:bodyPr>
            <a:lstStyle/>
            <a:p>
              <a:pPr defTabSz="1218996">
                <a:defRPr/>
              </a:pPr>
              <a:r>
                <a:rPr lang="en-US" sz="2400" dirty="0"/>
                <a:t>Time = t</a:t>
              </a:r>
              <a:r>
                <a:rPr lang="en-US" sz="2400" kern="0" baseline="-25000" dirty="0"/>
                <a:t>0</a:t>
              </a:r>
              <a:endParaRPr lang="en-US" sz="2400" baseline="-25000" dirty="0"/>
            </a:p>
          </p:txBody>
        </p:sp>
      </p:grpSp>
      <p:grpSp>
        <p:nvGrpSpPr>
          <p:cNvPr id="126" name="Group 77"/>
          <p:cNvGrpSpPr/>
          <p:nvPr/>
        </p:nvGrpSpPr>
        <p:grpSpPr>
          <a:xfrm>
            <a:off x="3403983" y="2819489"/>
            <a:ext cx="2641225" cy="1285871"/>
            <a:chOff x="2705100" y="2971797"/>
            <a:chExt cx="1981200" cy="1286052"/>
          </a:xfrm>
        </p:grpSpPr>
        <p:sp>
          <p:nvSpPr>
            <p:cNvPr id="127" name="TextBox 126"/>
            <p:cNvSpPr txBox="1"/>
            <p:nvPr/>
          </p:nvSpPr>
          <p:spPr>
            <a:xfrm>
              <a:off x="3048000" y="2971797"/>
              <a:ext cx="1404671" cy="420623"/>
            </a:xfrm>
            <a:prstGeom prst="rect">
              <a:avLst/>
            </a:prstGeom>
            <a:noFill/>
          </p:spPr>
          <p:txBody>
            <a:bodyPr wrap="none" rtlCol="0">
              <a:spAutoFit/>
            </a:bodyPr>
            <a:lstStyle/>
            <a:p>
              <a:pPr defTabSz="1218996">
                <a:defRPr/>
              </a:pPr>
              <a:r>
                <a:rPr lang="en-US" sz="2133" kern="0" dirty="0"/>
                <a:t>Nodes failed</a:t>
              </a:r>
            </a:p>
          </p:txBody>
        </p:sp>
        <p:cxnSp>
          <p:nvCxnSpPr>
            <p:cNvPr id="128" name="Straight Arrow Connector 127"/>
            <p:cNvCxnSpPr>
              <a:endCxn id="80" idx="4"/>
            </p:cNvCxnSpPr>
            <p:nvPr/>
          </p:nvCxnSpPr>
          <p:spPr>
            <a:xfrm>
              <a:off x="3810003" y="3480819"/>
              <a:ext cx="876297" cy="777030"/>
            </a:xfrm>
            <a:prstGeom prst="straightConnector1">
              <a:avLst/>
            </a:prstGeom>
            <a:noFill/>
            <a:ln w="28575" cap="flat" cmpd="sng" algn="ctr">
              <a:solidFill>
                <a:schemeClr val="tx1"/>
              </a:solidFill>
              <a:prstDash val="solid"/>
              <a:tailEnd type="triangle" w="lg" len="med"/>
            </a:ln>
            <a:effectLst/>
          </p:spPr>
        </p:cxnSp>
        <p:cxnSp>
          <p:nvCxnSpPr>
            <p:cNvPr id="129" name="Straight Arrow Connector 128"/>
            <p:cNvCxnSpPr>
              <a:endCxn id="63" idx="4"/>
            </p:cNvCxnSpPr>
            <p:nvPr/>
          </p:nvCxnSpPr>
          <p:spPr>
            <a:xfrm flipH="1">
              <a:off x="2705100" y="3480815"/>
              <a:ext cx="653796" cy="624633"/>
            </a:xfrm>
            <a:prstGeom prst="straightConnector1">
              <a:avLst/>
            </a:prstGeom>
            <a:noFill/>
            <a:ln w="28575" cap="flat" cmpd="sng" algn="ctr">
              <a:solidFill>
                <a:schemeClr val="tx1"/>
              </a:solidFill>
              <a:prstDash val="solid"/>
              <a:tailEnd type="triangle" w="lg" len="med"/>
            </a:ln>
            <a:effectLst/>
          </p:spPr>
        </p:cxnSp>
      </p:grpSp>
    </p:spTree>
    <p:custDataLst>
      <p:tags r:id="rId1"/>
    </p:custDataLst>
    <p:extLst>
      <p:ext uri="{BB962C8B-B14F-4D97-AF65-F5344CB8AC3E}">
        <p14:creationId xmlns:p14="http://schemas.microsoft.com/office/powerpoint/2010/main" val="42732951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500" fill="hold"/>
                                        <p:tgtEl>
                                          <p:spTgt spid="80"/>
                                        </p:tgtEl>
                                        <p:attrNameLst>
                                          <p:attrName>fillcolor</p:attrName>
                                        </p:attrNameLst>
                                      </p:cBhvr>
                                      <p:to>
                                        <a:srgbClr val="FF0000"/>
                                      </p:to>
                                    </p:animClr>
                                    <p:set>
                                      <p:cBhvr>
                                        <p:cTn id="15" dur="500" fill="hold"/>
                                        <p:tgtEl>
                                          <p:spTgt spid="80"/>
                                        </p:tgtEl>
                                        <p:attrNameLst>
                                          <p:attrName>fill.type</p:attrName>
                                        </p:attrNameLst>
                                      </p:cBhvr>
                                      <p:to>
                                        <p:strVal val="solid"/>
                                      </p:to>
                                    </p:set>
                                    <p:set>
                                      <p:cBhvr>
                                        <p:cTn id="16" dur="500" fill="hold"/>
                                        <p:tgtEl>
                                          <p:spTgt spid="80"/>
                                        </p:tgtEl>
                                        <p:attrNameLst>
                                          <p:attrName>fill.on</p:attrName>
                                        </p:attrNameLst>
                                      </p:cBhvr>
                                      <p:to>
                                        <p:strVal val="true"/>
                                      </p:to>
                                    </p:set>
                                  </p:childTnLst>
                                </p:cTn>
                              </p:par>
                              <p:par>
                                <p:cTn id="17" presetID="7" presetClass="emph" presetSubtype="2" fill="hold" nodeType="withEffect">
                                  <p:stCondLst>
                                    <p:cond delay="0"/>
                                  </p:stCondLst>
                                  <p:childTnLst>
                                    <p:animClr clrSpc="rgb" dir="cw">
                                      <p:cBhvr>
                                        <p:cTn id="18" dur="500" fill="hold"/>
                                        <p:tgtEl>
                                          <p:spTgt spid="80"/>
                                        </p:tgtEl>
                                        <p:attrNameLst>
                                          <p:attrName>stroke.color</p:attrName>
                                        </p:attrNameLst>
                                      </p:cBhvr>
                                      <p:to>
                                        <a:srgbClr val="FF0000"/>
                                      </p:to>
                                    </p:animClr>
                                    <p:set>
                                      <p:cBhvr>
                                        <p:cTn id="19" dur="500" fill="hold"/>
                                        <p:tgtEl>
                                          <p:spTgt spid="80"/>
                                        </p:tgtEl>
                                        <p:attrNameLst>
                                          <p:attrName>stroke.on</p:attrName>
                                        </p:attrNameLst>
                                      </p:cBhvr>
                                      <p:to>
                                        <p:strVal val="true"/>
                                      </p:to>
                                    </p:set>
                                  </p:childTnLst>
                                </p:cTn>
                              </p:par>
                              <p:par>
                                <p:cTn id="20" presetID="1" presetClass="emph" presetSubtype="2" fill="hold" nodeType="withEffect">
                                  <p:stCondLst>
                                    <p:cond delay="0"/>
                                  </p:stCondLst>
                                  <p:childTnLst>
                                    <p:animClr clrSpc="rgb" dir="cw">
                                      <p:cBhvr>
                                        <p:cTn id="21" dur="500" fill="hold"/>
                                        <p:tgtEl>
                                          <p:spTgt spid="63"/>
                                        </p:tgtEl>
                                        <p:attrNameLst>
                                          <p:attrName>fillcolor</p:attrName>
                                        </p:attrNameLst>
                                      </p:cBhvr>
                                      <p:to>
                                        <a:srgbClr val="FF0000"/>
                                      </p:to>
                                    </p:animClr>
                                    <p:set>
                                      <p:cBhvr>
                                        <p:cTn id="22" dur="500" fill="hold"/>
                                        <p:tgtEl>
                                          <p:spTgt spid="63"/>
                                        </p:tgtEl>
                                        <p:attrNameLst>
                                          <p:attrName>fill.type</p:attrName>
                                        </p:attrNameLst>
                                      </p:cBhvr>
                                      <p:to>
                                        <p:strVal val="solid"/>
                                      </p:to>
                                    </p:set>
                                    <p:set>
                                      <p:cBhvr>
                                        <p:cTn id="23" dur="500" fill="hold"/>
                                        <p:tgtEl>
                                          <p:spTgt spid="63"/>
                                        </p:tgtEl>
                                        <p:attrNameLst>
                                          <p:attrName>fill.on</p:attrName>
                                        </p:attrNameLst>
                                      </p:cBhvr>
                                      <p:to>
                                        <p:strVal val="true"/>
                                      </p:to>
                                    </p:set>
                                  </p:childTnLst>
                                </p:cTn>
                              </p:par>
                              <p:par>
                                <p:cTn id="24" presetID="7" presetClass="emph" presetSubtype="2" fill="hold" nodeType="withEffect">
                                  <p:stCondLst>
                                    <p:cond delay="0"/>
                                  </p:stCondLst>
                                  <p:childTnLst>
                                    <p:animClr clrSpc="rgb" dir="cw">
                                      <p:cBhvr>
                                        <p:cTn id="25" dur="500" fill="hold"/>
                                        <p:tgtEl>
                                          <p:spTgt spid="63"/>
                                        </p:tgtEl>
                                        <p:attrNameLst>
                                          <p:attrName>stroke.color</p:attrName>
                                        </p:attrNameLst>
                                      </p:cBhvr>
                                      <p:to>
                                        <a:srgbClr val="FF0000"/>
                                      </p:to>
                                    </p:animClr>
                                    <p:set>
                                      <p:cBhvr>
                                        <p:cTn id="26" dur="500" fill="hold"/>
                                        <p:tgtEl>
                                          <p:spTgt spid="63"/>
                                        </p:tgtEl>
                                        <p:attrNameLst>
                                          <p:attrName>stroke.on</p:attrName>
                                        </p:attrNameLst>
                                      </p:cBhvr>
                                      <p:to>
                                        <p:strVal val="true"/>
                                      </p:to>
                                    </p:se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0"/>
                                          </p:stCondLst>
                                        </p:cTn>
                                        <p:tgtEl>
                                          <p:spTgt spid="126"/>
                                        </p:tgtEl>
                                        <p:attrNameLst>
                                          <p:attrName>style.visibility</p:attrName>
                                        </p:attrNameLst>
                                      </p:cBhvr>
                                      <p:to>
                                        <p:strVal val="visible"/>
                                      </p:to>
                                    </p:set>
                                  </p:childTnLst>
                                </p:cTn>
                              </p:par>
                            </p:childTnLst>
                          </p:cTn>
                        </p:par>
                        <p:par>
                          <p:cTn id="30" fill="hold">
                            <p:stCondLst>
                              <p:cond delay="500"/>
                            </p:stCondLst>
                            <p:childTnLst>
                              <p:par>
                                <p:cTn id="31" presetID="2" presetClass="entr" presetSubtype="4" fill="hold" nodeType="afterEffect">
                                  <p:stCondLst>
                                    <p:cond delay="0"/>
                                  </p:stCondLst>
                                  <p:childTnLst>
                                    <p:set>
                                      <p:cBhvr>
                                        <p:cTn id="32" dur="1" fill="hold">
                                          <p:stCondLst>
                                            <p:cond delay="0"/>
                                          </p:stCondLst>
                                        </p:cTn>
                                        <p:tgtEl>
                                          <p:spTgt spid="81"/>
                                        </p:tgtEl>
                                        <p:attrNameLst>
                                          <p:attrName>style.visibility</p:attrName>
                                        </p:attrNameLst>
                                      </p:cBhvr>
                                      <p:to>
                                        <p:strVal val="visible"/>
                                      </p:to>
                                    </p:set>
                                    <p:anim calcmode="lin" valueType="num">
                                      <p:cBhvr additive="base">
                                        <p:cTn id="33" dur="500" fill="hold"/>
                                        <p:tgtEl>
                                          <p:spTgt spid="81"/>
                                        </p:tgtEl>
                                        <p:attrNameLst>
                                          <p:attrName>ppt_x</p:attrName>
                                        </p:attrNameLst>
                                      </p:cBhvr>
                                      <p:tavLst>
                                        <p:tav tm="0">
                                          <p:val>
                                            <p:strVal val="#ppt_x"/>
                                          </p:val>
                                        </p:tav>
                                        <p:tav tm="100000">
                                          <p:val>
                                            <p:strVal val="#ppt_x"/>
                                          </p:val>
                                        </p:tav>
                                      </p:tavLst>
                                    </p:anim>
                                    <p:anim calcmode="lin" valueType="num">
                                      <p:cBhvr additive="base">
                                        <p:cTn id="34"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8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Microservices placement and failover</a:t>
            </a:r>
            <a:endParaRPr lang="en-US" dirty="0"/>
          </a:p>
        </p:txBody>
      </p:sp>
      <p:cxnSp>
        <p:nvCxnSpPr>
          <p:cNvPr id="251" name="Elbow Connector 250"/>
          <p:cNvCxnSpPr/>
          <p:nvPr/>
        </p:nvCxnSpPr>
        <p:spPr>
          <a:xfrm rot="10800000">
            <a:off x="4052082" y="2749761"/>
            <a:ext cx="522350" cy="2629"/>
          </a:xfrm>
          <a:prstGeom prst="bentConnector3">
            <a:avLst>
              <a:gd name="adj1" fmla="val 50000"/>
            </a:avLst>
          </a:prstGeom>
          <a:noFill/>
          <a:ln w="31750" cap="flat" cmpd="sng" algn="ctr">
            <a:solidFill>
              <a:schemeClr val="accent3"/>
            </a:solidFill>
            <a:prstDash val="solid"/>
            <a:headEnd type="triangle" w="lg" len="med"/>
            <a:tailEnd type="triangle" w="lg" len="med"/>
          </a:ln>
          <a:effectLst/>
        </p:spPr>
      </p:cxnSp>
      <p:cxnSp>
        <p:nvCxnSpPr>
          <p:cNvPr id="252" name="Elbow Connector 251"/>
          <p:cNvCxnSpPr/>
          <p:nvPr/>
        </p:nvCxnSpPr>
        <p:spPr>
          <a:xfrm rot="10800000">
            <a:off x="5889509" y="2752400"/>
            <a:ext cx="514570" cy="2629"/>
          </a:xfrm>
          <a:prstGeom prst="bentConnector3">
            <a:avLst>
              <a:gd name="adj1" fmla="val 50000"/>
            </a:avLst>
          </a:prstGeom>
          <a:noFill/>
          <a:ln w="31750" cap="flat" cmpd="sng" algn="ctr">
            <a:solidFill>
              <a:schemeClr val="accent3"/>
            </a:solidFill>
            <a:prstDash val="solid"/>
            <a:headEnd type="triangle" w="lg" len="med"/>
            <a:tailEnd type="triangle" w="lg" len="med"/>
          </a:ln>
          <a:effectLst/>
        </p:spPr>
      </p:cxnSp>
      <p:cxnSp>
        <p:nvCxnSpPr>
          <p:cNvPr id="253" name="Elbow Connector 252"/>
          <p:cNvCxnSpPr/>
          <p:nvPr/>
        </p:nvCxnSpPr>
        <p:spPr>
          <a:xfrm rot="10800000" flipV="1">
            <a:off x="7719159" y="2749761"/>
            <a:ext cx="514564" cy="2629"/>
          </a:xfrm>
          <a:prstGeom prst="bentConnector3">
            <a:avLst>
              <a:gd name="adj1" fmla="val 50000"/>
            </a:avLst>
          </a:prstGeom>
          <a:noFill/>
          <a:ln w="31750" cap="flat" cmpd="sng" algn="ctr">
            <a:solidFill>
              <a:schemeClr val="accent3"/>
            </a:solidFill>
            <a:prstDash val="solid"/>
            <a:headEnd type="triangle" w="lg" len="med"/>
            <a:tailEnd type="triangle" w="lg" len="med"/>
          </a:ln>
          <a:effectLst/>
        </p:spPr>
      </p:cxnSp>
      <p:sp>
        <p:nvSpPr>
          <p:cNvPr id="254" name="Rectangle 253"/>
          <p:cNvSpPr/>
          <p:nvPr/>
        </p:nvSpPr>
        <p:spPr>
          <a:xfrm>
            <a:off x="6404076" y="2286164"/>
            <a:ext cx="1315080" cy="2836492"/>
          </a:xfrm>
          <a:prstGeom prst="rect">
            <a:avLst/>
          </a:prstGeom>
          <a:solidFill>
            <a:srgbClr val="00B0F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defTabSz="1218996"/>
            <a:r>
              <a:rPr lang="en-US" sz="1600" kern="0" dirty="0">
                <a:solidFill>
                  <a:sysClr val="windowText" lastClr="000000"/>
                </a:solidFill>
                <a:latin typeface="Segoe UI Light"/>
              </a:rPr>
              <a:t>Node 103</a:t>
            </a:r>
          </a:p>
        </p:txBody>
      </p:sp>
      <p:sp>
        <p:nvSpPr>
          <p:cNvPr id="255" name="Rectangle 254"/>
          <p:cNvSpPr/>
          <p:nvPr/>
        </p:nvSpPr>
        <p:spPr>
          <a:xfrm>
            <a:off x="6644405" y="3012100"/>
            <a:ext cx="834423" cy="363313"/>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1218996">
              <a:defRPr/>
            </a:pPr>
            <a:r>
              <a:rPr lang="en-US" sz="2400" kern="0" dirty="0">
                <a:solidFill>
                  <a:sysClr val="window" lastClr="FFFFFF"/>
                </a:solidFill>
                <a:latin typeface="Segoe UI Light"/>
              </a:rPr>
              <a:t>P</a:t>
            </a:r>
          </a:p>
        </p:txBody>
      </p:sp>
      <p:sp>
        <p:nvSpPr>
          <p:cNvPr id="256" name="Rectangle 255"/>
          <p:cNvSpPr/>
          <p:nvPr/>
        </p:nvSpPr>
        <p:spPr>
          <a:xfrm>
            <a:off x="6669601" y="3770196"/>
            <a:ext cx="834423" cy="36331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1218996"/>
            <a:r>
              <a:rPr lang="en-US" sz="2400" kern="0" dirty="0">
                <a:solidFill>
                  <a:sysClr val="window" lastClr="FFFFFF"/>
                </a:solidFill>
                <a:latin typeface="Segoe UI Light"/>
              </a:rPr>
              <a:t>S</a:t>
            </a:r>
          </a:p>
        </p:txBody>
      </p:sp>
      <p:sp>
        <p:nvSpPr>
          <p:cNvPr id="257" name="Rectangle 256"/>
          <p:cNvSpPr/>
          <p:nvPr/>
        </p:nvSpPr>
        <p:spPr>
          <a:xfrm>
            <a:off x="6658581" y="3390858"/>
            <a:ext cx="834423" cy="363313"/>
          </a:xfrm>
          <a:prstGeom prst="rect">
            <a:avLst/>
          </a:prstGeom>
          <a:solidFill>
            <a:srgbClr val="E81123"/>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1218996">
              <a:defRPr/>
            </a:pPr>
            <a:r>
              <a:rPr lang="en-US" sz="2400" kern="0" dirty="0">
                <a:solidFill>
                  <a:sysClr val="window" lastClr="FFFFFF"/>
                </a:solidFill>
                <a:latin typeface="Segoe UI Light"/>
              </a:rPr>
              <a:t>S</a:t>
            </a:r>
          </a:p>
        </p:txBody>
      </p:sp>
      <p:cxnSp>
        <p:nvCxnSpPr>
          <p:cNvPr id="258" name="Elbow Connector 257"/>
          <p:cNvCxnSpPr/>
          <p:nvPr/>
        </p:nvCxnSpPr>
        <p:spPr>
          <a:xfrm rot="10800000">
            <a:off x="9548806" y="2752390"/>
            <a:ext cx="514564" cy="11"/>
          </a:xfrm>
          <a:prstGeom prst="bentConnector3">
            <a:avLst>
              <a:gd name="adj1" fmla="val 50000"/>
            </a:avLst>
          </a:prstGeom>
          <a:noFill/>
          <a:ln w="31750" cap="flat" cmpd="sng" algn="ctr">
            <a:solidFill>
              <a:schemeClr val="accent3"/>
            </a:solidFill>
            <a:prstDash val="solid"/>
            <a:headEnd type="triangle" w="lg" len="med"/>
            <a:tailEnd type="triangle" w="lg" len="med"/>
          </a:ln>
          <a:effectLst/>
        </p:spPr>
      </p:cxnSp>
      <p:sp>
        <p:nvSpPr>
          <p:cNvPr id="259" name="Rectangle 258"/>
          <p:cNvSpPr/>
          <p:nvPr/>
        </p:nvSpPr>
        <p:spPr>
          <a:xfrm>
            <a:off x="8233723" y="2286164"/>
            <a:ext cx="1315080" cy="2836492"/>
          </a:xfrm>
          <a:prstGeom prst="rect">
            <a:avLst/>
          </a:prstGeom>
          <a:solidFill>
            <a:srgbClr val="00B0F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defTabSz="1218996"/>
            <a:r>
              <a:rPr lang="en-US" sz="1600" kern="0" dirty="0">
                <a:solidFill>
                  <a:sysClr val="windowText" lastClr="000000"/>
                </a:solidFill>
                <a:latin typeface="Segoe UI Light"/>
              </a:rPr>
              <a:t>Node 104</a:t>
            </a:r>
          </a:p>
        </p:txBody>
      </p:sp>
      <p:sp>
        <p:nvSpPr>
          <p:cNvPr id="260" name="Rectangle 259"/>
          <p:cNvSpPr/>
          <p:nvPr/>
        </p:nvSpPr>
        <p:spPr>
          <a:xfrm>
            <a:off x="8474053" y="3094138"/>
            <a:ext cx="834423" cy="36331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1218996">
              <a:defRPr/>
            </a:pPr>
            <a:r>
              <a:rPr lang="en-US" sz="2400" kern="0" dirty="0">
                <a:solidFill>
                  <a:sysClr val="window" lastClr="FFFFFF"/>
                </a:solidFill>
                <a:latin typeface="Segoe UI Light"/>
              </a:rPr>
              <a:t>S</a:t>
            </a:r>
          </a:p>
        </p:txBody>
      </p:sp>
      <p:sp>
        <p:nvSpPr>
          <p:cNvPr id="261" name="Rectangle 260"/>
          <p:cNvSpPr/>
          <p:nvPr/>
        </p:nvSpPr>
        <p:spPr>
          <a:xfrm>
            <a:off x="8474053" y="3480947"/>
            <a:ext cx="834423" cy="363313"/>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1218996"/>
            <a:r>
              <a:rPr lang="en-US" sz="2400" kern="0" dirty="0">
                <a:solidFill>
                  <a:sysClr val="window" lastClr="FFFFFF"/>
                </a:solidFill>
                <a:latin typeface="Segoe UI Light"/>
              </a:rPr>
              <a:t>S</a:t>
            </a:r>
          </a:p>
        </p:txBody>
      </p:sp>
      <p:sp>
        <p:nvSpPr>
          <p:cNvPr id="262" name="Rectangle 261"/>
          <p:cNvSpPr/>
          <p:nvPr/>
        </p:nvSpPr>
        <p:spPr>
          <a:xfrm>
            <a:off x="4574430" y="2286164"/>
            <a:ext cx="1315080" cy="2836492"/>
          </a:xfrm>
          <a:prstGeom prst="rect">
            <a:avLst/>
          </a:prstGeom>
          <a:solidFill>
            <a:srgbClr val="00B0F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defTabSz="1218996"/>
            <a:r>
              <a:rPr lang="en-US" sz="1600" kern="0" dirty="0">
                <a:solidFill>
                  <a:sysClr val="windowText" lastClr="000000"/>
                </a:solidFill>
                <a:latin typeface="Segoe UI Light"/>
              </a:rPr>
              <a:t>Node 102</a:t>
            </a:r>
          </a:p>
        </p:txBody>
      </p:sp>
      <p:sp>
        <p:nvSpPr>
          <p:cNvPr id="263" name="Rectangle 262"/>
          <p:cNvSpPr/>
          <p:nvPr/>
        </p:nvSpPr>
        <p:spPr>
          <a:xfrm>
            <a:off x="4814758" y="3012100"/>
            <a:ext cx="834423" cy="363313"/>
          </a:xfrm>
          <a:prstGeom prst="rect">
            <a:avLst/>
          </a:prstGeom>
          <a:solidFill>
            <a:srgbClr val="E81123"/>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1218996">
              <a:defRPr/>
            </a:pPr>
            <a:r>
              <a:rPr lang="en-US" sz="2400" kern="0" dirty="0">
                <a:solidFill>
                  <a:sysClr val="window" lastClr="FFFFFF"/>
                </a:solidFill>
                <a:latin typeface="Segoe UI Light"/>
              </a:rPr>
              <a:t>P</a:t>
            </a:r>
          </a:p>
        </p:txBody>
      </p:sp>
      <p:sp>
        <p:nvSpPr>
          <p:cNvPr id="264" name="Rectangle 263"/>
          <p:cNvSpPr/>
          <p:nvPr/>
        </p:nvSpPr>
        <p:spPr>
          <a:xfrm>
            <a:off x="4811875" y="3763604"/>
            <a:ext cx="840190" cy="3699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96">
              <a:defRPr/>
            </a:pPr>
            <a:r>
              <a:rPr lang="en-US" sz="2400" kern="0" dirty="0">
                <a:solidFill>
                  <a:sysClr val="window" lastClr="FFFFFF"/>
                </a:solidFill>
                <a:latin typeface="Segoe UI Light"/>
              </a:rPr>
              <a:t>S</a:t>
            </a:r>
          </a:p>
        </p:txBody>
      </p:sp>
      <p:sp>
        <p:nvSpPr>
          <p:cNvPr id="265" name="Rectangle 264"/>
          <p:cNvSpPr/>
          <p:nvPr/>
        </p:nvSpPr>
        <p:spPr>
          <a:xfrm>
            <a:off x="4814758" y="3386294"/>
            <a:ext cx="834423" cy="363313"/>
          </a:xfrm>
          <a:prstGeom prst="rect">
            <a:avLst/>
          </a:prstGeom>
          <a:solidFill>
            <a:srgbClr val="FFFF0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defTabSz="1218996">
              <a:defRPr/>
            </a:pPr>
            <a:r>
              <a:rPr lang="en-US" sz="2400" kern="0" dirty="0">
                <a:solidFill>
                  <a:sysClr val="windowText" lastClr="000000"/>
                </a:solidFill>
                <a:latin typeface="Segoe UI Light"/>
              </a:rPr>
              <a:t>S</a:t>
            </a:r>
          </a:p>
        </p:txBody>
      </p:sp>
      <p:sp>
        <p:nvSpPr>
          <p:cNvPr id="266" name="Rectangle 265"/>
          <p:cNvSpPr/>
          <p:nvPr/>
        </p:nvSpPr>
        <p:spPr>
          <a:xfrm>
            <a:off x="4814758" y="4126068"/>
            <a:ext cx="834423" cy="363313"/>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1218996">
              <a:defRPr/>
            </a:pPr>
            <a:r>
              <a:rPr lang="en-US" sz="2400" kern="0" dirty="0">
                <a:solidFill>
                  <a:sysClr val="window" lastClr="FFFFFF"/>
                </a:solidFill>
                <a:latin typeface="Segoe UI Light"/>
              </a:rPr>
              <a:t>S</a:t>
            </a:r>
          </a:p>
        </p:txBody>
      </p:sp>
      <p:sp>
        <p:nvSpPr>
          <p:cNvPr id="267" name="Rectangle 266"/>
          <p:cNvSpPr/>
          <p:nvPr/>
        </p:nvSpPr>
        <p:spPr>
          <a:xfrm>
            <a:off x="10063371" y="2286164"/>
            <a:ext cx="1315080" cy="2836492"/>
          </a:xfrm>
          <a:prstGeom prst="rect">
            <a:avLst/>
          </a:prstGeom>
          <a:solidFill>
            <a:srgbClr val="00B0F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defTabSz="1218996"/>
            <a:r>
              <a:rPr lang="en-US" sz="1600" kern="0" dirty="0">
                <a:solidFill>
                  <a:sysClr val="windowText" lastClr="000000"/>
                </a:solidFill>
                <a:latin typeface="Segoe UI Light"/>
              </a:rPr>
              <a:t>Node 105</a:t>
            </a:r>
          </a:p>
        </p:txBody>
      </p:sp>
      <p:sp>
        <p:nvSpPr>
          <p:cNvPr id="268" name="Rectangle 267"/>
          <p:cNvSpPr/>
          <p:nvPr/>
        </p:nvSpPr>
        <p:spPr>
          <a:xfrm>
            <a:off x="10303699" y="3012100"/>
            <a:ext cx="834423" cy="36331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1218996">
              <a:defRPr/>
            </a:pPr>
            <a:r>
              <a:rPr lang="en-US" sz="2400" kern="0" dirty="0">
                <a:solidFill>
                  <a:sysClr val="window" lastClr="FFFFFF"/>
                </a:solidFill>
                <a:latin typeface="Segoe UI Light"/>
              </a:rPr>
              <a:t>P</a:t>
            </a:r>
          </a:p>
        </p:txBody>
      </p:sp>
      <p:sp>
        <p:nvSpPr>
          <p:cNvPr id="269" name="Rectangle 268"/>
          <p:cNvSpPr/>
          <p:nvPr/>
        </p:nvSpPr>
        <p:spPr>
          <a:xfrm>
            <a:off x="10303699" y="3388027"/>
            <a:ext cx="834423" cy="363313"/>
          </a:xfrm>
          <a:prstGeom prst="rect">
            <a:avLst/>
          </a:prstGeom>
          <a:solidFill>
            <a:srgbClr val="FFFF0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defTabSz="1218996">
              <a:defRPr/>
            </a:pPr>
            <a:r>
              <a:rPr lang="en-US" sz="2400" kern="0" dirty="0">
                <a:solidFill>
                  <a:sysClr val="windowText" lastClr="000000"/>
                </a:solidFill>
                <a:latin typeface="Segoe UI Light"/>
              </a:rPr>
              <a:t>S</a:t>
            </a:r>
          </a:p>
        </p:txBody>
      </p:sp>
      <p:sp>
        <p:nvSpPr>
          <p:cNvPr id="270" name="Rectangle 269"/>
          <p:cNvSpPr/>
          <p:nvPr/>
        </p:nvSpPr>
        <p:spPr>
          <a:xfrm>
            <a:off x="10303699" y="3766099"/>
            <a:ext cx="834423" cy="3633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96">
              <a:defRPr/>
            </a:pPr>
            <a:r>
              <a:rPr lang="en-US" sz="2400" kern="0" dirty="0">
                <a:solidFill>
                  <a:sysClr val="window" lastClr="FFFFFF"/>
                </a:solidFill>
                <a:latin typeface="Segoe UI Light"/>
              </a:rPr>
              <a:t>S</a:t>
            </a:r>
          </a:p>
        </p:txBody>
      </p:sp>
      <p:sp>
        <p:nvSpPr>
          <p:cNvPr id="271" name="Rectangle 270"/>
          <p:cNvSpPr/>
          <p:nvPr/>
        </p:nvSpPr>
        <p:spPr>
          <a:xfrm>
            <a:off x="10303699" y="4142026"/>
            <a:ext cx="834423" cy="363313"/>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1218996">
              <a:defRPr/>
            </a:pPr>
            <a:r>
              <a:rPr lang="en-US" sz="2400" kern="0" dirty="0">
                <a:solidFill>
                  <a:sysClr val="window" lastClr="FFFFFF"/>
                </a:solidFill>
                <a:latin typeface="Segoe UI Light"/>
              </a:rPr>
              <a:t>S</a:t>
            </a:r>
          </a:p>
        </p:txBody>
      </p:sp>
      <p:sp>
        <p:nvSpPr>
          <p:cNvPr id="272" name="Rectangle 271"/>
          <p:cNvSpPr/>
          <p:nvPr/>
        </p:nvSpPr>
        <p:spPr>
          <a:xfrm>
            <a:off x="2744782" y="2286164"/>
            <a:ext cx="1315080" cy="2836492"/>
          </a:xfrm>
          <a:prstGeom prst="rect">
            <a:avLst/>
          </a:prstGeom>
          <a:solidFill>
            <a:srgbClr val="00B0F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defTabSz="1218996"/>
            <a:r>
              <a:rPr lang="en-US" sz="1600" kern="0" dirty="0">
                <a:solidFill>
                  <a:sysClr val="windowText" lastClr="000000"/>
                </a:solidFill>
                <a:latin typeface="Segoe UI Light"/>
              </a:rPr>
              <a:t>Node 101</a:t>
            </a:r>
          </a:p>
        </p:txBody>
      </p:sp>
      <p:sp>
        <p:nvSpPr>
          <p:cNvPr id="273" name="Rectangle 272"/>
          <p:cNvSpPr/>
          <p:nvPr/>
        </p:nvSpPr>
        <p:spPr>
          <a:xfrm>
            <a:off x="2982227" y="3492716"/>
            <a:ext cx="840190" cy="369978"/>
          </a:xfrm>
          <a:prstGeom prst="rect">
            <a:avLst/>
          </a:prstGeom>
          <a:solidFill>
            <a:srgbClr val="E81123"/>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1218996">
              <a:defRPr/>
            </a:pPr>
            <a:r>
              <a:rPr lang="en-US" sz="2400" kern="0" dirty="0">
                <a:solidFill>
                  <a:sysClr val="window" lastClr="FFFFFF"/>
                </a:solidFill>
                <a:latin typeface="Segoe UI Light"/>
              </a:rPr>
              <a:t>S</a:t>
            </a:r>
          </a:p>
        </p:txBody>
      </p:sp>
      <p:sp>
        <p:nvSpPr>
          <p:cNvPr id="274" name="Rectangle 273"/>
          <p:cNvSpPr/>
          <p:nvPr/>
        </p:nvSpPr>
        <p:spPr>
          <a:xfrm>
            <a:off x="2985111" y="3107905"/>
            <a:ext cx="834423" cy="3633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96">
              <a:defRPr/>
            </a:pPr>
            <a:r>
              <a:rPr lang="en-US" sz="2400" kern="0" dirty="0">
                <a:solidFill>
                  <a:sysClr val="window" lastClr="FFFFFF"/>
                </a:solidFill>
                <a:latin typeface="Segoe UI Light"/>
              </a:rPr>
              <a:t>S</a:t>
            </a:r>
          </a:p>
        </p:txBody>
      </p:sp>
      <p:sp>
        <p:nvSpPr>
          <p:cNvPr id="275" name="Rectangle 274"/>
          <p:cNvSpPr/>
          <p:nvPr/>
        </p:nvSpPr>
        <p:spPr>
          <a:xfrm>
            <a:off x="2982227" y="3842003"/>
            <a:ext cx="840190" cy="369978"/>
          </a:xfrm>
          <a:prstGeom prst="rect">
            <a:avLst/>
          </a:prstGeom>
          <a:solidFill>
            <a:srgbClr val="FFFF0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defTabSz="1218996">
              <a:defRPr/>
            </a:pPr>
            <a:r>
              <a:rPr lang="en-US" sz="2400" kern="0" dirty="0">
                <a:solidFill>
                  <a:sysClr val="windowText" lastClr="000000"/>
                </a:solidFill>
                <a:latin typeface="Segoe UI Light"/>
              </a:rPr>
              <a:t>P</a:t>
            </a:r>
          </a:p>
        </p:txBody>
      </p:sp>
      <p:cxnSp>
        <p:nvCxnSpPr>
          <p:cNvPr id="276" name="Straight Arrow Connector 275"/>
          <p:cNvCxnSpPr>
            <a:stCxn id="263" idx="1"/>
            <a:endCxn id="273" idx="3"/>
          </p:cNvCxnSpPr>
          <p:nvPr/>
        </p:nvCxnSpPr>
        <p:spPr>
          <a:xfrm flipH="1">
            <a:off x="3822419" y="3193758"/>
            <a:ext cx="992341" cy="483949"/>
          </a:xfrm>
          <a:prstGeom prst="straightConnector1">
            <a:avLst/>
          </a:prstGeom>
          <a:noFill/>
          <a:ln w="31750" cap="flat" cmpd="sng" algn="ctr">
            <a:solidFill>
              <a:srgbClr val="107C10"/>
            </a:solidFill>
            <a:prstDash val="solid"/>
            <a:tailEnd type="triangle" w="lg" len="med"/>
          </a:ln>
          <a:effectLst/>
        </p:spPr>
      </p:cxnSp>
      <p:cxnSp>
        <p:nvCxnSpPr>
          <p:cNvPr id="277" name="Straight Arrow Connector 276"/>
          <p:cNvCxnSpPr>
            <a:stCxn id="263" idx="3"/>
            <a:endCxn id="257" idx="1"/>
          </p:cNvCxnSpPr>
          <p:nvPr/>
        </p:nvCxnSpPr>
        <p:spPr>
          <a:xfrm>
            <a:off x="5649183" y="3193758"/>
            <a:ext cx="1009399" cy="378758"/>
          </a:xfrm>
          <a:prstGeom prst="straightConnector1">
            <a:avLst/>
          </a:prstGeom>
          <a:noFill/>
          <a:ln w="31750" cap="flat" cmpd="sng" algn="ctr">
            <a:solidFill>
              <a:srgbClr val="107C10"/>
            </a:solidFill>
            <a:prstDash val="solid"/>
            <a:tailEnd type="triangle" w="lg" len="med"/>
          </a:ln>
          <a:effectLst/>
        </p:spPr>
      </p:cxnSp>
      <p:cxnSp>
        <p:nvCxnSpPr>
          <p:cNvPr id="278" name="Straight Arrow Connector 277"/>
          <p:cNvCxnSpPr>
            <a:stCxn id="268" idx="1"/>
            <a:endCxn id="260" idx="3"/>
          </p:cNvCxnSpPr>
          <p:nvPr/>
        </p:nvCxnSpPr>
        <p:spPr>
          <a:xfrm rot="10800000" flipV="1">
            <a:off x="9308475" y="3193757"/>
            <a:ext cx="995224" cy="82038"/>
          </a:xfrm>
          <a:prstGeom prst="straightConnector1">
            <a:avLst/>
          </a:prstGeom>
          <a:noFill/>
          <a:ln w="31750" cap="flat" cmpd="sng" algn="ctr">
            <a:solidFill>
              <a:srgbClr val="107C10"/>
            </a:solidFill>
            <a:prstDash val="solid"/>
            <a:tailEnd type="triangle" w="lg" len="med"/>
          </a:ln>
          <a:effectLst/>
        </p:spPr>
      </p:cxnSp>
      <p:cxnSp>
        <p:nvCxnSpPr>
          <p:cNvPr id="279" name="Straight Arrow Connector 278"/>
          <p:cNvCxnSpPr>
            <a:stCxn id="255" idx="1"/>
            <a:endCxn id="266" idx="3"/>
          </p:cNvCxnSpPr>
          <p:nvPr/>
        </p:nvCxnSpPr>
        <p:spPr>
          <a:xfrm flipH="1">
            <a:off x="5649181" y="3193755"/>
            <a:ext cx="995224" cy="1113969"/>
          </a:xfrm>
          <a:prstGeom prst="straightConnector1">
            <a:avLst/>
          </a:prstGeom>
          <a:noFill/>
          <a:ln w="31750" cap="flat" cmpd="sng" algn="ctr">
            <a:solidFill>
              <a:srgbClr val="107C10"/>
            </a:solidFill>
            <a:prstDash val="solid"/>
            <a:tailEnd type="triangle" w="lg" len="med"/>
          </a:ln>
          <a:effectLst/>
        </p:spPr>
      </p:cxnSp>
      <p:cxnSp>
        <p:nvCxnSpPr>
          <p:cNvPr id="280" name="Straight Arrow Connector 279"/>
          <p:cNvCxnSpPr>
            <a:stCxn id="255" idx="3"/>
            <a:endCxn id="261" idx="1"/>
          </p:cNvCxnSpPr>
          <p:nvPr/>
        </p:nvCxnSpPr>
        <p:spPr>
          <a:xfrm>
            <a:off x="7478828" y="3193756"/>
            <a:ext cx="995225" cy="468848"/>
          </a:xfrm>
          <a:prstGeom prst="straightConnector1">
            <a:avLst/>
          </a:prstGeom>
          <a:noFill/>
          <a:ln w="31750" cap="flat" cmpd="sng" algn="ctr">
            <a:solidFill>
              <a:srgbClr val="107C10"/>
            </a:solidFill>
            <a:prstDash val="solid"/>
            <a:tailEnd type="triangle" w="lg" len="med"/>
          </a:ln>
          <a:effectLst/>
        </p:spPr>
      </p:cxnSp>
      <p:cxnSp>
        <p:nvCxnSpPr>
          <p:cNvPr id="281" name="Straight Arrow Connector 280"/>
          <p:cNvCxnSpPr>
            <a:stCxn id="255" idx="3"/>
            <a:endCxn id="271" idx="1"/>
          </p:cNvCxnSpPr>
          <p:nvPr/>
        </p:nvCxnSpPr>
        <p:spPr>
          <a:xfrm>
            <a:off x="7478828" y="3193756"/>
            <a:ext cx="2824871" cy="1129927"/>
          </a:xfrm>
          <a:prstGeom prst="straightConnector1">
            <a:avLst/>
          </a:prstGeom>
          <a:noFill/>
          <a:ln w="31750" cap="flat" cmpd="sng" algn="ctr">
            <a:solidFill>
              <a:srgbClr val="107C10"/>
            </a:solidFill>
            <a:prstDash val="solid"/>
            <a:tailEnd type="triangle" w="lg" len="med"/>
          </a:ln>
          <a:effectLst/>
        </p:spPr>
      </p:cxnSp>
      <p:sp>
        <p:nvSpPr>
          <p:cNvPr id="282" name="Rectangle 281"/>
          <p:cNvSpPr/>
          <p:nvPr/>
        </p:nvSpPr>
        <p:spPr>
          <a:xfrm>
            <a:off x="915135" y="2286164"/>
            <a:ext cx="1315080" cy="2836492"/>
          </a:xfrm>
          <a:prstGeom prst="rect">
            <a:avLst/>
          </a:prstGeom>
          <a:solidFill>
            <a:srgbClr val="00B0F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defTabSz="1218996">
              <a:defRPr/>
            </a:pPr>
            <a:r>
              <a:rPr lang="en-US" sz="1600" kern="0" dirty="0">
                <a:solidFill>
                  <a:sysClr val="windowText" lastClr="000000"/>
                </a:solidFill>
                <a:latin typeface="Segoe UI Light"/>
              </a:rPr>
              <a:t>Node 100</a:t>
            </a:r>
          </a:p>
        </p:txBody>
      </p:sp>
      <p:cxnSp>
        <p:nvCxnSpPr>
          <p:cNvPr id="283" name="Straight Arrow Connector 282"/>
          <p:cNvCxnSpPr>
            <a:stCxn id="263" idx="1"/>
            <a:endCxn id="284" idx="3"/>
          </p:cNvCxnSpPr>
          <p:nvPr/>
        </p:nvCxnSpPr>
        <p:spPr>
          <a:xfrm flipH="1">
            <a:off x="1989886" y="3193756"/>
            <a:ext cx="2824871" cy="807047"/>
          </a:xfrm>
          <a:prstGeom prst="straightConnector1">
            <a:avLst/>
          </a:prstGeom>
          <a:noFill/>
          <a:ln w="31750" cap="flat" cmpd="sng" algn="ctr">
            <a:solidFill>
              <a:srgbClr val="107C10"/>
            </a:solidFill>
            <a:prstDash val="solid"/>
            <a:tailEnd type="triangle" w="lg" len="med"/>
          </a:ln>
          <a:effectLst/>
        </p:spPr>
      </p:cxnSp>
      <p:sp>
        <p:nvSpPr>
          <p:cNvPr id="284" name="Rectangle 283"/>
          <p:cNvSpPr/>
          <p:nvPr/>
        </p:nvSpPr>
        <p:spPr>
          <a:xfrm>
            <a:off x="1155464" y="3819147"/>
            <a:ext cx="834423" cy="363313"/>
          </a:xfrm>
          <a:prstGeom prst="rect">
            <a:avLst/>
          </a:prstGeom>
          <a:solidFill>
            <a:srgbClr val="E81123"/>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1218996">
              <a:defRPr/>
            </a:pPr>
            <a:r>
              <a:rPr lang="en-US" sz="2400" kern="0" dirty="0">
                <a:solidFill>
                  <a:sysClr val="window" lastClr="FFFFFF"/>
                </a:solidFill>
                <a:latin typeface="Segoe UI Light"/>
              </a:rPr>
              <a:t>S</a:t>
            </a:r>
          </a:p>
        </p:txBody>
      </p:sp>
      <p:sp>
        <p:nvSpPr>
          <p:cNvPr id="285" name="Rectangle 284"/>
          <p:cNvSpPr/>
          <p:nvPr/>
        </p:nvSpPr>
        <p:spPr>
          <a:xfrm>
            <a:off x="1155464" y="3064915"/>
            <a:ext cx="834423" cy="3633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96">
              <a:defRPr/>
            </a:pPr>
            <a:r>
              <a:rPr lang="en-US" sz="2400" kern="0" dirty="0">
                <a:solidFill>
                  <a:sysClr val="window" lastClr="FFFFFF"/>
                </a:solidFill>
                <a:latin typeface="Segoe UI Light"/>
              </a:rPr>
              <a:t>P</a:t>
            </a:r>
          </a:p>
        </p:txBody>
      </p:sp>
      <p:cxnSp>
        <p:nvCxnSpPr>
          <p:cNvPr id="286" name="Elbow Connector 285"/>
          <p:cNvCxnSpPr/>
          <p:nvPr/>
        </p:nvCxnSpPr>
        <p:spPr>
          <a:xfrm rot="10800000" flipV="1">
            <a:off x="2230218" y="2751078"/>
            <a:ext cx="517008" cy="1322"/>
          </a:xfrm>
          <a:prstGeom prst="bentConnector3">
            <a:avLst>
              <a:gd name="adj1" fmla="val 50000"/>
            </a:avLst>
          </a:prstGeom>
          <a:noFill/>
          <a:ln w="31750" cap="flat" cmpd="sng" algn="ctr">
            <a:solidFill>
              <a:schemeClr val="accent3"/>
            </a:solidFill>
            <a:prstDash val="solid"/>
            <a:headEnd type="triangle" w="lg" len="med"/>
            <a:tailEnd type="triangle" w="lg" len="med"/>
          </a:ln>
          <a:effectLst/>
        </p:spPr>
      </p:cxnSp>
      <p:sp>
        <p:nvSpPr>
          <p:cNvPr id="287" name="Rectangle 286"/>
          <p:cNvSpPr/>
          <p:nvPr/>
        </p:nvSpPr>
        <p:spPr>
          <a:xfrm>
            <a:off x="1155464" y="3440820"/>
            <a:ext cx="834423" cy="363313"/>
          </a:xfrm>
          <a:prstGeom prst="rect">
            <a:avLst/>
          </a:prstGeom>
          <a:solidFill>
            <a:srgbClr val="FFFF0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defTabSz="1218996">
              <a:defRPr/>
            </a:pPr>
            <a:r>
              <a:rPr lang="en-US" sz="2400" kern="0" dirty="0">
                <a:solidFill>
                  <a:sysClr val="windowText" lastClr="000000"/>
                </a:solidFill>
                <a:latin typeface="Segoe UI Light"/>
              </a:rPr>
              <a:t>S</a:t>
            </a:r>
          </a:p>
        </p:txBody>
      </p:sp>
      <p:cxnSp>
        <p:nvCxnSpPr>
          <p:cNvPr id="288" name="Straight Arrow Connector 287"/>
          <p:cNvCxnSpPr>
            <a:stCxn id="275" idx="1"/>
            <a:endCxn id="287" idx="3"/>
          </p:cNvCxnSpPr>
          <p:nvPr/>
        </p:nvCxnSpPr>
        <p:spPr>
          <a:xfrm flipH="1" flipV="1">
            <a:off x="1989888" y="3622475"/>
            <a:ext cx="992341" cy="404515"/>
          </a:xfrm>
          <a:prstGeom prst="straightConnector1">
            <a:avLst/>
          </a:prstGeom>
          <a:noFill/>
          <a:ln w="31750" cap="flat" cmpd="sng" algn="ctr">
            <a:solidFill>
              <a:srgbClr val="107C10"/>
            </a:solidFill>
            <a:prstDash val="solid"/>
            <a:tailEnd type="triangle" w="lg" len="med"/>
          </a:ln>
          <a:effectLst/>
        </p:spPr>
      </p:cxnSp>
      <p:cxnSp>
        <p:nvCxnSpPr>
          <p:cNvPr id="289" name="Straight Arrow Connector 288"/>
          <p:cNvCxnSpPr>
            <a:stCxn id="275" idx="3"/>
            <a:endCxn id="265" idx="1"/>
          </p:cNvCxnSpPr>
          <p:nvPr/>
        </p:nvCxnSpPr>
        <p:spPr>
          <a:xfrm flipV="1">
            <a:off x="3822419" y="3567952"/>
            <a:ext cx="992341" cy="459040"/>
          </a:xfrm>
          <a:prstGeom prst="straightConnector1">
            <a:avLst/>
          </a:prstGeom>
          <a:noFill/>
          <a:ln w="31750" cap="flat" cmpd="sng" algn="ctr">
            <a:solidFill>
              <a:srgbClr val="107C10"/>
            </a:solidFill>
            <a:prstDash val="solid"/>
            <a:tailEnd type="triangle" w="lg" len="med"/>
          </a:ln>
          <a:effectLst/>
        </p:spPr>
      </p:cxnSp>
      <p:cxnSp>
        <p:nvCxnSpPr>
          <p:cNvPr id="290" name="Straight Arrow Connector 289"/>
          <p:cNvCxnSpPr>
            <a:stCxn id="275" idx="3"/>
          </p:cNvCxnSpPr>
          <p:nvPr/>
        </p:nvCxnSpPr>
        <p:spPr>
          <a:xfrm flipV="1">
            <a:off x="3822419" y="3501125"/>
            <a:ext cx="6456027" cy="525866"/>
          </a:xfrm>
          <a:prstGeom prst="straightConnector1">
            <a:avLst/>
          </a:prstGeom>
          <a:noFill/>
          <a:ln w="31750" cap="flat" cmpd="sng" algn="ctr">
            <a:solidFill>
              <a:srgbClr val="107C10"/>
            </a:solidFill>
            <a:prstDash val="solid"/>
            <a:tailEnd type="triangle" w="lg" len="med"/>
          </a:ln>
          <a:effectLst/>
        </p:spPr>
      </p:cxnSp>
      <p:cxnSp>
        <p:nvCxnSpPr>
          <p:cNvPr id="291" name="Straight Arrow Connector 290"/>
          <p:cNvCxnSpPr>
            <a:stCxn id="285" idx="3"/>
            <a:endCxn id="274" idx="1"/>
          </p:cNvCxnSpPr>
          <p:nvPr/>
        </p:nvCxnSpPr>
        <p:spPr>
          <a:xfrm>
            <a:off x="1989887" y="3246572"/>
            <a:ext cx="995224" cy="42989"/>
          </a:xfrm>
          <a:prstGeom prst="straightConnector1">
            <a:avLst/>
          </a:prstGeom>
          <a:noFill/>
          <a:ln w="31750" cap="flat" cmpd="sng" algn="ctr">
            <a:solidFill>
              <a:srgbClr val="107C10"/>
            </a:solidFill>
            <a:prstDash val="solid"/>
            <a:tailEnd type="triangle" w="lg" len="med"/>
          </a:ln>
          <a:effectLst/>
        </p:spPr>
      </p:cxnSp>
      <p:cxnSp>
        <p:nvCxnSpPr>
          <p:cNvPr id="292" name="Straight Arrow Connector 291"/>
          <p:cNvCxnSpPr>
            <a:stCxn id="285" idx="3"/>
            <a:endCxn id="264" idx="1"/>
          </p:cNvCxnSpPr>
          <p:nvPr/>
        </p:nvCxnSpPr>
        <p:spPr>
          <a:xfrm>
            <a:off x="1989889" y="3246573"/>
            <a:ext cx="2821987" cy="702022"/>
          </a:xfrm>
          <a:prstGeom prst="straightConnector1">
            <a:avLst/>
          </a:prstGeom>
          <a:noFill/>
          <a:ln w="31750" cap="flat" cmpd="sng" algn="ctr">
            <a:solidFill>
              <a:srgbClr val="107C10"/>
            </a:solidFill>
            <a:prstDash val="solid"/>
            <a:tailEnd type="triangle" w="lg" len="med"/>
          </a:ln>
          <a:effectLst/>
        </p:spPr>
      </p:cxnSp>
      <p:sp>
        <p:nvSpPr>
          <p:cNvPr id="293" name="Rectangle 292"/>
          <p:cNvSpPr/>
          <p:nvPr/>
        </p:nvSpPr>
        <p:spPr>
          <a:xfrm>
            <a:off x="1155464" y="4195996"/>
            <a:ext cx="834423" cy="36331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1218996">
              <a:defRPr/>
            </a:pPr>
            <a:r>
              <a:rPr lang="en-US" sz="2400" kern="0" dirty="0">
                <a:solidFill>
                  <a:sysClr val="window" lastClr="FFFFFF"/>
                </a:solidFill>
                <a:latin typeface="Segoe UI Light"/>
              </a:rPr>
              <a:t>S</a:t>
            </a:r>
          </a:p>
        </p:txBody>
      </p:sp>
      <p:cxnSp>
        <p:nvCxnSpPr>
          <p:cNvPr id="294" name="Straight Arrow Connector 293"/>
          <p:cNvCxnSpPr>
            <a:stCxn id="268" idx="1"/>
            <a:endCxn id="293" idx="3"/>
          </p:cNvCxnSpPr>
          <p:nvPr/>
        </p:nvCxnSpPr>
        <p:spPr>
          <a:xfrm flipH="1">
            <a:off x="1989886" y="3193756"/>
            <a:ext cx="8313813" cy="1183896"/>
          </a:xfrm>
          <a:prstGeom prst="straightConnector1">
            <a:avLst/>
          </a:prstGeom>
          <a:noFill/>
          <a:ln w="31750" cap="flat" cmpd="sng" algn="ctr">
            <a:solidFill>
              <a:srgbClr val="107C10"/>
            </a:solidFill>
            <a:prstDash val="solid"/>
            <a:tailEnd type="triangle" w="lg" len="med"/>
          </a:ln>
          <a:effectLst/>
        </p:spPr>
      </p:cxnSp>
      <p:cxnSp>
        <p:nvCxnSpPr>
          <p:cNvPr id="295" name="Straight Arrow Connector 294"/>
          <p:cNvCxnSpPr>
            <a:stCxn id="285" idx="3"/>
            <a:endCxn id="270" idx="1"/>
          </p:cNvCxnSpPr>
          <p:nvPr/>
        </p:nvCxnSpPr>
        <p:spPr>
          <a:xfrm>
            <a:off x="1989886" y="3246571"/>
            <a:ext cx="8313813" cy="701183"/>
          </a:xfrm>
          <a:prstGeom prst="straightConnector1">
            <a:avLst/>
          </a:prstGeom>
          <a:noFill/>
          <a:ln w="31750" cap="flat" cmpd="sng" algn="ctr">
            <a:solidFill>
              <a:srgbClr val="107C10"/>
            </a:solidFill>
            <a:prstDash val="solid"/>
            <a:tailEnd type="triangle" w="lg" len="med"/>
          </a:ln>
          <a:effectLst/>
        </p:spPr>
      </p:cxnSp>
      <p:cxnSp>
        <p:nvCxnSpPr>
          <p:cNvPr id="296" name="Elbow Connector 295"/>
          <p:cNvCxnSpPr/>
          <p:nvPr/>
        </p:nvCxnSpPr>
        <p:spPr>
          <a:xfrm rot="10800000">
            <a:off x="5886727" y="2757057"/>
            <a:ext cx="2344215" cy="391"/>
          </a:xfrm>
          <a:prstGeom prst="bentConnector3">
            <a:avLst>
              <a:gd name="adj1" fmla="val 50000"/>
            </a:avLst>
          </a:prstGeom>
          <a:noFill/>
          <a:ln w="31750" cap="flat" cmpd="sng" algn="ctr">
            <a:solidFill>
              <a:schemeClr val="accent3"/>
            </a:solidFill>
            <a:prstDash val="solid"/>
            <a:headEnd type="triangle" w="lg" len="med"/>
            <a:tailEnd type="triangle" w="lg" len="med"/>
          </a:ln>
          <a:effectLst/>
        </p:spPr>
      </p:cxnSp>
      <p:sp>
        <p:nvSpPr>
          <p:cNvPr id="297" name="Rectangle 296"/>
          <p:cNvSpPr/>
          <p:nvPr/>
        </p:nvSpPr>
        <p:spPr>
          <a:xfrm>
            <a:off x="8474051" y="3480947"/>
            <a:ext cx="834423" cy="363313"/>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1218996">
              <a:defRPr/>
            </a:pPr>
            <a:r>
              <a:rPr lang="en-US" sz="2400" kern="0" dirty="0">
                <a:solidFill>
                  <a:sysClr val="window" lastClr="FFFFFF"/>
                </a:solidFill>
                <a:latin typeface="Segoe UI Light"/>
              </a:rPr>
              <a:t>P</a:t>
            </a:r>
          </a:p>
        </p:txBody>
      </p:sp>
      <p:cxnSp>
        <p:nvCxnSpPr>
          <p:cNvPr id="298" name="Straight Arrow Connector 297"/>
          <p:cNvCxnSpPr>
            <a:stCxn id="297" idx="3"/>
            <a:endCxn id="271" idx="1"/>
          </p:cNvCxnSpPr>
          <p:nvPr/>
        </p:nvCxnSpPr>
        <p:spPr>
          <a:xfrm>
            <a:off x="9308473" y="3662604"/>
            <a:ext cx="995226" cy="661079"/>
          </a:xfrm>
          <a:prstGeom prst="straightConnector1">
            <a:avLst/>
          </a:prstGeom>
          <a:noFill/>
          <a:ln w="31750" cap="flat" cmpd="sng" algn="ctr">
            <a:solidFill>
              <a:srgbClr val="107C10"/>
            </a:solidFill>
            <a:prstDash val="solid"/>
            <a:tailEnd type="triangle" w="lg" len="med"/>
          </a:ln>
          <a:effectLst/>
        </p:spPr>
      </p:cxnSp>
      <p:cxnSp>
        <p:nvCxnSpPr>
          <p:cNvPr id="299" name="Straight Arrow Connector 298"/>
          <p:cNvCxnSpPr>
            <a:stCxn id="297" idx="1"/>
            <a:endCxn id="266" idx="3"/>
          </p:cNvCxnSpPr>
          <p:nvPr/>
        </p:nvCxnSpPr>
        <p:spPr>
          <a:xfrm flipH="1">
            <a:off x="5649181" y="3662604"/>
            <a:ext cx="2824869" cy="645121"/>
          </a:xfrm>
          <a:prstGeom prst="straightConnector1">
            <a:avLst/>
          </a:prstGeom>
          <a:noFill/>
          <a:ln w="31750" cap="flat" cmpd="sng" algn="ctr">
            <a:solidFill>
              <a:srgbClr val="107C10"/>
            </a:solidFill>
            <a:prstDash val="solid"/>
            <a:tailEnd type="triangle" w="lg" len="med"/>
          </a:ln>
          <a:effectLst/>
        </p:spPr>
      </p:cxnSp>
      <p:sp>
        <p:nvSpPr>
          <p:cNvPr id="300" name="Rectangle 299"/>
          <p:cNvSpPr/>
          <p:nvPr/>
        </p:nvSpPr>
        <p:spPr>
          <a:xfrm>
            <a:off x="2982227" y="4228449"/>
            <a:ext cx="834423" cy="363313"/>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1218996">
              <a:defRPr/>
            </a:pPr>
            <a:r>
              <a:rPr lang="en-US" sz="2400" kern="0" dirty="0">
                <a:solidFill>
                  <a:sysClr val="window" lastClr="FFFFFF"/>
                </a:solidFill>
                <a:latin typeface="Segoe UI Light"/>
              </a:rPr>
              <a:t>S</a:t>
            </a:r>
          </a:p>
        </p:txBody>
      </p:sp>
      <p:sp>
        <p:nvSpPr>
          <p:cNvPr id="301" name="Rectangle 300"/>
          <p:cNvSpPr/>
          <p:nvPr/>
        </p:nvSpPr>
        <p:spPr>
          <a:xfrm>
            <a:off x="4814758" y="4489379"/>
            <a:ext cx="834423" cy="36331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1218996">
              <a:defRPr/>
            </a:pPr>
            <a:r>
              <a:rPr lang="en-US" sz="2400" kern="0" dirty="0">
                <a:solidFill>
                  <a:sysClr val="window" lastClr="FFFFFF"/>
                </a:solidFill>
                <a:latin typeface="Segoe UI Light"/>
              </a:rPr>
              <a:t>S</a:t>
            </a:r>
          </a:p>
        </p:txBody>
      </p:sp>
      <p:cxnSp>
        <p:nvCxnSpPr>
          <p:cNvPr id="302" name="Straight Arrow Connector 301"/>
          <p:cNvCxnSpPr>
            <a:stCxn id="268" idx="1"/>
            <a:endCxn id="256" idx="3"/>
          </p:cNvCxnSpPr>
          <p:nvPr/>
        </p:nvCxnSpPr>
        <p:spPr>
          <a:xfrm flipH="1">
            <a:off x="7504025" y="3193757"/>
            <a:ext cx="2799677" cy="758097"/>
          </a:xfrm>
          <a:prstGeom prst="straightConnector1">
            <a:avLst/>
          </a:prstGeom>
          <a:noFill/>
          <a:ln w="31750" cap="flat" cmpd="sng" algn="ctr">
            <a:solidFill>
              <a:srgbClr val="107C10"/>
            </a:solidFill>
            <a:prstDash val="solid"/>
            <a:tailEnd type="triangle" w="lg" len="med"/>
          </a:ln>
          <a:effectLst/>
        </p:spPr>
      </p:cxnSp>
      <p:sp>
        <p:nvSpPr>
          <p:cNvPr id="303" name="Rectangle 302"/>
          <p:cNvSpPr/>
          <p:nvPr/>
        </p:nvSpPr>
        <p:spPr>
          <a:xfrm>
            <a:off x="8474051" y="3861472"/>
            <a:ext cx="834423" cy="363313"/>
          </a:xfrm>
          <a:prstGeom prst="rect">
            <a:avLst/>
          </a:prstGeom>
          <a:solidFill>
            <a:srgbClr val="E81123"/>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1218996">
              <a:defRPr/>
            </a:pPr>
            <a:r>
              <a:rPr lang="en-US" sz="2400" kern="0" dirty="0">
                <a:solidFill>
                  <a:sysClr val="window" lastClr="FFFFFF"/>
                </a:solidFill>
                <a:latin typeface="Segoe UI Light"/>
              </a:rPr>
              <a:t>S</a:t>
            </a:r>
          </a:p>
        </p:txBody>
      </p:sp>
      <p:cxnSp>
        <p:nvCxnSpPr>
          <p:cNvPr id="304" name="Straight Arrow Connector 303"/>
          <p:cNvCxnSpPr>
            <a:stCxn id="297" idx="1"/>
            <a:endCxn id="300" idx="3"/>
          </p:cNvCxnSpPr>
          <p:nvPr/>
        </p:nvCxnSpPr>
        <p:spPr>
          <a:xfrm flipH="1">
            <a:off x="3816650" y="3662604"/>
            <a:ext cx="4657400" cy="747502"/>
          </a:xfrm>
          <a:prstGeom prst="straightConnector1">
            <a:avLst/>
          </a:prstGeom>
          <a:noFill/>
          <a:ln w="31750" cap="flat" cmpd="sng" algn="ctr">
            <a:solidFill>
              <a:srgbClr val="107C10"/>
            </a:solidFill>
            <a:prstDash val="solid"/>
            <a:tailEnd type="triangle" w="lg" len="med"/>
          </a:ln>
          <a:effectLst/>
        </p:spPr>
      </p:cxnSp>
      <p:cxnSp>
        <p:nvCxnSpPr>
          <p:cNvPr id="305" name="Straight Arrow Connector 304"/>
          <p:cNvCxnSpPr>
            <a:stCxn id="268" idx="1"/>
            <a:endCxn id="301" idx="3"/>
          </p:cNvCxnSpPr>
          <p:nvPr/>
        </p:nvCxnSpPr>
        <p:spPr>
          <a:xfrm flipH="1">
            <a:off x="5649181" y="3193757"/>
            <a:ext cx="4654518" cy="1477279"/>
          </a:xfrm>
          <a:prstGeom prst="straightConnector1">
            <a:avLst/>
          </a:prstGeom>
          <a:noFill/>
          <a:ln w="31750" cap="flat" cmpd="sng" algn="ctr">
            <a:solidFill>
              <a:srgbClr val="107C10"/>
            </a:solidFill>
            <a:prstDash val="solid"/>
            <a:tailEnd type="triangle" w="lg" len="med"/>
          </a:ln>
          <a:effectLst/>
        </p:spPr>
      </p:cxnSp>
      <p:cxnSp>
        <p:nvCxnSpPr>
          <p:cNvPr id="306" name="Straight Arrow Connector 305"/>
          <p:cNvCxnSpPr>
            <a:stCxn id="263" idx="3"/>
            <a:endCxn id="303" idx="1"/>
          </p:cNvCxnSpPr>
          <p:nvPr/>
        </p:nvCxnSpPr>
        <p:spPr>
          <a:xfrm>
            <a:off x="5649183" y="3193757"/>
            <a:ext cx="2824869" cy="849373"/>
          </a:xfrm>
          <a:prstGeom prst="straightConnector1">
            <a:avLst/>
          </a:prstGeom>
          <a:noFill/>
          <a:ln w="31750" cap="flat" cmpd="sng" algn="ctr">
            <a:solidFill>
              <a:srgbClr val="107C10"/>
            </a:solidFill>
            <a:prstDash val="solid"/>
            <a:tailEnd type="triangle" w="lg" len="med"/>
          </a:ln>
          <a:effectLst/>
        </p:spPr>
      </p:cxnSp>
    </p:spTree>
    <p:custDataLst>
      <p:tags r:id="rId1"/>
    </p:custDataLst>
    <p:extLst>
      <p:ext uri="{BB962C8B-B14F-4D97-AF65-F5344CB8AC3E}">
        <p14:creationId xmlns:p14="http://schemas.microsoft.com/office/powerpoint/2010/main" val="3190187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5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0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7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7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8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6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8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8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9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0" nodeType="clickEffect">
                                  <p:stCondLst>
                                    <p:cond delay="0"/>
                                  </p:stCondLst>
                                  <p:childTnLst>
                                    <p:set>
                                      <p:cBhvr>
                                        <p:cTn id="86" dur="1" fill="hold">
                                          <p:stCondLst>
                                            <p:cond delay="0"/>
                                          </p:stCondLst>
                                        </p:cTn>
                                        <p:tgtEl>
                                          <p:spTgt spid="254"/>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255"/>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257"/>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256"/>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252"/>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53"/>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280"/>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279"/>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281"/>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9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9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9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9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nodeType="clickEffect">
                                  <p:stCondLst>
                                    <p:cond delay="0"/>
                                  </p:stCondLst>
                                  <p:childTnLst>
                                    <p:set>
                                      <p:cBhvr>
                                        <p:cTn id="118" dur="1" fill="hold">
                                          <p:stCondLst>
                                            <p:cond delay="0"/>
                                          </p:stCondLst>
                                        </p:cTn>
                                        <p:tgtEl>
                                          <p:spTgt spid="277"/>
                                        </p:tgtEl>
                                        <p:attrNameLst>
                                          <p:attrName>style.visibility</p:attrName>
                                        </p:attrNameLst>
                                      </p:cBhvr>
                                      <p:to>
                                        <p:strVal val="hidden"/>
                                      </p:to>
                                    </p:set>
                                  </p:childTnLst>
                                </p:cTn>
                              </p:par>
                              <p:par>
                                <p:cTn id="119" presetID="1" presetClass="exit" presetSubtype="0" fill="hold" nodeType="withEffect">
                                  <p:stCondLst>
                                    <p:cond delay="0"/>
                                  </p:stCondLst>
                                  <p:childTnLst>
                                    <p:set>
                                      <p:cBhvr>
                                        <p:cTn id="120" dur="1" fill="hold">
                                          <p:stCondLst>
                                            <p:cond delay="0"/>
                                          </p:stCondLst>
                                        </p:cTn>
                                        <p:tgtEl>
                                          <p:spTgt spid="302"/>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293"/>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94"/>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30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304"/>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0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3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animBg="1"/>
      <p:bldP spid="255" grpId="0" animBg="1"/>
      <p:bldP spid="255" grpId="1" animBg="1"/>
      <p:bldP spid="256" grpId="0" animBg="1"/>
      <p:bldP spid="256" grpId="1" animBg="1"/>
      <p:bldP spid="257" grpId="0" animBg="1"/>
      <p:bldP spid="257" grpId="1" animBg="1"/>
      <p:bldP spid="260" grpId="0" animBg="1"/>
      <p:bldP spid="261" grpId="0" animBg="1"/>
      <p:bldP spid="263" grpId="0" animBg="1"/>
      <p:bldP spid="264" grpId="0" animBg="1"/>
      <p:bldP spid="265" grpId="0" animBg="1"/>
      <p:bldP spid="266" grpId="0" animBg="1"/>
      <p:bldP spid="268" grpId="0" animBg="1"/>
      <p:bldP spid="269" grpId="0" animBg="1"/>
      <p:bldP spid="270" grpId="0" animBg="1"/>
      <p:bldP spid="271" grpId="0" animBg="1"/>
      <p:bldP spid="273" grpId="0" animBg="1"/>
      <p:bldP spid="274" grpId="0" animBg="1"/>
      <p:bldP spid="275" grpId="0" animBg="1"/>
      <p:bldP spid="284" grpId="0" animBg="1"/>
      <p:bldP spid="285" grpId="0" animBg="1"/>
      <p:bldP spid="287" grpId="0" animBg="1"/>
      <p:bldP spid="293" grpId="0" animBg="1"/>
      <p:bldP spid="297" grpId="0" animBg="1"/>
      <p:bldP spid="300" grpId="0" animBg="1"/>
      <p:bldP spid="301" grpId="0" animBg="1"/>
      <p:bldP spid="30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Architecture of Azure Service Fabric</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349" y="731520"/>
            <a:ext cx="11125236" cy="5758180"/>
          </a:xfrm>
          <a:prstGeom prst="rect">
            <a:avLst/>
          </a:prstGeom>
        </p:spPr>
      </p:pic>
    </p:spTree>
    <p:extLst>
      <p:ext uri="{BB962C8B-B14F-4D97-AF65-F5344CB8AC3E}">
        <p14:creationId xmlns:p14="http://schemas.microsoft.com/office/powerpoint/2010/main" val="1014530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Deconstructing Service Fabric</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9106" y="1011219"/>
            <a:ext cx="7960660" cy="5529430"/>
          </a:xfrm>
          <a:prstGeom prst="rect">
            <a:avLst/>
          </a:prstGeom>
        </p:spPr>
      </p:pic>
    </p:spTree>
    <p:extLst>
      <p:ext uri="{BB962C8B-B14F-4D97-AF65-F5344CB8AC3E}">
        <p14:creationId xmlns:p14="http://schemas.microsoft.com/office/powerpoint/2010/main" val="5720649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Infrastructure model</a:t>
            </a:r>
            <a:endParaRPr lang="en-GB" dirty="0"/>
          </a:p>
        </p:txBody>
      </p:sp>
    </p:spTree>
    <p:extLst>
      <p:ext uri="{BB962C8B-B14F-4D97-AF65-F5344CB8AC3E}">
        <p14:creationId xmlns:p14="http://schemas.microsoft.com/office/powerpoint/2010/main" val="2487313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sz="1800" dirty="0"/>
              <a:t>A set of machines that </a:t>
            </a:r>
            <a:br>
              <a:rPr lang="en-US" sz="1800" dirty="0"/>
            </a:br>
            <a:r>
              <a:rPr lang="en-US" sz="1800" dirty="0"/>
              <a:t>Service Fabric stitches </a:t>
            </a:r>
            <a:br>
              <a:rPr lang="en-US" sz="1800" dirty="0"/>
            </a:br>
            <a:r>
              <a:rPr lang="en-US" sz="1800" dirty="0"/>
              <a:t>together to form </a:t>
            </a:r>
            <a:br>
              <a:rPr lang="en-US" sz="1800" dirty="0"/>
            </a:br>
            <a:r>
              <a:rPr lang="en-US" sz="1800" dirty="0"/>
              <a:t>a cluster</a:t>
            </a:r>
          </a:p>
          <a:p>
            <a:endParaRPr lang="en-US" sz="1800" dirty="0"/>
          </a:p>
          <a:p>
            <a:r>
              <a:rPr lang="en-US" sz="1800" dirty="0"/>
              <a:t>Clusters can </a:t>
            </a:r>
            <a:br>
              <a:rPr lang="en-US" sz="1800" dirty="0"/>
            </a:br>
            <a:r>
              <a:rPr lang="en-US" sz="1800" dirty="0"/>
              <a:t>scale to 1000s </a:t>
            </a:r>
            <a:br>
              <a:rPr lang="en-US" sz="1800" dirty="0"/>
            </a:br>
            <a:r>
              <a:rPr lang="en-US" sz="1800" dirty="0"/>
              <a:t>of machines</a:t>
            </a:r>
          </a:p>
          <a:p>
            <a:endParaRPr lang="en-US" dirty="0"/>
          </a:p>
        </p:txBody>
      </p:sp>
      <p:sp>
        <p:nvSpPr>
          <p:cNvPr id="5" name="Title 4"/>
          <p:cNvSpPr>
            <a:spLocks noGrp="1"/>
          </p:cNvSpPr>
          <p:nvPr>
            <p:ph type="title"/>
          </p:nvPr>
        </p:nvSpPr>
        <p:spPr/>
        <p:txBody>
          <a:bodyPr/>
          <a:lstStyle/>
          <a:p>
            <a:r>
              <a:rPr lang="en-US" dirty="0" smtClean="0"/>
              <a:t>Cluster and Nodes</a:t>
            </a:r>
            <a:endParaRPr lang="en-US" dirty="0"/>
          </a:p>
        </p:txBody>
      </p:sp>
      <p:sp>
        <p:nvSpPr>
          <p:cNvPr id="46" name="Oval 45"/>
          <p:cNvSpPr/>
          <p:nvPr/>
        </p:nvSpPr>
        <p:spPr bwMode="auto">
          <a:xfrm>
            <a:off x="4652333" y="1662380"/>
            <a:ext cx="6135873" cy="4168360"/>
          </a:xfrm>
          <a:prstGeom prst="ellipse">
            <a:avLst/>
          </a:prstGeom>
          <a:noFill/>
          <a:ln w="38100" cap="flat" cmpd="sng" algn="ctr">
            <a:solidFill>
              <a:srgbClr val="B4009E"/>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 name="Freeform 46"/>
          <p:cNvSpPr/>
          <p:nvPr/>
        </p:nvSpPr>
        <p:spPr bwMode="auto">
          <a:xfrm>
            <a:off x="3901024" y="4113916"/>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rgbClr val="00BCF2"/>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defRPr/>
            </a:pPr>
            <a:endParaRPr lang="en-US" sz="2000" kern="0" dirty="0">
              <a:gradFill>
                <a:gsLst>
                  <a:gs pos="16814">
                    <a:srgbClr val="FFFFFF"/>
                  </a:gs>
                  <a:gs pos="46000">
                    <a:srgbClr val="FFFFFF"/>
                  </a:gs>
                </a:gsLst>
                <a:lin ang="5400000" scaled="0"/>
              </a:gradFill>
              <a:latin typeface="Segoe UI"/>
            </a:endParaRPr>
          </a:p>
        </p:txBody>
      </p:sp>
      <p:sp>
        <p:nvSpPr>
          <p:cNvPr id="48" name="Freeform 47"/>
          <p:cNvSpPr/>
          <p:nvPr/>
        </p:nvSpPr>
        <p:spPr bwMode="auto">
          <a:xfrm>
            <a:off x="3901024" y="2338565"/>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rgbClr val="00BCF2"/>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defRPr/>
            </a:pPr>
            <a:endParaRPr lang="en-US" sz="2000" kern="0" dirty="0">
              <a:solidFill>
                <a:srgbClr val="00BCF2"/>
              </a:solidFill>
              <a:latin typeface="Segoe UI"/>
            </a:endParaRPr>
          </a:p>
        </p:txBody>
      </p:sp>
      <p:sp>
        <p:nvSpPr>
          <p:cNvPr id="49" name="Freeform 48"/>
          <p:cNvSpPr/>
          <p:nvPr/>
        </p:nvSpPr>
        <p:spPr bwMode="auto">
          <a:xfrm>
            <a:off x="9086596" y="4113916"/>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rgbClr val="00BCF2"/>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defRPr/>
            </a:pPr>
            <a:endParaRPr lang="en-US" sz="2000" kern="0" dirty="0">
              <a:gradFill>
                <a:gsLst>
                  <a:gs pos="16814">
                    <a:srgbClr val="FFFFFF"/>
                  </a:gs>
                  <a:gs pos="46000">
                    <a:srgbClr val="FFFFFF"/>
                  </a:gs>
                </a:gsLst>
                <a:lin ang="5400000" scaled="0"/>
              </a:gradFill>
              <a:latin typeface="Segoe UI"/>
            </a:endParaRPr>
          </a:p>
        </p:txBody>
      </p:sp>
      <p:sp>
        <p:nvSpPr>
          <p:cNvPr id="50" name="Freeform 49"/>
          <p:cNvSpPr/>
          <p:nvPr/>
        </p:nvSpPr>
        <p:spPr bwMode="auto">
          <a:xfrm>
            <a:off x="9086596" y="2338565"/>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rgbClr val="00BCF2"/>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defRPr/>
            </a:pPr>
            <a:endParaRPr lang="en-US" sz="2000" kern="0" dirty="0">
              <a:gradFill>
                <a:gsLst>
                  <a:gs pos="16814">
                    <a:srgbClr val="FFFFFF"/>
                  </a:gs>
                  <a:gs pos="46000">
                    <a:srgbClr val="FFFFFF"/>
                  </a:gs>
                </a:gsLst>
                <a:lin ang="5400000" scaled="0"/>
              </a:gradFill>
              <a:latin typeface="Segoe UI"/>
            </a:endParaRPr>
          </a:p>
        </p:txBody>
      </p:sp>
      <p:sp>
        <p:nvSpPr>
          <p:cNvPr id="51" name="Freeform 50"/>
          <p:cNvSpPr/>
          <p:nvPr/>
        </p:nvSpPr>
        <p:spPr bwMode="auto">
          <a:xfrm>
            <a:off x="6446937" y="5517910"/>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rgbClr val="00BCF2"/>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defRPr/>
            </a:pPr>
            <a:endParaRPr lang="en-US" sz="2000" kern="0" dirty="0">
              <a:gradFill>
                <a:gsLst>
                  <a:gs pos="16814">
                    <a:srgbClr val="FFFFFF"/>
                  </a:gs>
                  <a:gs pos="46000">
                    <a:srgbClr val="FFFFFF"/>
                  </a:gs>
                </a:gsLst>
                <a:lin ang="5400000" scaled="0"/>
              </a:gradFill>
              <a:latin typeface="Segoe UI"/>
            </a:endParaRPr>
          </a:p>
        </p:txBody>
      </p:sp>
      <p:sp>
        <p:nvSpPr>
          <p:cNvPr id="52" name="Freeform 51"/>
          <p:cNvSpPr/>
          <p:nvPr/>
        </p:nvSpPr>
        <p:spPr bwMode="auto">
          <a:xfrm>
            <a:off x="6446937" y="934571"/>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rgbClr val="00BCF2"/>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defRPr/>
            </a:pPr>
            <a:endParaRPr lang="en-US" sz="2000" kern="0" dirty="0">
              <a:gradFill>
                <a:gsLst>
                  <a:gs pos="16814">
                    <a:srgbClr val="FFFFFF"/>
                  </a:gs>
                  <a:gs pos="46000">
                    <a:srgbClr val="FFFFFF"/>
                  </a:gs>
                </a:gsLst>
                <a:lin ang="5400000" scaled="0"/>
              </a:gradFill>
              <a:latin typeface="Segoe UI"/>
            </a:endParaRPr>
          </a:p>
        </p:txBody>
      </p:sp>
      <p:sp>
        <p:nvSpPr>
          <p:cNvPr id="53" name="Oval 52"/>
          <p:cNvSpPr/>
          <p:nvPr/>
        </p:nvSpPr>
        <p:spPr>
          <a:xfrm>
            <a:off x="4618178" y="2542044"/>
            <a:ext cx="863522" cy="532910"/>
          </a:xfrm>
          <a:prstGeom prst="ellipse">
            <a:avLst/>
          </a:prstGeom>
          <a:solidFill>
            <a:srgbClr val="B4009E"/>
          </a:solidFill>
          <a:ln w="10795" cap="flat" cmpd="sng" algn="ctr">
            <a:noFill/>
            <a:prstDash val="solid"/>
          </a:ln>
          <a:effectLst/>
        </p:spPr>
        <p:txBody>
          <a:bodyPr rtlCol="0" anchor="ctr"/>
          <a:lstStyle/>
          <a:p>
            <a:pPr algn="ctr" defTabSz="932742">
              <a:defRPr/>
            </a:pPr>
            <a:r>
              <a:rPr lang="en-US" sz="1224" kern="0" dirty="0">
                <a:solidFill>
                  <a:srgbClr val="FFFFFF"/>
                </a:solidFill>
                <a:latin typeface="Segoe UI"/>
              </a:rPr>
              <a:t>Node</a:t>
            </a:r>
          </a:p>
        </p:txBody>
      </p:sp>
      <p:sp>
        <p:nvSpPr>
          <p:cNvPr id="54" name="Oval 53"/>
          <p:cNvSpPr/>
          <p:nvPr/>
        </p:nvSpPr>
        <p:spPr>
          <a:xfrm>
            <a:off x="4445138" y="4218912"/>
            <a:ext cx="863522" cy="532910"/>
          </a:xfrm>
          <a:prstGeom prst="ellipse">
            <a:avLst/>
          </a:prstGeom>
          <a:solidFill>
            <a:srgbClr val="B4009E"/>
          </a:solidFill>
          <a:ln w="10795" cap="flat" cmpd="sng" algn="ctr">
            <a:noFill/>
            <a:prstDash val="solid"/>
          </a:ln>
          <a:effectLst/>
        </p:spPr>
        <p:txBody>
          <a:bodyPr rtlCol="0" anchor="ctr"/>
          <a:lstStyle/>
          <a:p>
            <a:pPr algn="ctr" defTabSz="932742">
              <a:defRPr/>
            </a:pPr>
            <a:r>
              <a:rPr lang="en-US" sz="1224" kern="0" dirty="0">
                <a:solidFill>
                  <a:srgbClr val="FFFFFF"/>
                </a:solidFill>
                <a:latin typeface="Segoe UI"/>
              </a:rPr>
              <a:t>Node</a:t>
            </a:r>
          </a:p>
        </p:txBody>
      </p:sp>
      <p:sp>
        <p:nvSpPr>
          <p:cNvPr id="55" name="Oval 54"/>
          <p:cNvSpPr/>
          <p:nvPr/>
        </p:nvSpPr>
        <p:spPr>
          <a:xfrm>
            <a:off x="7360766" y="5696612"/>
            <a:ext cx="863522" cy="532910"/>
          </a:xfrm>
          <a:prstGeom prst="ellipse">
            <a:avLst/>
          </a:prstGeom>
          <a:solidFill>
            <a:srgbClr val="B4009E"/>
          </a:solidFill>
          <a:ln w="10795" cap="flat" cmpd="sng" algn="ctr">
            <a:noFill/>
            <a:prstDash val="solid"/>
          </a:ln>
          <a:effectLst/>
        </p:spPr>
        <p:txBody>
          <a:bodyPr rtlCol="0" anchor="ctr"/>
          <a:lstStyle/>
          <a:p>
            <a:pPr algn="ctr" defTabSz="932742">
              <a:defRPr/>
            </a:pPr>
            <a:r>
              <a:rPr lang="en-US" sz="1224" kern="0" dirty="0">
                <a:solidFill>
                  <a:srgbClr val="FFFFFF"/>
                </a:solidFill>
                <a:latin typeface="Segoe UI"/>
              </a:rPr>
              <a:t>Node</a:t>
            </a:r>
          </a:p>
        </p:txBody>
      </p:sp>
      <p:sp>
        <p:nvSpPr>
          <p:cNvPr id="56" name="Oval 55"/>
          <p:cNvSpPr/>
          <p:nvPr/>
        </p:nvSpPr>
        <p:spPr>
          <a:xfrm>
            <a:off x="10045937" y="4342041"/>
            <a:ext cx="863522" cy="532910"/>
          </a:xfrm>
          <a:prstGeom prst="ellipse">
            <a:avLst/>
          </a:prstGeom>
          <a:solidFill>
            <a:srgbClr val="B4009E"/>
          </a:solidFill>
          <a:ln w="10795" cap="flat" cmpd="sng" algn="ctr">
            <a:noFill/>
            <a:prstDash val="solid"/>
          </a:ln>
          <a:effectLst/>
        </p:spPr>
        <p:txBody>
          <a:bodyPr rtlCol="0" anchor="ctr"/>
          <a:lstStyle/>
          <a:p>
            <a:pPr algn="ctr" defTabSz="932742">
              <a:defRPr/>
            </a:pPr>
            <a:r>
              <a:rPr lang="en-US" sz="1224" kern="0" dirty="0">
                <a:solidFill>
                  <a:srgbClr val="FFFFFF"/>
                </a:solidFill>
                <a:latin typeface="Segoe UI"/>
              </a:rPr>
              <a:t>Node</a:t>
            </a:r>
          </a:p>
        </p:txBody>
      </p:sp>
      <p:sp>
        <p:nvSpPr>
          <p:cNvPr id="57" name="Oval 56"/>
          <p:cNvSpPr/>
          <p:nvPr/>
        </p:nvSpPr>
        <p:spPr>
          <a:xfrm>
            <a:off x="9911797" y="2540916"/>
            <a:ext cx="863522" cy="532910"/>
          </a:xfrm>
          <a:prstGeom prst="ellipse">
            <a:avLst/>
          </a:prstGeom>
          <a:solidFill>
            <a:srgbClr val="B4009E"/>
          </a:solidFill>
          <a:ln w="10795" cap="flat" cmpd="sng" algn="ctr">
            <a:noFill/>
            <a:prstDash val="solid"/>
          </a:ln>
          <a:effectLst/>
        </p:spPr>
        <p:txBody>
          <a:bodyPr rtlCol="0" anchor="ctr"/>
          <a:lstStyle/>
          <a:p>
            <a:pPr algn="ctr" defTabSz="932742">
              <a:defRPr/>
            </a:pPr>
            <a:r>
              <a:rPr lang="en-US" sz="1224" kern="0" dirty="0">
                <a:solidFill>
                  <a:srgbClr val="FFFFFF"/>
                </a:solidFill>
                <a:latin typeface="Segoe UI"/>
              </a:rPr>
              <a:t>Node</a:t>
            </a:r>
          </a:p>
        </p:txBody>
      </p:sp>
      <p:sp>
        <p:nvSpPr>
          <p:cNvPr id="58" name="Oval 57"/>
          <p:cNvSpPr/>
          <p:nvPr/>
        </p:nvSpPr>
        <p:spPr>
          <a:xfrm>
            <a:off x="7338444" y="1311827"/>
            <a:ext cx="863522" cy="532910"/>
          </a:xfrm>
          <a:prstGeom prst="ellipse">
            <a:avLst/>
          </a:prstGeom>
          <a:solidFill>
            <a:srgbClr val="B4009E"/>
          </a:solidFill>
          <a:ln w="10795" cap="flat" cmpd="sng" algn="ctr">
            <a:noFill/>
            <a:prstDash val="solid"/>
          </a:ln>
          <a:effectLst/>
        </p:spPr>
        <p:txBody>
          <a:bodyPr rtlCol="0" anchor="ctr"/>
          <a:lstStyle/>
          <a:p>
            <a:pPr algn="ctr" defTabSz="932742">
              <a:defRPr/>
            </a:pPr>
            <a:r>
              <a:rPr lang="en-US" sz="1224" kern="0" dirty="0">
                <a:solidFill>
                  <a:srgbClr val="FFFFFF"/>
                </a:solidFill>
                <a:latin typeface="Segoe UI"/>
              </a:rPr>
              <a:t>Node</a:t>
            </a:r>
          </a:p>
        </p:txBody>
      </p:sp>
      <p:sp>
        <p:nvSpPr>
          <p:cNvPr id="2" name="Rectangle 1"/>
          <p:cNvSpPr/>
          <p:nvPr/>
        </p:nvSpPr>
        <p:spPr>
          <a:xfrm>
            <a:off x="94849" y="4707970"/>
            <a:ext cx="3121687" cy="646331"/>
          </a:xfrm>
          <a:prstGeom prst="rect">
            <a:avLst/>
          </a:prstGeom>
        </p:spPr>
        <p:txBody>
          <a:bodyPr wrap="square">
            <a:spAutoFit/>
          </a:bodyPr>
          <a:lstStyle/>
          <a:p>
            <a:r>
              <a:rPr lang="en-US" b="0" i="0" u="none" strike="noStrike" baseline="0" dirty="0" smtClean="0"/>
              <a:t>Node is a machine or VM that is part of a cluster</a:t>
            </a:r>
            <a:endParaRPr lang="en-US" dirty="0"/>
          </a:p>
        </p:txBody>
      </p:sp>
    </p:spTree>
    <p:extLst>
      <p:ext uri="{BB962C8B-B14F-4D97-AF65-F5344CB8AC3E}">
        <p14:creationId xmlns:p14="http://schemas.microsoft.com/office/powerpoint/2010/main" val="40524027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smtClean="0"/>
              <a:t>System services</a:t>
            </a:r>
            <a:endParaRPr lang="en-GB" dirty="0"/>
          </a:p>
        </p:txBody>
      </p:sp>
    </p:spTree>
    <p:extLst>
      <p:ext uri="{BB962C8B-B14F-4D97-AF65-F5344CB8AC3E}">
        <p14:creationId xmlns:p14="http://schemas.microsoft.com/office/powerpoint/2010/main" val="14602045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Naming service</a:t>
            </a:r>
            <a:endParaRPr lang="en-GB" dirty="0"/>
          </a:p>
        </p:txBody>
      </p:sp>
      <p:sp>
        <p:nvSpPr>
          <p:cNvPr id="5" name="Text Placeholder 4"/>
          <p:cNvSpPr>
            <a:spLocks noGrp="1"/>
          </p:cNvSpPr>
          <p:nvPr>
            <p:ph type="body" sz="quarter" idx="10"/>
          </p:nvPr>
        </p:nvSpPr>
        <p:spPr>
          <a:xfrm>
            <a:off x="227348" y="1815352"/>
            <a:ext cx="8841348" cy="4466201"/>
          </a:xfrm>
        </p:spPr>
        <p:txBody>
          <a:bodyPr/>
          <a:lstStyle/>
          <a:p>
            <a:pPr lvl="1"/>
            <a:r>
              <a:rPr lang="en-US" dirty="0"/>
              <a:t>A client can securely communicate with any node in the </a:t>
            </a:r>
            <a:r>
              <a:rPr lang="en-US" dirty="0" smtClean="0"/>
              <a:t>cluster using </a:t>
            </a:r>
            <a:r>
              <a:rPr lang="en-US" dirty="0"/>
              <a:t>the naming service to resolve a service name and its location</a:t>
            </a:r>
            <a:r>
              <a:rPr lang="en-US" dirty="0" smtClean="0"/>
              <a:t>.</a:t>
            </a:r>
          </a:p>
          <a:p>
            <a:pPr marL="88900" lvl="1" indent="0">
              <a:buNone/>
            </a:pPr>
            <a:endParaRPr lang="en-US" dirty="0" smtClean="0"/>
          </a:p>
          <a:p>
            <a:pPr lvl="1"/>
            <a:r>
              <a:rPr lang="en-US" dirty="0" smtClean="0"/>
              <a:t>The </a:t>
            </a:r>
            <a:r>
              <a:rPr lang="en-US" dirty="0"/>
              <a:t>naming service responds with the actual machine </a:t>
            </a:r>
            <a:r>
              <a:rPr lang="en-US" dirty="0" smtClean="0"/>
              <a:t>IP address </a:t>
            </a:r>
            <a:r>
              <a:rPr lang="en-US" dirty="0"/>
              <a:t>and port where it is currently running.</a:t>
            </a:r>
            <a:endParaRPr lang="en-US" dirty="0" smtClean="0"/>
          </a:p>
          <a:p>
            <a:pPr lvl="1"/>
            <a:endParaRPr lang="en-GB" dirty="0"/>
          </a:p>
        </p:txBody>
      </p:sp>
      <p:pic>
        <p:nvPicPr>
          <p:cNvPr id="6" name="Picture 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250418" y="3679677"/>
            <a:ext cx="1786928" cy="1786928"/>
          </a:xfrm>
          <a:prstGeom prst="rect">
            <a:avLst/>
          </a:prstGeom>
        </p:spPr>
      </p:pic>
    </p:spTree>
    <p:extLst>
      <p:ext uri="{BB962C8B-B14F-4D97-AF65-F5344CB8AC3E}">
        <p14:creationId xmlns:p14="http://schemas.microsoft.com/office/powerpoint/2010/main" val="26269146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Image store service</a:t>
            </a:r>
            <a:endParaRPr lang="en-GB" dirty="0"/>
          </a:p>
        </p:txBody>
      </p:sp>
      <p:sp>
        <p:nvSpPr>
          <p:cNvPr id="5" name="Text Placeholder 4"/>
          <p:cNvSpPr>
            <a:spLocks noGrp="1"/>
          </p:cNvSpPr>
          <p:nvPr>
            <p:ph type="body" sz="quarter" idx="10"/>
          </p:nvPr>
        </p:nvSpPr>
        <p:spPr>
          <a:xfrm>
            <a:off x="227348" y="1815352"/>
            <a:ext cx="8841348" cy="4466201"/>
          </a:xfrm>
        </p:spPr>
        <p:txBody>
          <a:bodyPr/>
          <a:lstStyle/>
          <a:p>
            <a:pPr lvl="1"/>
            <a:r>
              <a:rPr lang="en-US" dirty="0" smtClean="0"/>
              <a:t>The application </a:t>
            </a:r>
            <a:r>
              <a:rPr lang="en-US" dirty="0"/>
              <a:t>package files are </a:t>
            </a:r>
            <a:r>
              <a:rPr lang="en-US" dirty="0" smtClean="0"/>
              <a:t>versioned and </a:t>
            </a:r>
            <a:r>
              <a:rPr lang="en-US" dirty="0"/>
              <a:t>copied to Service Fabric cluster's image store. The image store is made available to </a:t>
            </a:r>
            <a:r>
              <a:rPr lang="en-US" dirty="0" smtClean="0"/>
              <a:t>the cluster </a:t>
            </a:r>
            <a:r>
              <a:rPr lang="en-US" dirty="0"/>
              <a:t>and other services through a hosted service called the image store </a:t>
            </a:r>
            <a:r>
              <a:rPr lang="en-US" dirty="0" smtClean="0"/>
              <a:t>service</a:t>
            </a:r>
            <a:r>
              <a:rPr lang="en-GB" dirty="0"/>
              <a:t>.</a:t>
            </a:r>
            <a:endParaRPr lang="en-US" dirty="0" smtClean="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68696" y="3687989"/>
            <a:ext cx="1582017" cy="1582017"/>
          </a:xfrm>
          <a:prstGeom prst="rect">
            <a:avLst/>
          </a:prstGeom>
        </p:spPr>
      </p:pic>
    </p:spTree>
    <p:extLst>
      <p:ext uri="{BB962C8B-B14F-4D97-AF65-F5344CB8AC3E}">
        <p14:creationId xmlns:p14="http://schemas.microsoft.com/office/powerpoint/2010/main" val="16113893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Failover manager service</a:t>
            </a:r>
            <a:endParaRPr lang="en-GB" dirty="0"/>
          </a:p>
        </p:txBody>
      </p:sp>
      <p:sp>
        <p:nvSpPr>
          <p:cNvPr id="5" name="Text Placeholder 4"/>
          <p:cNvSpPr>
            <a:spLocks noGrp="1"/>
          </p:cNvSpPr>
          <p:nvPr>
            <p:ph type="body" sz="quarter" idx="10"/>
          </p:nvPr>
        </p:nvSpPr>
        <p:spPr>
          <a:xfrm>
            <a:off x="227348" y="1815352"/>
            <a:ext cx="8841348" cy="4466201"/>
          </a:xfrm>
        </p:spPr>
        <p:txBody>
          <a:bodyPr/>
          <a:lstStyle/>
          <a:p>
            <a:pPr lvl="1"/>
            <a:r>
              <a:rPr lang="en-US" dirty="0" smtClean="0"/>
              <a:t>When </a:t>
            </a:r>
            <a:r>
              <a:rPr lang="en-US" dirty="0"/>
              <a:t>a node fails </a:t>
            </a:r>
            <a:r>
              <a:rPr lang="en-US" dirty="0" smtClean="0"/>
              <a:t>or when </a:t>
            </a:r>
            <a:r>
              <a:rPr lang="en-US" dirty="0"/>
              <a:t>a node is added to the cluster, the failover manager communicates with the </a:t>
            </a:r>
            <a:r>
              <a:rPr lang="en-US" dirty="0" smtClean="0"/>
              <a:t>resource balancer </a:t>
            </a:r>
            <a:r>
              <a:rPr lang="en-US" dirty="0"/>
              <a:t>to get a placement recommendation</a:t>
            </a:r>
            <a:endParaRPr lang="en-US" dirty="0" smtClean="0"/>
          </a:p>
          <a:p>
            <a:pPr lvl="1"/>
            <a:endParaRPr lang="en-GB" dirty="0"/>
          </a:p>
        </p:txBody>
      </p:sp>
      <p:pic>
        <p:nvPicPr>
          <p:cNvPr id="7" name="Picture 6"/>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436759" y="3956610"/>
            <a:ext cx="1385434" cy="1385434"/>
          </a:xfrm>
          <a:prstGeom prst="rect">
            <a:avLst/>
          </a:prstGeom>
        </p:spPr>
      </p:pic>
    </p:spTree>
    <p:extLst>
      <p:ext uri="{BB962C8B-B14F-4D97-AF65-F5344CB8AC3E}">
        <p14:creationId xmlns:p14="http://schemas.microsoft.com/office/powerpoint/2010/main" val="3936162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err="1"/>
              <a:t>Intoduction</a:t>
            </a:r>
            <a:r>
              <a:rPr lang="en-US" dirty="0"/>
              <a:t> to Microsoft Azure Service fabric</a:t>
            </a:r>
            <a:endParaRPr lang="en-GB" dirty="0"/>
          </a:p>
        </p:txBody>
      </p:sp>
      <p:sp>
        <p:nvSpPr>
          <p:cNvPr id="5" name="Text Placeholder 4"/>
          <p:cNvSpPr>
            <a:spLocks noGrp="1"/>
          </p:cNvSpPr>
          <p:nvPr>
            <p:ph type="body" sz="quarter" idx="10"/>
          </p:nvPr>
        </p:nvSpPr>
        <p:spPr/>
        <p:txBody>
          <a:bodyPr/>
          <a:lstStyle/>
          <a:p>
            <a:pPr lvl="1"/>
            <a:r>
              <a:rPr lang="en-US" dirty="0">
                <a:latin typeface="+mn-lt"/>
              </a:rPr>
              <a:t>Service Fabric is a distributed systems platform that makes it easy to package, deploy, and</a:t>
            </a:r>
          </a:p>
          <a:p>
            <a:pPr marL="88900" lvl="1" indent="0">
              <a:buNone/>
            </a:pPr>
            <a:r>
              <a:rPr lang="en-US" dirty="0">
                <a:latin typeface="+mn-lt"/>
              </a:rPr>
              <a:t>  manage scalable and reliable </a:t>
            </a:r>
            <a:r>
              <a:rPr lang="en-US" dirty="0" err="1">
                <a:latin typeface="+mn-lt"/>
              </a:rPr>
              <a:t>Microservices</a:t>
            </a:r>
            <a:r>
              <a:rPr lang="en-US" dirty="0" smtClean="0">
                <a:latin typeface="+mn-lt"/>
              </a:rPr>
              <a:t>.</a:t>
            </a:r>
          </a:p>
          <a:p>
            <a:pPr marL="88900" lvl="1" indent="0">
              <a:buNone/>
            </a:pPr>
            <a:endParaRPr lang="en-US" dirty="0">
              <a:latin typeface="+mn-lt"/>
            </a:endParaRPr>
          </a:p>
          <a:p>
            <a:pPr lvl="1"/>
            <a:r>
              <a:rPr lang="en-US" dirty="0">
                <a:latin typeface="+mn-lt"/>
              </a:rPr>
              <a:t>Developers and administrators can avoid complex infrastructure problems and focus on implementing mission-critical, demanding workloads that are scalable, reliable, and manageable</a:t>
            </a:r>
            <a:r>
              <a:rPr lang="en-US" dirty="0" smtClean="0">
                <a:latin typeface="+mn-lt"/>
              </a:rPr>
              <a:t>.</a:t>
            </a:r>
          </a:p>
          <a:p>
            <a:pPr lvl="1"/>
            <a:endParaRPr lang="en-US" dirty="0" smtClean="0">
              <a:latin typeface="+mn-lt"/>
            </a:endParaRPr>
          </a:p>
          <a:p>
            <a:pPr lvl="1"/>
            <a:r>
              <a:rPr lang="en-GB" dirty="0" smtClean="0">
                <a:latin typeface="+mn-lt"/>
              </a:rPr>
              <a:t>Service Fabric provides </a:t>
            </a:r>
            <a:r>
              <a:rPr lang="en-US" dirty="0">
                <a:latin typeface="+mn-lt"/>
              </a:rPr>
              <a:t>platform services for hyper scale, partitioning, rolling upgrades and rollbacks, health monitoring, load balancing, replication, and failover</a:t>
            </a:r>
            <a:r>
              <a:rPr lang="en-US" dirty="0" smtClean="0">
                <a:latin typeface="+mn-lt"/>
              </a:rPr>
              <a:t>.</a:t>
            </a:r>
          </a:p>
          <a:p>
            <a:pPr lvl="1"/>
            <a:endParaRPr lang="en-US" dirty="0" smtClean="0">
              <a:latin typeface="+mn-lt"/>
            </a:endParaRPr>
          </a:p>
          <a:p>
            <a:pPr lvl="1"/>
            <a:r>
              <a:rPr lang="en-US" dirty="0" smtClean="0">
                <a:latin typeface="+mn-lt"/>
              </a:rPr>
              <a:t>Service Fabric can </a:t>
            </a:r>
            <a:r>
              <a:rPr lang="en-US" dirty="0">
                <a:latin typeface="+mn-lt"/>
              </a:rPr>
              <a:t>deploy applications either running in containers or as processes. Service Fabric is a container and process orchestrator</a:t>
            </a:r>
            <a:r>
              <a:rPr lang="en-US" dirty="0" smtClean="0">
                <a:latin typeface="+mn-lt"/>
              </a:rPr>
              <a:t>.</a:t>
            </a:r>
          </a:p>
          <a:p>
            <a:pPr lvl="1"/>
            <a:endParaRPr lang="en-US" dirty="0" smtClean="0">
              <a:latin typeface="+mn-lt"/>
            </a:endParaRPr>
          </a:p>
          <a:p>
            <a:pPr lvl="1"/>
            <a:r>
              <a:rPr lang="en-US" dirty="0" smtClean="0">
                <a:latin typeface="+mn-lt"/>
              </a:rPr>
              <a:t>Service Fabric has productive </a:t>
            </a:r>
            <a:r>
              <a:rPr lang="en-US" dirty="0">
                <a:latin typeface="+mn-lt"/>
              </a:rPr>
              <a:t>programming APIs, to help you build applications as </a:t>
            </a:r>
            <a:r>
              <a:rPr lang="en-US" dirty="0" err="1" smtClean="0">
                <a:latin typeface="+mn-lt"/>
              </a:rPr>
              <a:t>microservices</a:t>
            </a:r>
            <a:r>
              <a:rPr lang="en-US" dirty="0" smtClean="0">
                <a:latin typeface="+mn-lt"/>
              </a:rPr>
              <a:t>: ASP.NET Core, Reliable Actors and Reliable Services.</a:t>
            </a:r>
            <a:r>
              <a:rPr lang="en-US" dirty="0">
                <a:latin typeface="+mn-lt"/>
              </a:rPr>
              <a:t> </a:t>
            </a:r>
          </a:p>
          <a:p>
            <a:pPr lvl="1"/>
            <a:endParaRPr lang="en-GB" dirty="0"/>
          </a:p>
        </p:txBody>
      </p:sp>
    </p:spTree>
    <p:extLst>
      <p:ext uri="{BB962C8B-B14F-4D97-AF65-F5344CB8AC3E}">
        <p14:creationId xmlns:p14="http://schemas.microsoft.com/office/powerpoint/2010/main" val="16118227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Cluster manager service</a:t>
            </a:r>
            <a:endParaRPr lang="en-GB" dirty="0"/>
          </a:p>
        </p:txBody>
      </p:sp>
      <p:sp>
        <p:nvSpPr>
          <p:cNvPr id="5" name="Text Placeholder 4"/>
          <p:cNvSpPr>
            <a:spLocks noGrp="1"/>
          </p:cNvSpPr>
          <p:nvPr>
            <p:ph type="body" sz="quarter" idx="10"/>
          </p:nvPr>
        </p:nvSpPr>
        <p:spPr>
          <a:xfrm>
            <a:off x="227348" y="1815352"/>
            <a:ext cx="8841348" cy="4466201"/>
          </a:xfrm>
        </p:spPr>
        <p:txBody>
          <a:bodyPr/>
          <a:lstStyle/>
          <a:p>
            <a:pPr lvl="1"/>
            <a:r>
              <a:rPr lang="en-US" dirty="0"/>
              <a:t>It allows the Fabric </a:t>
            </a:r>
            <a:r>
              <a:rPr lang="en-US" dirty="0" smtClean="0"/>
              <a:t>client, REST </a:t>
            </a:r>
            <a:r>
              <a:rPr lang="en-US" dirty="0"/>
              <a:t>and PowerShell clients to perform management operations, such as restarting a </a:t>
            </a:r>
            <a:r>
              <a:rPr lang="en-US" dirty="0" smtClean="0"/>
              <a:t>node on </a:t>
            </a:r>
            <a:r>
              <a:rPr lang="en-US" dirty="0"/>
              <a:t>the Service Fabric </a:t>
            </a:r>
            <a:r>
              <a:rPr lang="en-US" dirty="0" smtClean="0"/>
              <a:t>cluster.</a:t>
            </a:r>
          </a:p>
          <a:p>
            <a:pPr lvl="1"/>
            <a:r>
              <a:rPr lang="en-US" dirty="0"/>
              <a:t>The cluster manager service is available over the HTTP Port 19080 and the TCP port </a:t>
            </a:r>
            <a:r>
              <a:rPr lang="en-US" dirty="0" smtClean="0"/>
              <a:t>19000 of </a:t>
            </a:r>
            <a:r>
              <a:rPr lang="en-US" dirty="0"/>
              <a:t>the </a:t>
            </a:r>
            <a:r>
              <a:rPr lang="en-US" dirty="0" smtClean="0"/>
              <a:t>cluster.</a:t>
            </a:r>
            <a:endParaRPr lang="en-GB" dirty="0"/>
          </a:p>
        </p:txBody>
      </p:sp>
      <p:pic>
        <p:nvPicPr>
          <p:cNvPr id="7" name="Picture 6"/>
          <p:cNvPicPr>
            <a:picLocks noChangeAspect="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9068696" y="3786230"/>
            <a:ext cx="1710466" cy="1710466"/>
          </a:xfrm>
          <a:prstGeom prst="rect">
            <a:avLst/>
          </a:prstGeom>
        </p:spPr>
      </p:pic>
    </p:spTree>
    <p:extLst>
      <p:ext uri="{BB962C8B-B14F-4D97-AF65-F5344CB8AC3E}">
        <p14:creationId xmlns:p14="http://schemas.microsoft.com/office/powerpoint/2010/main" val="8825175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bwMode="auto">
          <a:xfrm>
            <a:off x="3682699" y="1449397"/>
            <a:ext cx="7021994" cy="4706229"/>
          </a:xfrm>
          <a:prstGeom prst="ellipse">
            <a:avLst/>
          </a:prstGeom>
          <a:noFill/>
          <a:ln w="38100">
            <a:solidFill>
              <a:schemeClr val="accent3"/>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p:cNvGrpSpPr/>
          <p:nvPr/>
        </p:nvGrpSpPr>
        <p:grpSpPr>
          <a:xfrm>
            <a:off x="2948782" y="622518"/>
            <a:ext cx="9022280" cy="6234997"/>
            <a:chOff x="4057781" y="1257300"/>
            <a:chExt cx="8026324" cy="5546725"/>
          </a:xfrm>
        </p:grpSpPr>
        <p:sp>
          <p:nvSpPr>
            <p:cNvPr id="29" name="Freeform 28"/>
            <p:cNvSpPr/>
            <p:nvPr/>
          </p:nvSpPr>
          <p:spPr bwMode="auto">
            <a:xfrm>
              <a:off x="4057781" y="4436645"/>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rgbClr val="00BCF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30" name="Freeform 29"/>
            <p:cNvSpPr/>
            <p:nvPr/>
          </p:nvSpPr>
          <p:spPr bwMode="auto">
            <a:xfrm>
              <a:off x="4057781" y="2661294"/>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rgbClr val="00BCF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solidFill>
                  <a:srgbClr val="00BCF2"/>
                </a:solidFill>
              </a:endParaRPr>
            </a:p>
          </p:txBody>
        </p:sp>
        <p:sp>
          <p:nvSpPr>
            <p:cNvPr id="31" name="Freeform 30"/>
            <p:cNvSpPr/>
            <p:nvPr/>
          </p:nvSpPr>
          <p:spPr bwMode="auto">
            <a:xfrm>
              <a:off x="9243353" y="4436645"/>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rgbClr val="00BCF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32" name="Freeform 31"/>
            <p:cNvSpPr/>
            <p:nvPr/>
          </p:nvSpPr>
          <p:spPr bwMode="auto">
            <a:xfrm>
              <a:off x="9243353" y="2661294"/>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rgbClr val="00BCF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33" name="Freeform 32"/>
            <p:cNvSpPr/>
            <p:nvPr/>
          </p:nvSpPr>
          <p:spPr bwMode="auto">
            <a:xfrm>
              <a:off x="6603694" y="5840639"/>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rgbClr val="00BCF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34" name="Freeform 33"/>
            <p:cNvSpPr/>
            <p:nvPr/>
          </p:nvSpPr>
          <p:spPr bwMode="auto">
            <a:xfrm>
              <a:off x="6603694" y="1257300"/>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rgbClr val="00BCF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grpSp>
      <p:sp>
        <p:nvSpPr>
          <p:cNvPr id="49" name="Title 2"/>
          <p:cNvSpPr>
            <a:spLocks noGrp="1"/>
          </p:cNvSpPr>
          <p:nvPr>
            <p:ph type="title"/>
          </p:nvPr>
        </p:nvSpPr>
        <p:spPr/>
        <p:txBody>
          <a:bodyPr/>
          <a:lstStyle/>
          <a:p>
            <a:r>
              <a:rPr lang="en-US" dirty="0" smtClean="0"/>
              <a:t>Service placement</a:t>
            </a:r>
            <a:endParaRPr lang="en-US" dirty="0"/>
          </a:p>
        </p:txBody>
      </p:sp>
      <p:grpSp>
        <p:nvGrpSpPr>
          <p:cNvPr id="3" name="Group 2"/>
          <p:cNvGrpSpPr/>
          <p:nvPr/>
        </p:nvGrpSpPr>
        <p:grpSpPr>
          <a:xfrm>
            <a:off x="396771" y="2553265"/>
            <a:ext cx="786439" cy="3851169"/>
            <a:chOff x="124019" y="1796959"/>
            <a:chExt cx="802209" cy="3928393"/>
          </a:xfrm>
        </p:grpSpPr>
        <p:pic>
          <p:nvPicPr>
            <p:cNvPr id="51" name="Picture 50"/>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55725" y="1796959"/>
              <a:ext cx="623614" cy="623614"/>
            </a:xfrm>
            <a:prstGeom prst="rect">
              <a:avLst/>
            </a:prstGeom>
          </p:spPr>
        </p:pic>
        <p:pic>
          <p:nvPicPr>
            <p:cNvPr id="52" name="Picture 51"/>
            <p:cNvPicPr>
              <a:picLocks noChangeAspect="1"/>
            </p:cNvPicPr>
            <p:nvPr/>
          </p:nvPicPr>
          <p:blipFill>
            <a:blip r:embed="rId5"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24019" y="2924402"/>
              <a:ext cx="780290" cy="780290"/>
            </a:xfrm>
            <a:prstGeom prst="rect">
              <a:avLst/>
            </a:prstGeom>
          </p:spPr>
        </p:pic>
        <p:pic>
          <p:nvPicPr>
            <p:cNvPr id="54" name="Picture 53"/>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145938" y="3878262"/>
              <a:ext cx="780290" cy="780290"/>
            </a:xfrm>
            <a:prstGeom prst="rect">
              <a:avLst/>
            </a:prstGeom>
          </p:spPr>
        </p:pic>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5938" y="4945062"/>
              <a:ext cx="780290" cy="780290"/>
            </a:xfrm>
            <a:prstGeom prst="rect">
              <a:avLst/>
            </a:prstGeom>
          </p:spPr>
        </p:pic>
      </p:grpSp>
      <p:pic>
        <p:nvPicPr>
          <p:cNvPr id="16" name="Picture 15"/>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708576" y="717293"/>
            <a:ext cx="611355" cy="611355"/>
          </a:xfrm>
          <a:prstGeom prst="rect">
            <a:avLst/>
          </a:prstGeom>
        </p:spPr>
      </p:pic>
      <p:pic>
        <p:nvPicPr>
          <p:cNvPr id="17" name="Picture 16"/>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748731" y="2289175"/>
            <a:ext cx="611355" cy="611355"/>
          </a:xfrm>
          <a:prstGeom prst="rect">
            <a:avLst/>
          </a:prstGeom>
        </p:spPr>
      </p:pic>
      <p:pic>
        <p:nvPicPr>
          <p:cNvPr id="18" name="Picture 17"/>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866382" y="4311592"/>
            <a:ext cx="611355" cy="611355"/>
          </a:xfrm>
          <a:prstGeom prst="rect">
            <a:avLst/>
          </a:prstGeom>
        </p:spPr>
      </p:pic>
      <p:pic>
        <p:nvPicPr>
          <p:cNvPr id="19" name="Picture 18"/>
          <p:cNvPicPr>
            <a:picLocks noChangeAspect="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2955045" y="2194098"/>
            <a:ext cx="764951" cy="764951"/>
          </a:xfrm>
          <a:prstGeom prst="rect">
            <a:avLst/>
          </a:prstGeom>
        </p:spPr>
      </p:pic>
      <p:pic>
        <p:nvPicPr>
          <p:cNvPr id="20" name="Picture 19"/>
          <p:cNvPicPr>
            <a:picLocks noChangeAspect="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3050739" y="4120740"/>
            <a:ext cx="764951" cy="764951"/>
          </a:xfrm>
          <a:prstGeom prst="rect">
            <a:avLst/>
          </a:prstGeom>
        </p:spPr>
      </p:pic>
      <p:pic>
        <p:nvPicPr>
          <p:cNvPr id="21" name="Picture 20"/>
          <p:cNvPicPr>
            <a:picLocks noChangeAspect="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890041" y="5801536"/>
            <a:ext cx="764951" cy="764951"/>
          </a:xfrm>
          <a:prstGeom prst="rect">
            <a:avLst/>
          </a:prstGeom>
        </p:spPr>
      </p:pic>
      <p:pic>
        <p:nvPicPr>
          <p:cNvPr id="22" name="Picture 21"/>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6833966" y="5803711"/>
            <a:ext cx="764951" cy="764951"/>
          </a:xfrm>
          <a:prstGeom prst="rect">
            <a:avLst/>
          </a:prstGeom>
        </p:spPr>
      </p:pic>
      <p:pic>
        <p:nvPicPr>
          <p:cNvPr id="23" name="Picture 22"/>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8992931" y="4169626"/>
            <a:ext cx="764951" cy="764951"/>
          </a:xfrm>
          <a:prstGeom prst="rect">
            <a:avLst/>
          </a:prstGeom>
        </p:spPr>
      </p:pic>
      <p:pic>
        <p:nvPicPr>
          <p:cNvPr id="24" name="Picture 23"/>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4045045" y="4120740"/>
            <a:ext cx="764951" cy="764951"/>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60477" y="2235707"/>
            <a:ext cx="647339" cy="647339"/>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59741" y="679790"/>
            <a:ext cx="647339" cy="647339"/>
          </a:xfrm>
          <a:prstGeom prst="rect">
            <a:avLst/>
          </a:prstGeom>
        </p:spPr>
      </p:pic>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91539" y="2268936"/>
            <a:ext cx="647339" cy="647339"/>
          </a:xfrm>
          <a:prstGeom prst="rect">
            <a:avLst/>
          </a:prstGeom>
        </p:spPr>
      </p:pic>
      <p:sp>
        <p:nvSpPr>
          <p:cNvPr id="4" name="Rectangle 3"/>
          <p:cNvSpPr/>
          <p:nvPr/>
        </p:nvSpPr>
        <p:spPr>
          <a:xfrm>
            <a:off x="314664" y="1690008"/>
            <a:ext cx="2101666" cy="369332"/>
          </a:xfrm>
          <a:prstGeom prst="rect">
            <a:avLst/>
          </a:prstGeom>
        </p:spPr>
        <p:txBody>
          <a:bodyPr wrap="none">
            <a:spAutoFit/>
          </a:bodyPr>
          <a:lstStyle/>
          <a:p>
            <a:r>
              <a:rPr lang="en-US" dirty="0">
                <a:solidFill>
                  <a:prstClr val="black"/>
                </a:solidFill>
              </a:rPr>
              <a:t>System Services</a:t>
            </a:r>
          </a:p>
        </p:txBody>
      </p:sp>
      <p:sp>
        <p:nvSpPr>
          <p:cNvPr id="6" name="Rectangle 5"/>
          <p:cNvSpPr/>
          <p:nvPr/>
        </p:nvSpPr>
        <p:spPr>
          <a:xfrm>
            <a:off x="1064863" y="2526022"/>
            <a:ext cx="1729799" cy="646331"/>
          </a:xfrm>
          <a:prstGeom prst="rect">
            <a:avLst/>
          </a:prstGeom>
        </p:spPr>
        <p:txBody>
          <a:bodyPr wrap="square">
            <a:spAutoFit/>
          </a:bodyPr>
          <a:lstStyle/>
          <a:p>
            <a:r>
              <a:rPr lang="en-US" dirty="0">
                <a:solidFill>
                  <a:prstClr val="black"/>
                </a:solidFill>
              </a:rPr>
              <a:t>Failover           manager</a:t>
            </a:r>
          </a:p>
        </p:txBody>
      </p:sp>
      <p:sp>
        <p:nvSpPr>
          <p:cNvPr id="7" name="Rectangle 6"/>
          <p:cNvSpPr/>
          <p:nvPr/>
        </p:nvSpPr>
        <p:spPr>
          <a:xfrm>
            <a:off x="1188759" y="3675075"/>
            <a:ext cx="1405666" cy="646331"/>
          </a:xfrm>
          <a:prstGeom prst="rect">
            <a:avLst/>
          </a:prstGeom>
        </p:spPr>
        <p:txBody>
          <a:bodyPr wrap="square">
            <a:spAutoFit/>
          </a:bodyPr>
          <a:lstStyle/>
          <a:p>
            <a:r>
              <a:rPr lang="en-US" dirty="0">
                <a:solidFill>
                  <a:prstClr val="black"/>
                </a:solidFill>
              </a:rPr>
              <a:t>Cluster            manager</a:t>
            </a:r>
          </a:p>
        </p:txBody>
      </p:sp>
      <p:sp>
        <p:nvSpPr>
          <p:cNvPr id="8" name="Rectangle 7"/>
          <p:cNvSpPr/>
          <p:nvPr/>
        </p:nvSpPr>
        <p:spPr>
          <a:xfrm>
            <a:off x="1232869" y="4851256"/>
            <a:ext cx="1183461" cy="923330"/>
          </a:xfrm>
          <a:prstGeom prst="rect">
            <a:avLst/>
          </a:prstGeom>
        </p:spPr>
        <p:txBody>
          <a:bodyPr wrap="square">
            <a:spAutoFit/>
          </a:bodyPr>
          <a:lstStyle/>
          <a:p>
            <a:r>
              <a:rPr lang="en-US" dirty="0">
                <a:solidFill>
                  <a:prstClr val="black"/>
                </a:solidFill>
              </a:rPr>
              <a:t>Naming</a:t>
            </a:r>
          </a:p>
          <a:p>
            <a:r>
              <a:rPr lang="en-US" dirty="0" smtClean="0">
                <a:solidFill>
                  <a:srgbClr val="FFFFFF"/>
                </a:solidFill>
                <a:latin typeface="Segoe UI"/>
              </a:rPr>
              <a:t>store</a:t>
            </a:r>
            <a:endParaRPr lang="en-US" dirty="0">
              <a:solidFill>
                <a:srgbClr val="FFFFFF"/>
              </a:solidFill>
              <a:latin typeface="Segoe UI"/>
            </a:endParaRPr>
          </a:p>
          <a:p>
            <a:endParaRPr lang="en-US" dirty="0">
              <a:solidFill>
                <a:prstClr val="black"/>
              </a:solidFill>
            </a:endParaRPr>
          </a:p>
        </p:txBody>
      </p:sp>
      <p:sp>
        <p:nvSpPr>
          <p:cNvPr id="9" name="Rectangle 8"/>
          <p:cNvSpPr/>
          <p:nvPr/>
        </p:nvSpPr>
        <p:spPr>
          <a:xfrm>
            <a:off x="1232869" y="5642489"/>
            <a:ext cx="1183461" cy="646331"/>
          </a:xfrm>
          <a:prstGeom prst="rect">
            <a:avLst/>
          </a:prstGeom>
        </p:spPr>
        <p:txBody>
          <a:bodyPr wrap="square">
            <a:spAutoFit/>
          </a:bodyPr>
          <a:lstStyle/>
          <a:p>
            <a:r>
              <a:rPr lang="en-US" dirty="0">
                <a:solidFill>
                  <a:prstClr val="black"/>
                </a:solidFill>
              </a:rPr>
              <a:t>Image </a:t>
            </a:r>
          </a:p>
          <a:p>
            <a:r>
              <a:rPr lang="en-US" dirty="0">
                <a:solidFill>
                  <a:prstClr val="black"/>
                </a:solidFill>
              </a:rPr>
              <a:t>store</a:t>
            </a:r>
          </a:p>
        </p:txBody>
      </p:sp>
    </p:spTree>
    <p:custDataLst>
      <p:tags r:id="rId1"/>
    </p:custDataLst>
    <p:extLst>
      <p:ext uri="{BB962C8B-B14F-4D97-AF65-F5344CB8AC3E}">
        <p14:creationId xmlns:p14="http://schemas.microsoft.com/office/powerpoint/2010/main" val="4028968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smtClean="0"/>
              <a:t>Application model</a:t>
            </a:r>
            <a:endParaRPr lang="en-GB" dirty="0"/>
          </a:p>
        </p:txBody>
      </p:sp>
    </p:spTree>
    <p:extLst>
      <p:ext uri="{BB962C8B-B14F-4D97-AF65-F5344CB8AC3E}">
        <p14:creationId xmlns:p14="http://schemas.microsoft.com/office/powerpoint/2010/main" val="3030835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Application model</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708" y="2160466"/>
            <a:ext cx="9566517" cy="2957634"/>
          </a:xfrm>
          <a:prstGeom prst="rect">
            <a:avLst/>
          </a:prstGeom>
        </p:spPr>
      </p:pic>
    </p:spTree>
    <p:extLst>
      <p:ext uri="{BB962C8B-B14F-4D97-AF65-F5344CB8AC3E}">
        <p14:creationId xmlns:p14="http://schemas.microsoft.com/office/powerpoint/2010/main" val="2182913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smtClean="0"/>
              <a:t>Programming model</a:t>
            </a:r>
            <a:endParaRPr lang="en-GB" dirty="0"/>
          </a:p>
        </p:txBody>
      </p:sp>
    </p:spTree>
    <p:extLst>
      <p:ext uri="{BB962C8B-B14F-4D97-AF65-F5344CB8AC3E}">
        <p14:creationId xmlns:p14="http://schemas.microsoft.com/office/powerpoint/2010/main" val="18080594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Guest Executables</a:t>
            </a:r>
            <a:endParaRPr lang="en-GB" dirty="0"/>
          </a:p>
        </p:txBody>
      </p:sp>
      <p:sp>
        <p:nvSpPr>
          <p:cNvPr id="5" name="Text Placeholder 4"/>
          <p:cNvSpPr>
            <a:spLocks noGrp="1"/>
          </p:cNvSpPr>
          <p:nvPr>
            <p:ph type="body" sz="quarter" idx="10"/>
          </p:nvPr>
        </p:nvSpPr>
        <p:spPr>
          <a:xfrm>
            <a:off x="227348" y="1815352"/>
            <a:ext cx="8841348" cy="4466201"/>
          </a:xfrm>
        </p:spPr>
        <p:txBody>
          <a:bodyPr/>
          <a:lstStyle/>
          <a:p>
            <a:pPr lvl="1"/>
            <a:r>
              <a:rPr lang="en-US" dirty="0" smtClean="0"/>
              <a:t>An arbitrary </a:t>
            </a:r>
            <a:r>
              <a:rPr lang="en-US" dirty="0"/>
              <a:t>executable, written in any language, such as Node.js, Java, </a:t>
            </a:r>
            <a:r>
              <a:rPr lang="en-US" dirty="0" smtClean="0"/>
              <a:t>or native </a:t>
            </a:r>
            <a:r>
              <a:rPr lang="en-US" dirty="0"/>
              <a:t>applications </a:t>
            </a:r>
            <a:r>
              <a:rPr lang="en-US" dirty="0" smtClean="0"/>
              <a:t>can be packaged in </a:t>
            </a:r>
            <a:r>
              <a:rPr lang="en-US" dirty="0"/>
              <a:t>Azure Service </a:t>
            </a:r>
            <a:r>
              <a:rPr lang="en-US" dirty="0" smtClean="0"/>
              <a:t>Fabric </a:t>
            </a:r>
            <a:r>
              <a:rPr lang="en-US" dirty="0"/>
              <a:t>and host it on a Service Fabric cluster. </a:t>
            </a:r>
            <a:endParaRPr lang="en-US" dirty="0" smtClean="0"/>
          </a:p>
          <a:p>
            <a:pPr lvl="1"/>
            <a:endParaRPr lang="en-US" dirty="0" smtClean="0"/>
          </a:p>
          <a:p>
            <a:pPr lvl="1"/>
            <a:r>
              <a:rPr lang="en-US" dirty="0"/>
              <a:t>Guest Executables are treated by </a:t>
            </a:r>
            <a:r>
              <a:rPr lang="en-US" dirty="0" smtClean="0"/>
              <a:t>Service Fabric </a:t>
            </a:r>
            <a:r>
              <a:rPr lang="en-US" dirty="0"/>
              <a:t>like stateless services</a:t>
            </a:r>
            <a:r>
              <a:rPr lang="en-US" dirty="0" smtClean="0"/>
              <a:t>.</a:t>
            </a:r>
          </a:p>
          <a:p>
            <a:pPr lvl="1"/>
            <a:endParaRPr lang="en-US" dirty="0" smtClean="0"/>
          </a:p>
          <a:p>
            <a:pPr lvl="1"/>
            <a:r>
              <a:rPr lang="en-US" dirty="0" smtClean="0"/>
              <a:t>Service Fabric manages orchestration, manages  execution of executable. </a:t>
            </a:r>
          </a:p>
          <a:p>
            <a:pPr lvl="1"/>
            <a:endParaRPr lang="en-US" dirty="0" smtClean="0"/>
          </a:p>
          <a:p>
            <a:pPr lvl="1"/>
            <a:r>
              <a:rPr lang="en-US" dirty="0" smtClean="0"/>
              <a:t>Does not benefit from  full set of  Service Fabric features.</a:t>
            </a:r>
          </a:p>
          <a:p>
            <a:pPr lvl="1"/>
            <a:endParaRPr lang="en-US" dirty="0"/>
          </a:p>
        </p:txBody>
      </p:sp>
    </p:spTree>
    <p:extLst>
      <p:ext uri="{BB962C8B-B14F-4D97-AF65-F5344CB8AC3E}">
        <p14:creationId xmlns:p14="http://schemas.microsoft.com/office/powerpoint/2010/main" val="30317954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Reliable Services</a:t>
            </a:r>
            <a:endParaRPr lang="en-GB" dirty="0"/>
          </a:p>
        </p:txBody>
      </p:sp>
      <p:sp>
        <p:nvSpPr>
          <p:cNvPr id="5" name="Text Placeholder 4"/>
          <p:cNvSpPr>
            <a:spLocks noGrp="1"/>
          </p:cNvSpPr>
          <p:nvPr>
            <p:ph type="body" sz="quarter" idx="10"/>
          </p:nvPr>
        </p:nvSpPr>
        <p:spPr>
          <a:xfrm>
            <a:off x="227348" y="1815352"/>
            <a:ext cx="9107152" cy="4466201"/>
          </a:xfrm>
        </p:spPr>
        <p:txBody>
          <a:bodyPr/>
          <a:lstStyle/>
          <a:p>
            <a:pPr lvl="1"/>
            <a:r>
              <a:rPr lang="en-US" dirty="0"/>
              <a:t>The Reliable Services framework is used for writing </a:t>
            </a:r>
            <a:r>
              <a:rPr lang="en-US" dirty="0" err="1" smtClean="0"/>
              <a:t>microservices</a:t>
            </a:r>
            <a:r>
              <a:rPr lang="en-US" dirty="0" smtClean="0"/>
              <a:t> </a:t>
            </a:r>
            <a:r>
              <a:rPr lang="en-US" dirty="0"/>
              <a:t>using traditional .</a:t>
            </a:r>
            <a:r>
              <a:rPr lang="en-US" dirty="0" smtClean="0"/>
              <a:t>NET constructs.</a:t>
            </a:r>
          </a:p>
          <a:p>
            <a:pPr lvl="1"/>
            <a:endParaRPr lang="en-US" dirty="0"/>
          </a:p>
          <a:p>
            <a:pPr lvl="1"/>
            <a:r>
              <a:rPr lang="en-US" dirty="0" smtClean="0"/>
              <a:t>Framework </a:t>
            </a:r>
            <a:r>
              <a:rPr lang="en-US" dirty="0"/>
              <a:t>for writing services that integrate with Service Fabric </a:t>
            </a:r>
            <a:r>
              <a:rPr lang="en-US" dirty="0" smtClean="0"/>
              <a:t>platform.</a:t>
            </a:r>
          </a:p>
          <a:p>
            <a:pPr lvl="1"/>
            <a:endParaRPr lang="en-US" dirty="0" smtClean="0"/>
          </a:p>
          <a:p>
            <a:pPr lvl="1"/>
            <a:r>
              <a:rPr lang="en-US" dirty="0"/>
              <a:t>Gives full control over design and implementation </a:t>
            </a:r>
            <a:r>
              <a:rPr lang="en-US" dirty="0" smtClean="0"/>
              <a:t>choices.</a:t>
            </a:r>
          </a:p>
          <a:p>
            <a:pPr lvl="1"/>
            <a:endParaRPr lang="en-US" dirty="0" smtClean="0"/>
          </a:p>
          <a:p>
            <a:pPr lvl="1"/>
            <a:r>
              <a:rPr lang="en-US" dirty="0"/>
              <a:t>Services can be stateless or </a:t>
            </a:r>
            <a:r>
              <a:rPr lang="en-US" dirty="0" err="1"/>
              <a:t>stateful</a:t>
            </a:r>
            <a:r>
              <a:rPr lang="en-US" dirty="0"/>
              <a:t> Reliable </a:t>
            </a:r>
            <a:r>
              <a:rPr lang="en-US" dirty="0" smtClean="0"/>
              <a:t>Actors.</a:t>
            </a:r>
            <a:endParaRPr lang="en-US" dirty="0"/>
          </a:p>
        </p:txBody>
      </p:sp>
    </p:spTree>
    <p:extLst>
      <p:ext uri="{BB962C8B-B14F-4D97-AF65-F5344CB8AC3E}">
        <p14:creationId xmlns:p14="http://schemas.microsoft.com/office/powerpoint/2010/main" val="21773578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Stateless Reliable Service</a:t>
            </a:r>
            <a:endParaRPr lang="en-GB" dirty="0"/>
          </a:p>
        </p:txBody>
      </p:sp>
      <p:sp>
        <p:nvSpPr>
          <p:cNvPr id="5" name="Text Placeholder 4"/>
          <p:cNvSpPr>
            <a:spLocks noGrp="1"/>
          </p:cNvSpPr>
          <p:nvPr>
            <p:ph type="body" sz="quarter" idx="10"/>
          </p:nvPr>
        </p:nvSpPr>
        <p:spPr>
          <a:xfrm>
            <a:off x="227348" y="1815352"/>
            <a:ext cx="9107152" cy="4466201"/>
          </a:xfrm>
        </p:spPr>
        <p:txBody>
          <a:bodyPr/>
          <a:lstStyle/>
          <a:p>
            <a:pPr lvl="1"/>
            <a:r>
              <a:rPr lang="en-US" dirty="0"/>
              <a:t>A stateless </a:t>
            </a:r>
            <a:r>
              <a:rPr lang="en-US" dirty="0" err="1" smtClean="0"/>
              <a:t>microservice</a:t>
            </a:r>
            <a:r>
              <a:rPr lang="en-US" dirty="0" smtClean="0"/>
              <a:t> </a:t>
            </a:r>
            <a:r>
              <a:rPr lang="en-US" dirty="0"/>
              <a:t>in Service Fabric does </a:t>
            </a:r>
            <a:r>
              <a:rPr lang="en-US" dirty="0" smtClean="0"/>
              <a:t>not contain </a:t>
            </a:r>
            <a:r>
              <a:rPr lang="en-US" dirty="0"/>
              <a:t>any state data that needs to be stored reliably or made highly available</a:t>
            </a:r>
            <a:r>
              <a:rPr lang="en-US" dirty="0" smtClean="0"/>
              <a:t>.</a:t>
            </a:r>
          </a:p>
          <a:p>
            <a:pPr lvl="1"/>
            <a:endParaRPr lang="en-US" dirty="0"/>
          </a:p>
          <a:p>
            <a:pPr lvl="1"/>
            <a:r>
              <a:rPr lang="en-US" dirty="0"/>
              <a:t>There is no affinity of requests to the services, therefore stateless services </a:t>
            </a:r>
            <a:r>
              <a:rPr lang="en-US" dirty="0" smtClean="0"/>
              <a:t>store any </a:t>
            </a:r>
            <a:r>
              <a:rPr lang="en-US" dirty="0"/>
              <a:t>state data in external store such as Azure SQL database or </a:t>
            </a:r>
            <a:r>
              <a:rPr lang="en-US" dirty="0" err="1"/>
              <a:t>Redis</a:t>
            </a:r>
            <a:r>
              <a:rPr lang="en-US" dirty="0"/>
              <a:t> cache</a:t>
            </a:r>
            <a:r>
              <a:rPr lang="en-US" dirty="0" smtClean="0"/>
              <a:t>.</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4668" y="3707081"/>
            <a:ext cx="4115374" cy="2305372"/>
          </a:xfrm>
          <a:prstGeom prst="rect">
            <a:avLst/>
          </a:prstGeom>
        </p:spPr>
      </p:pic>
    </p:spTree>
    <p:extLst>
      <p:ext uri="{BB962C8B-B14F-4D97-AF65-F5344CB8AC3E}">
        <p14:creationId xmlns:p14="http://schemas.microsoft.com/office/powerpoint/2010/main" val="22971866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Stateful Reliable Service</a:t>
            </a:r>
            <a:endParaRPr lang="en-GB" dirty="0"/>
          </a:p>
        </p:txBody>
      </p:sp>
      <p:sp>
        <p:nvSpPr>
          <p:cNvPr id="5" name="Text Placeholder 4"/>
          <p:cNvSpPr>
            <a:spLocks noGrp="1"/>
          </p:cNvSpPr>
          <p:nvPr>
            <p:ph type="body" sz="quarter" idx="10"/>
          </p:nvPr>
        </p:nvSpPr>
        <p:spPr>
          <a:xfrm>
            <a:off x="227348" y="1815352"/>
            <a:ext cx="9107152" cy="4466201"/>
          </a:xfrm>
        </p:spPr>
        <p:txBody>
          <a:bodyPr/>
          <a:lstStyle/>
          <a:p>
            <a:pPr lvl="1"/>
            <a:r>
              <a:rPr lang="en-US" dirty="0" smtClean="0"/>
              <a:t>A </a:t>
            </a:r>
            <a:r>
              <a:rPr lang="en-US" dirty="0" err="1" smtClean="0"/>
              <a:t>stateful</a:t>
            </a:r>
            <a:r>
              <a:rPr lang="en-US" dirty="0" smtClean="0"/>
              <a:t> </a:t>
            </a:r>
            <a:r>
              <a:rPr lang="en-US" dirty="0" err="1" smtClean="0"/>
              <a:t>microservice</a:t>
            </a:r>
            <a:r>
              <a:rPr lang="en-US" dirty="0" smtClean="0"/>
              <a:t> </a:t>
            </a:r>
            <a:r>
              <a:rPr lang="en-US" dirty="0"/>
              <a:t>in Service Fabric can </a:t>
            </a:r>
            <a:r>
              <a:rPr lang="en-US" dirty="0" smtClean="0"/>
              <a:t>reliably maintain </a:t>
            </a:r>
            <a:r>
              <a:rPr lang="en-US" dirty="0"/>
              <a:t>state that is co-located with the executing code of the </a:t>
            </a:r>
            <a:r>
              <a:rPr lang="en-US" dirty="0" err="1" smtClean="0"/>
              <a:t>microservice</a:t>
            </a:r>
            <a:r>
              <a:rPr lang="en-US" dirty="0" smtClean="0"/>
              <a:t>.</a:t>
            </a:r>
          </a:p>
          <a:p>
            <a:pPr lvl="1"/>
            <a:endParaRPr lang="en-US" dirty="0" smtClean="0"/>
          </a:p>
          <a:p>
            <a:pPr lvl="1"/>
            <a:r>
              <a:rPr lang="en-US" dirty="0" smtClean="0"/>
              <a:t>Service </a:t>
            </a:r>
            <a:r>
              <a:rPr lang="en-US" dirty="0"/>
              <a:t>Fabric platform ensures that the state data is replicated, consistent </a:t>
            </a:r>
            <a:r>
              <a:rPr lang="en-US" dirty="0" smtClean="0"/>
              <a:t>and highly available.</a:t>
            </a:r>
          </a:p>
          <a:p>
            <a:pPr lvl="1"/>
            <a:endParaRPr lang="en-US" dirty="0"/>
          </a:p>
          <a:p>
            <a:pPr lvl="1"/>
            <a:r>
              <a:rPr lang="en-US" dirty="0"/>
              <a:t>Service Fabric application programming </a:t>
            </a:r>
            <a:r>
              <a:rPr lang="en-US" dirty="0" smtClean="0"/>
              <a:t>framework provides Reliable collection that </a:t>
            </a:r>
            <a:r>
              <a:rPr lang="en-US" dirty="0"/>
              <a:t>can be used to store state data with </a:t>
            </a:r>
            <a:r>
              <a:rPr lang="en-US" dirty="0" smtClean="0"/>
              <a:t>reliability guarantees.</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1704" y="4132785"/>
            <a:ext cx="3848637" cy="2400635"/>
          </a:xfrm>
          <a:prstGeom prst="rect">
            <a:avLst/>
          </a:prstGeom>
        </p:spPr>
      </p:pic>
    </p:spTree>
    <p:extLst>
      <p:ext uri="{BB962C8B-B14F-4D97-AF65-F5344CB8AC3E}">
        <p14:creationId xmlns:p14="http://schemas.microsoft.com/office/powerpoint/2010/main" val="10742379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bwMode="auto">
          <a:xfrm>
            <a:off x="5147159" y="1595152"/>
            <a:ext cx="5788982" cy="3962122"/>
          </a:xfrm>
          <a:prstGeom prst="ellipse">
            <a:avLst/>
          </a:prstGeom>
          <a:noFill/>
          <a:ln w="38100">
            <a:solidFill>
              <a:schemeClr val="accent3"/>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5" name="Group 14"/>
          <p:cNvGrpSpPr/>
          <p:nvPr/>
        </p:nvGrpSpPr>
        <p:grpSpPr>
          <a:xfrm>
            <a:off x="4351539" y="881447"/>
            <a:ext cx="7722019" cy="5336430"/>
            <a:chOff x="4057781" y="1257300"/>
            <a:chExt cx="8026324" cy="5546725"/>
          </a:xfrm>
          <a:solidFill>
            <a:srgbClr val="00BCF2"/>
          </a:solidFill>
        </p:grpSpPr>
        <p:sp>
          <p:nvSpPr>
            <p:cNvPr id="45" name="Freeform 44"/>
            <p:cNvSpPr/>
            <p:nvPr/>
          </p:nvSpPr>
          <p:spPr bwMode="auto">
            <a:xfrm>
              <a:off x="4057781" y="4436645"/>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61" name="Freeform 60"/>
            <p:cNvSpPr/>
            <p:nvPr/>
          </p:nvSpPr>
          <p:spPr bwMode="auto">
            <a:xfrm>
              <a:off x="4057781" y="2661294"/>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62" name="Freeform 61"/>
            <p:cNvSpPr/>
            <p:nvPr/>
          </p:nvSpPr>
          <p:spPr bwMode="auto">
            <a:xfrm>
              <a:off x="9243353" y="4436645"/>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63" name="Freeform 62"/>
            <p:cNvSpPr/>
            <p:nvPr/>
          </p:nvSpPr>
          <p:spPr bwMode="auto">
            <a:xfrm>
              <a:off x="9243353" y="2661294"/>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64" name="Freeform 63"/>
            <p:cNvSpPr/>
            <p:nvPr/>
          </p:nvSpPr>
          <p:spPr bwMode="auto">
            <a:xfrm>
              <a:off x="6603694" y="5840639"/>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65" name="Freeform 64"/>
            <p:cNvSpPr/>
            <p:nvPr/>
          </p:nvSpPr>
          <p:spPr bwMode="auto">
            <a:xfrm>
              <a:off x="6603694" y="1257300"/>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grpSp>
      <p:pic>
        <p:nvPicPr>
          <p:cNvPr id="44" name="Picture 43"/>
          <p:cNvPicPr>
            <a:picLocks noChangeAspect="1"/>
          </p:cNvPicPr>
          <p:nvPr/>
        </p:nvPicPr>
        <p:blipFill>
          <a:blip r:embed="rId4"/>
          <a:stretch>
            <a:fillRect/>
          </a:stretch>
        </p:blipFill>
        <p:spPr>
          <a:xfrm>
            <a:off x="66400" y="2463407"/>
            <a:ext cx="2728420" cy="3054280"/>
          </a:xfrm>
          <a:prstGeom prst="rect">
            <a:avLst/>
          </a:prstGeom>
        </p:spPr>
      </p:pic>
      <p:sp>
        <p:nvSpPr>
          <p:cNvPr id="19" name="Hexagon 18"/>
          <p:cNvSpPr/>
          <p:nvPr/>
        </p:nvSpPr>
        <p:spPr bwMode="auto">
          <a:xfrm>
            <a:off x="2140292" y="3747634"/>
            <a:ext cx="383138" cy="318684"/>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2" name="Hexagon 21"/>
          <p:cNvSpPr/>
          <p:nvPr/>
        </p:nvSpPr>
        <p:spPr bwMode="auto">
          <a:xfrm>
            <a:off x="2154325" y="4684849"/>
            <a:ext cx="383138" cy="318684"/>
          </a:xfrm>
          <a:prstGeom prst="hexagon">
            <a:avLst/>
          </a:prstGeom>
          <a:solidFill>
            <a:schemeClr val="accent5"/>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37" name="Hexagon 36"/>
          <p:cNvSpPr/>
          <p:nvPr/>
        </p:nvSpPr>
        <p:spPr bwMode="auto">
          <a:xfrm>
            <a:off x="2154325" y="3726201"/>
            <a:ext cx="383138" cy="318684"/>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38" name="Hexagon 37"/>
          <p:cNvSpPr/>
          <p:nvPr/>
        </p:nvSpPr>
        <p:spPr bwMode="auto">
          <a:xfrm>
            <a:off x="2163781" y="4688345"/>
            <a:ext cx="383138" cy="318684"/>
          </a:xfrm>
          <a:prstGeom prst="hexagon">
            <a:avLst/>
          </a:prstGeom>
          <a:solidFill>
            <a:schemeClr val="accent5"/>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42" name="Title 2"/>
          <p:cNvSpPr>
            <a:spLocks noGrp="1"/>
          </p:cNvSpPr>
          <p:nvPr>
            <p:ph type="title"/>
          </p:nvPr>
        </p:nvSpPr>
        <p:spPr/>
        <p:txBody>
          <a:bodyPr/>
          <a:lstStyle/>
          <a:p>
            <a:r>
              <a:rPr lang="en-US" smtClean="0"/>
              <a:t>Stateful microservice</a:t>
            </a:r>
            <a:endParaRPr lang="en-US" dirty="0"/>
          </a:p>
        </p:txBody>
      </p:sp>
      <p:sp>
        <p:nvSpPr>
          <p:cNvPr id="43" name="TextBox 42"/>
          <p:cNvSpPr txBox="1"/>
          <p:nvPr/>
        </p:nvSpPr>
        <p:spPr>
          <a:xfrm>
            <a:off x="202200" y="1191227"/>
            <a:ext cx="2321229" cy="788255"/>
          </a:xfrm>
          <a:prstGeom prst="rect">
            <a:avLst/>
          </a:prstGeom>
          <a:noFill/>
        </p:spPr>
        <p:txBody>
          <a:bodyPr wrap="square" lIns="179285" tIns="143428" rIns="179285" bIns="143428" rtlCol="0">
            <a:spAutoFit/>
          </a:bodyPr>
          <a:lstStyle/>
          <a:p>
            <a:pPr>
              <a:lnSpc>
                <a:spcPct val="90000"/>
              </a:lnSpc>
              <a:spcAft>
                <a:spcPts val="588"/>
              </a:spcAft>
            </a:pPr>
            <a:r>
              <a:rPr lang="en-US" dirty="0">
                <a:solidFill>
                  <a:prstClr val="black"/>
                </a:solidFill>
              </a:rPr>
              <a:t>Application Package</a:t>
            </a:r>
          </a:p>
        </p:txBody>
      </p:sp>
      <p:sp>
        <p:nvSpPr>
          <p:cNvPr id="23" name="Hexagon 22"/>
          <p:cNvSpPr/>
          <p:nvPr/>
        </p:nvSpPr>
        <p:spPr bwMode="auto">
          <a:xfrm>
            <a:off x="1529376" y="3721655"/>
            <a:ext cx="383138" cy="31868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p:cNvGrpSpPr/>
          <p:nvPr/>
        </p:nvGrpSpPr>
        <p:grpSpPr>
          <a:xfrm>
            <a:off x="1530888" y="3645407"/>
            <a:ext cx="383138" cy="506901"/>
            <a:chOff x="913929" y="2513723"/>
            <a:chExt cx="390821" cy="517065"/>
          </a:xfrm>
        </p:grpSpPr>
        <p:sp>
          <p:nvSpPr>
            <p:cNvPr id="29" name="Hexagon 28"/>
            <p:cNvSpPr/>
            <p:nvPr/>
          </p:nvSpPr>
          <p:spPr bwMode="auto">
            <a:xfrm>
              <a:off x="913929" y="2609719"/>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913929" y="2513723"/>
              <a:ext cx="304800"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rgbClr val="FFFFFF"/>
                      </a:gs>
                      <a:gs pos="30000">
                        <a:srgbClr val="FFFFFF"/>
                      </a:gs>
                    </a:gsLst>
                    <a:lin ang="5400000" scaled="0"/>
                  </a:gradFill>
                </a:rPr>
                <a:t>P</a:t>
              </a:r>
            </a:p>
          </p:txBody>
        </p:sp>
      </p:grpSp>
      <p:grpSp>
        <p:nvGrpSpPr>
          <p:cNvPr id="32" name="Group 31"/>
          <p:cNvGrpSpPr/>
          <p:nvPr/>
        </p:nvGrpSpPr>
        <p:grpSpPr>
          <a:xfrm>
            <a:off x="1529377" y="3642415"/>
            <a:ext cx="383138" cy="506901"/>
            <a:chOff x="913929" y="2513723"/>
            <a:chExt cx="390821" cy="517065"/>
          </a:xfrm>
        </p:grpSpPr>
        <p:sp>
          <p:nvSpPr>
            <p:cNvPr id="33" name="Hexagon 32"/>
            <p:cNvSpPr/>
            <p:nvPr/>
          </p:nvSpPr>
          <p:spPr bwMode="auto">
            <a:xfrm>
              <a:off x="913929" y="2609719"/>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p:cNvSpPr txBox="1"/>
            <p:nvPr/>
          </p:nvSpPr>
          <p:spPr>
            <a:xfrm>
              <a:off x="913929" y="2513723"/>
              <a:ext cx="304800"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rgbClr val="FFFFFF"/>
                      </a:gs>
                      <a:gs pos="30000">
                        <a:srgbClr val="FFFFFF"/>
                      </a:gs>
                    </a:gsLst>
                    <a:lin ang="5400000" scaled="0"/>
                  </a:gradFill>
                </a:rPr>
                <a:t>S</a:t>
              </a:r>
            </a:p>
          </p:txBody>
        </p:sp>
      </p:grpSp>
      <p:grpSp>
        <p:nvGrpSpPr>
          <p:cNvPr id="35" name="Group 34"/>
          <p:cNvGrpSpPr/>
          <p:nvPr/>
        </p:nvGrpSpPr>
        <p:grpSpPr>
          <a:xfrm>
            <a:off x="1529377" y="3635328"/>
            <a:ext cx="383138" cy="506901"/>
            <a:chOff x="913929" y="2513723"/>
            <a:chExt cx="390821" cy="517065"/>
          </a:xfrm>
        </p:grpSpPr>
        <p:sp>
          <p:nvSpPr>
            <p:cNvPr id="36" name="Hexagon 35"/>
            <p:cNvSpPr/>
            <p:nvPr/>
          </p:nvSpPr>
          <p:spPr bwMode="auto">
            <a:xfrm>
              <a:off x="913929" y="2609719"/>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a:off x="913929" y="2513723"/>
              <a:ext cx="304800"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rgbClr val="FFFFFF"/>
                      </a:gs>
                      <a:gs pos="30000">
                        <a:srgbClr val="FFFFFF"/>
                      </a:gs>
                    </a:gsLst>
                    <a:lin ang="5400000" scaled="0"/>
                  </a:gradFill>
                </a:rPr>
                <a:t>S</a:t>
              </a:r>
            </a:p>
          </p:txBody>
        </p:sp>
      </p:grpSp>
      <p:sp>
        <p:nvSpPr>
          <p:cNvPr id="47" name="Freeform 58"/>
          <p:cNvSpPr>
            <a:spLocks/>
          </p:cNvSpPr>
          <p:nvPr/>
        </p:nvSpPr>
        <p:spPr bwMode="auto">
          <a:xfrm flipH="1" flipV="1">
            <a:off x="7440637" y="1385679"/>
            <a:ext cx="2328232" cy="2863592"/>
          </a:xfrm>
          <a:custGeom>
            <a:avLst/>
            <a:gdLst/>
            <a:ahLst/>
            <a:cxnLst>
              <a:cxn ang="0">
                <a:pos x="1104" y="1296"/>
              </a:cxn>
              <a:cxn ang="0">
                <a:pos x="864" y="480"/>
              </a:cxn>
              <a:cxn ang="0">
                <a:pos x="0" y="0"/>
              </a:cxn>
            </a:cxnLst>
            <a:rect l="0" t="0" r="r" b="b"/>
            <a:pathLst>
              <a:path w="1104" h="1296">
                <a:moveTo>
                  <a:pt x="1104" y="1296"/>
                </a:moveTo>
                <a:cubicBezTo>
                  <a:pt x="1076" y="996"/>
                  <a:pt x="1048" y="696"/>
                  <a:pt x="864" y="480"/>
                </a:cubicBezTo>
                <a:cubicBezTo>
                  <a:pt x="680" y="264"/>
                  <a:pt x="340" y="132"/>
                  <a:pt x="0" y="0"/>
                </a:cubicBezTo>
              </a:path>
            </a:pathLst>
          </a:custGeom>
          <a:noFill/>
          <a:ln w="31750" cap="flat" cmpd="sng">
            <a:solidFill>
              <a:srgbClr val="FFB900"/>
            </a:solidFill>
            <a:prstDash val="solid"/>
            <a:round/>
            <a:headEnd type="none" w="med" len="med"/>
            <a:tailEnd type="triangle" w="lg" len="med"/>
          </a:ln>
          <a:effectLst/>
        </p:spPr>
        <p:txBody>
          <a:bodyPr wrap="square">
            <a:spAutoFit/>
          </a:bodyPr>
          <a:lstStyle/>
          <a:p>
            <a:pPr defTabSz="1218996">
              <a:defRPr/>
            </a:pPr>
            <a:endParaRPr lang="en-US" sz="2400" kern="0">
              <a:solidFill>
                <a:srgbClr val="FFFFFF"/>
              </a:solidFill>
            </a:endParaRPr>
          </a:p>
        </p:txBody>
      </p:sp>
      <p:sp>
        <p:nvSpPr>
          <p:cNvPr id="48" name="Freeform 58"/>
          <p:cNvSpPr>
            <a:spLocks/>
          </p:cNvSpPr>
          <p:nvPr/>
        </p:nvSpPr>
        <p:spPr bwMode="auto">
          <a:xfrm flipV="1">
            <a:off x="5386945" y="1385682"/>
            <a:ext cx="2053693" cy="2756547"/>
          </a:xfrm>
          <a:custGeom>
            <a:avLst/>
            <a:gdLst/>
            <a:ahLst/>
            <a:cxnLst>
              <a:cxn ang="0">
                <a:pos x="1104" y="1296"/>
              </a:cxn>
              <a:cxn ang="0">
                <a:pos x="864" y="480"/>
              </a:cxn>
              <a:cxn ang="0">
                <a:pos x="0" y="0"/>
              </a:cxn>
            </a:cxnLst>
            <a:rect l="0" t="0" r="r" b="b"/>
            <a:pathLst>
              <a:path w="1104" h="1296">
                <a:moveTo>
                  <a:pt x="1104" y="1296"/>
                </a:moveTo>
                <a:cubicBezTo>
                  <a:pt x="1076" y="996"/>
                  <a:pt x="1048" y="696"/>
                  <a:pt x="864" y="480"/>
                </a:cubicBezTo>
                <a:cubicBezTo>
                  <a:pt x="680" y="264"/>
                  <a:pt x="340" y="132"/>
                  <a:pt x="0" y="0"/>
                </a:cubicBezTo>
              </a:path>
            </a:pathLst>
          </a:custGeom>
          <a:noFill/>
          <a:ln w="31750" cap="flat" cmpd="sng">
            <a:solidFill>
              <a:srgbClr val="FFB900"/>
            </a:solidFill>
            <a:prstDash val="solid"/>
            <a:round/>
            <a:headEnd type="none" w="med" len="med"/>
            <a:tailEnd type="triangle" w="lg" len="med"/>
          </a:ln>
          <a:effectLst/>
        </p:spPr>
        <p:txBody>
          <a:bodyPr wrap="square">
            <a:spAutoFit/>
          </a:bodyPr>
          <a:lstStyle/>
          <a:p>
            <a:pPr defTabSz="1218996">
              <a:defRPr/>
            </a:pPr>
            <a:endParaRPr lang="en-US" sz="2400" kern="0">
              <a:solidFill>
                <a:srgbClr val="FFFFFF"/>
              </a:solidFill>
            </a:endParaRPr>
          </a:p>
        </p:txBody>
      </p:sp>
      <p:sp>
        <p:nvSpPr>
          <p:cNvPr id="7" name="TextBox 6"/>
          <p:cNvSpPr txBox="1"/>
          <p:nvPr/>
        </p:nvSpPr>
        <p:spPr>
          <a:xfrm>
            <a:off x="6524362" y="3321941"/>
            <a:ext cx="1344637" cy="724007"/>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rgbClr val="FFFFFF"/>
                    </a:gs>
                    <a:gs pos="30000">
                      <a:srgbClr val="FFFFFF"/>
                    </a:gs>
                  </a:gsLst>
                  <a:lin ang="5400000" scaled="0"/>
                </a:gradFill>
              </a:rPr>
              <a:t>replication</a:t>
            </a:r>
          </a:p>
        </p:txBody>
      </p:sp>
      <p:sp>
        <p:nvSpPr>
          <p:cNvPr id="49" name="TextBox 48"/>
          <p:cNvSpPr txBox="1"/>
          <p:nvPr/>
        </p:nvSpPr>
        <p:spPr>
          <a:xfrm>
            <a:off x="8544188" y="3266800"/>
            <a:ext cx="1344637" cy="724007"/>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rgbClr val="FFFFFF"/>
                    </a:gs>
                    <a:gs pos="30000">
                      <a:srgbClr val="FFFFFF"/>
                    </a:gs>
                  </a:gsLst>
                  <a:lin ang="5400000" scaled="0"/>
                </a:gradFill>
              </a:rPr>
              <a:t>replication</a:t>
            </a:r>
          </a:p>
        </p:txBody>
      </p:sp>
      <p:sp>
        <p:nvSpPr>
          <p:cNvPr id="46" name="Hexagon 45"/>
          <p:cNvSpPr/>
          <p:nvPr/>
        </p:nvSpPr>
        <p:spPr bwMode="auto">
          <a:xfrm>
            <a:off x="1472352" y="4688345"/>
            <a:ext cx="383138" cy="31868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grpSp>
        <p:nvGrpSpPr>
          <p:cNvPr id="50" name="Group 49"/>
          <p:cNvGrpSpPr/>
          <p:nvPr/>
        </p:nvGrpSpPr>
        <p:grpSpPr>
          <a:xfrm>
            <a:off x="1479371" y="4594237"/>
            <a:ext cx="383138" cy="506901"/>
            <a:chOff x="913929" y="2513723"/>
            <a:chExt cx="390821" cy="517065"/>
          </a:xfrm>
        </p:grpSpPr>
        <p:sp>
          <p:nvSpPr>
            <p:cNvPr id="51" name="Hexagon 50"/>
            <p:cNvSpPr/>
            <p:nvPr/>
          </p:nvSpPr>
          <p:spPr bwMode="auto">
            <a:xfrm>
              <a:off x="913929" y="2609719"/>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52" name="TextBox 51"/>
            <p:cNvSpPr txBox="1"/>
            <p:nvPr/>
          </p:nvSpPr>
          <p:spPr>
            <a:xfrm>
              <a:off x="913929" y="2513723"/>
              <a:ext cx="304800"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rgbClr val="FFFFFF"/>
                      </a:gs>
                      <a:gs pos="30000">
                        <a:srgbClr val="FFFFFF"/>
                      </a:gs>
                    </a:gsLst>
                    <a:lin ang="5400000" scaled="0"/>
                  </a:gradFill>
                </a:rPr>
                <a:t>P</a:t>
              </a:r>
            </a:p>
          </p:txBody>
        </p:sp>
      </p:grpSp>
      <p:grpSp>
        <p:nvGrpSpPr>
          <p:cNvPr id="53" name="Group 52"/>
          <p:cNvGrpSpPr/>
          <p:nvPr/>
        </p:nvGrpSpPr>
        <p:grpSpPr>
          <a:xfrm>
            <a:off x="1479370" y="4590742"/>
            <a:ext cx="383138" cy="506901"/>
            <a:chOff x="913929" y="2513723"/>
            <a:chExt cx="390821" cy="517065"/>
          </a:xfrm>
        </p:grpSpPr>
        <p:sp>
          <p:nvSpPr>
            <p:cNvPr id="54" name="Hexagon 53"/>
            <p:cNvSpPr/>
            <p:nvPr/>
          </p:nvSpPr>
          <p:spPr bwMode="auto">
            <a:xfrm>
              <a:off x="913929" y="2609719"/>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55" name="TextBox 54"/>
            <p:cNvSpPr txBox="1"/>
            <p:nvPr/>
          </p:nvSpPr>
          <p:spPr>
            <a:xfrm>
              <a:off x="913929" y="2513723"/>
              <a:ext cx="304800"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rgbClr val="FFFFFF"/>
                      </a:gs>
                      <a:gs pos="30000">
                        <a:srgbClr val="FFFFFF"/>
                      </a:gs>
                    </a:gsLst>
                    <a:lin ang="5400000" scaled="0"/>
                  </a:gradFill>
                </a:rPr>
                <a:t>S</a:t>
              </a:r>
            </a:p>
          </p:txBody>
        </p:sp>
      </p:grpSp>
      <p:grpSp>
        <p:nvGrpSpPr>
          <p:cNvPr id="56" name="Group 55"/>
          <p:cNvGrpSpPr/>
          <p:nvPr/>
        </p:nvGrpSpPr>
        <p:grpSpPr>
          <a:xfrm>
            <a:off x="1482190" y="4593734"/>
            <a:ext cx="383138" cy="506901"/>
            <a:chOff x="913929" y="2513723"/>
            <a:chExt cx="390821" cy="517065"/>
          </a:xfrm>
        </p:grpSpPr>
        <p:sp>
          <p:nvSpPr>
            <p:cNvPr id="57" name="Hexagon 56"/>
            <p:cNvSpPr/>
            <p:nvPr/>
          </p:nvSpPr>
          <p:spPr bwMode="auto">
            <a:xfrm>
              <a:off x="913929" y="2609719"/>
              <a:ext cx="390821" cy="325074"/>
            </a:xfrm>
            <a:prstGeom prst="hexagon">
              <a:avLst/>
            </a:prstGeom>
            <a:solidFill>
              <a:srgbClr val="FFB900"/>
            </a:solidFill>
            <a:ln>
              <a:solidFill>
                <a:srgbClr val="FFB9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58" name="TextBox 57"/>
            <p:cNvSpPr txBox="1"/>
            <p:nvPr/>
          </p:nvSpPr>
          <p:spPr>
            <a:xfrm>
              <a:off x="913929" y="2513723"/>
              <a:ext cx="304800"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rgbClr val="FFFFFF"/>
                      </a:gs>
                      <a:gs pos="30000">
                        <a:srgbClr val="FFFFFF"/>
                      </a:gs>
                    </a:gsLst>
                    <a:lin ang="5400000" scaled="0"/>
                  </a:gradFill>
                </a:rPr>
                <a:t>S</a:t>
              </a:r>
            </a:p>
          </p:txBody>
        </p:sp>
      </p:grpSp>
      <p:sp>
        <p:nvSpPr>
          <p:cNvPr id="59" name="Freeform 58"/>
          <p:cNvSpPr>
            <a:spLocks/>
          </p:cNvSpPr>
          <p:nvPr/>
        </p:nvSpPr>
        <p:spPr bwMode="auto">
          <a:xfrm rot="19259285" flipH="1">
            <a:off x="6861318" y="3922503"/>
            <a:ext cx="3549671" cy="401613"/>
          </a:xfrm>
          <a:custGeom>
            <a:avLst/>
            <a:gdLst/>
            <a:ahLst/>
            <a:cxnLst>
              <a:cxn ang="0">
                <a:pos x="1104" y="1296"/>
              </a:cxn>
              <a:cxn ang="0">
                <a:pos x="864" y="480"/>
              </a:cxn>
              <a:cxn ang="0">
                <a:pos x="0" y="0"/>
              </a:cxn>
            </a:cxnLst>
            <a:rect l="0" t="0" r="r" b="b"/>
            <a:pathLst>
              <a:path w="1104" h="1296">
                <a:moveTo>
                  <a:pt x="1104" y="1296"/>
                </a:moveTo>
                <a:cubicBezTo>
                  <a:pt x="1076" y="996"/>
                  <a:pt x="1048" y="696"/>
                  <a:pt x="864" y="480"/>
                </a:cubicBezTo>
                <a:cubicBezTo>
                  <a:pt x="680" y="264"/>
                  <a:pt x="340" y="132"/>
                  <a:pt x="0" y="0"/>
                </a:cubicBezTo>
              </a:path>
            </a:pathLst>
          </a:custGeom>
          <a:noFill/>
          <a:ln w="31750" cap="flat" cmpd="sng">
            <a:solidFill>
              <a:srgbClr val="FFB900"/>
            </a:solidFill>
            <a:prstDash val="solid"/>
            <a:round/>
            <a:headEnd type="none" w="med" len="med"/>
            <a:tailEnd type="triangle" w="lg" len="med"/>
          </a:ln>
          <a:effectLst/>
        </p:spPr>
        <p:txBody>
          <a:bodyPr wrap="square">
            <a:spAutoFit/>
          </a:bodyPr>
          <a:lstStyle/>
          <a:p>
            <a:pPr defTabSz="1218996">
              <a:defRPr/>
            </a:pPr>
            <a:endParaRPr lang="en-US" sz="2400" kern="0">
              <a:solidFill>
                <a:srgbClr val="FFFFFF"/>
              </a:solidFill>
            </a:endParaRPr>
          </a:p>
        </p:txBody>
      </p:sp>
      <p:sp>
        <p:nvSpPr>
          <p:cNvPr id="60" name="Freeform 59"/>
          <p:cNvSpPr>
            <a:spLocks/>
          </p:cNvSpPr>
          <p:nvPr/>
        </p:nvSpPr>
        <p:spPr bwMode="auto">
          <a:xfrm rot="20274532">
            <a:off x="6528889" y="2531809"/>
            <a:ext cx="249366" cy="3025492"/>
          </a:xfrm>
          <a:custGeom>
            <a:avLst/>
            <a:gdLst/>
            <a:ahLst/>
            <a:cxnLst>
              <a:cxn ang="0">
                <a:pos x="1104" y="1296"/>
              </a:cxn>
              <a:cxn ang="0">
                <a:pos x="864" y="480"/>
              </a:cxn>
              <a:cxn ang="0">
                <a:pos x="0" y="0"/>
              </a:cxn>
            </a:cxnLst>
            <a:rect l="0" t="0" r="r" b="b"/>
            <a:pathLst>
              <a:path w="1104" h="1296">
                <a:moveTo>
                  <a:pt x="1104" y="1296"/>
                </a:moveTo>
                <a:cubicBezTo>
                  <a:pt x="1076" y="996"/>
                  <a:pt x="1048" y="696"/>
                  <a:pt x="864" y="480"/>
                </a:cubicBezTo>
                <a:cubicBezTo>
                  <a:pt x="680" y="264"/>
                  <a:pt x="340" y="132"/>
                  <a:pt x="0" y="0"/>
                </a:cubicBezTo>
              </a:path>
            </a:pathLst>
          </a:custGeom>
          <a:noFill/>
          <a:ln w="31750" cap="flat" cmpd="sng">
            <a:solidFill>
              <a:srgbClr val="FFB900"/>
            </a:solidFill>
            <a:prstDash val="solid"/>
            <a:round/>
            <a:headEnd type="none" w="med" len="med"/>
            <a:tailEnd type="triangle" w="lg" len="med"/>
          </a:ln>
          <a:effectLst/>
        </p:spPr>
        <p:txBody>
          <a:bodyPr wrap="square">
            <a:spAutoFit/>
          </a:bodyPr>
          <a:lstStyle/>
          <a:p>
            <a:pPr defTabSz="1218996">
              <a:defRPr/>
            </a:pPr>
            <a:endParaRPr lang="en-US" sz="2400" kern="0">
              <a:solidFill>
                <a:srgbClr val="FFFFFF"/>
              </a:solidFill>
            </a:endParaRPr>
          </a:p>
        </p:txBody>
      </p:sp>
      <p:sp>
        <p:nvSpPr>
          <p:cNvPr id="2" name="Rectangle 1"/>
          <p:cNvSpPr/>
          <p:nvPr/>
        </p:nvSpPr>
        <p:spPr>
          <a:xfrm>
            <a:off x="6555001" y="3432420"/>
            <a:ext cx="1357279" cy="338554"/>
          </a:xfrm>
          <a:prstGeom prst="rect">
            <a:avLst/>
          </a:prstGeom>
        </p:spPr>
        <p:txBody>
          <a:bodyPr wrap="square">
            <a:spAutoFit/>
          </a:bodyPr>
          <a:lstStyle/>
          <a:p>
            <a:r>
              <a:rPr lang="en-US" sz="1600" dirty="0">
                <a:solidFill>
                  <a:prstClr val="black"/>
                </a:solidFill>
              </a:rPr>
              <a:t>replication</a:t>
            </a:r>
          </a:p>
        </p:txBody>
      </p:sp>
      <p:sp>
        <p:nvSpPr>
          <p:cNvPr id="66" name="Rectangle 65"/>
          <p:cNvSpPr/>
          <p:nvPr/>
        </p:nvSpPr>
        <p:spPr>
          <a:xfrm>
            <a:off x="9030547" y="3498644"/>
            <a:ext cx="1357279" cy="338554"/>
          </a:xfrm>
          <a:prstGeom prst="rect">
            <a:avLst/>
          </a:prstGeom>
        </p:spPr>
        <p:txBody>
          <a:bodyPr wrap="square">
            <a:spAutoFit/>
          </a:bodyPr>
          <a:lstStyle/>
          <a:p>
            <a:r>
              <a:rPr lang="en-US" sz="1600" dirty="0">
                <a:solidFill>
                  <a:prstClr val="black"/>
                </a:solidFill>
              </a:rPr>
              <a:t>replication</a:t>
            </a:r>
          </a:p>
        </p:txBody>
      </p:sp>
    </p:spTree>
    <p:custDataLst>
      <p:tags r:id="rId1"/>
    </p:custDataLst>
    <p:extLst>
      <p:ext uri="{BB962C8B-B14F-4D97-AF65-F5344CB8AC3E}">
        <p14:creationId xmlns:p14="http://schemas.microsoft.com/office/powerpoint/2010/main" val="983194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42" presetClass="path" presetSubtype="0" accel="50000" decel="50000" fill="hold" grpId="0" nodeType="withEffect">
                                  <p:stCondLst>
                                    <p:cond delay="0"/>
                                  </p:stCondLst>
                                  <p:childTnLst>
                                    <p:animMotion origin="layout" path="M 2.2313E-6 2.28779E-6 L 0.22772 -0.19179 " pathEditMode="relative" rAng="0" ptsTypes="AA">
                                      <p:cBhvr>
                                        <p:cTn id="34" dur="2000" fill="hold"/>
                                        <p:tgtEl>
                                          <p:spTgt spid="19"/>
                                        </p:tgtEl>
                                        <p:attrNameLst>
                                          <p:attrName>ppt_x</p:attrName>
                                          <p:attrName>ppt_y</p:attrName>
                                        </p:attrNameLst>
                                      </p:cBhvr>
                                      <p:rCtr x="11386" y="-9601"/>
                                    </p:animMotion>
                                  </p:childTnLst>
                                </p:cTn>
                              </p:par>
                              <p:par>
                                <p:cTn id="35" presetID="42" presetClass="path" presetSubtype="0" accel="50000" decel="50000" fill="hold" grpId="0" nodeType="withEffect">
                                  <p:stCondLst>
                                    <p:cond delay="0"/>
                                  </p:stCondLst>
                                  <p:childTnLst>
                                    <p:animMotion origin="layout" path="M 3.3929E-6 4.22152E-7 L 0.67526 -0.08511 " pathEditMode="relative" rAng="0" ptsTypes="AA">
                                      <p:cBhvr>
                                        <p:cTn id="36" dur="2000" fill="hold"/>
                                        <p:tgtEl>
                                          <p:spTgt spid="22"/>
                                        </p:tgtEl>
                                        <p:attrNameLst>
                                          <p:attrName>ppt_x</p:attrName>
                                          <p:attrName>ppt_y</p:attrName>
                                        </p:attrNameLst>
                                      </p:cBhvr>
                                      <p:rCtr x="33763" y="-4267"/>
                                    </p:animMotion>
                                  </p:childTnLst>
                                </p:cTn>
                              </p:par>
                              <p:par>
                                <p:cTn id="37" presetID="42" presetClass="path" presetSubtype="0" accel="50000" decel="50000" fill="hold" nodeType="withEffect">
                                  <p:stCondLst>
                                    <p:cond delay="0"/>
                                  </p:stCondLst>
                                  <p:childTnLst>
                                    <p:animMotion origin="layout" path="M 2.8772E-6 -2.89605E-6 L 0.46898 -0.39264 " pathEditMode="relative" rAng="0" ptsTypes="AA">
                                      <p:cBhvr>
                                        <p:cTn id="38" dur="2000" fill="hold"/>
                                        <p:tgtEl>
                                          <p:spTgt spid="6"/>
                                        </p:tgtEl>
                                        <p:attrNameLst>
                                          <p:attrName>ppt_x</p:attrName>
                                          <p:attrName>ppt_y</p:attrName>
                                        </p:attrNameLst>
                                      </p:cBhvr>
                                      <p:rCtr x="23449" y="-19632"/>
                                    </p:animMotion>
                                  </p:childTnLst>
                                </p:cTn>
                              </p:par>
                              <p:par>
                                <p:cTn id="39" presetID="42" presetClass="path" presetSubtype="0" accel="50000" decel="50000" fill="hold" nodeType="withEffect">
                                  <p:stCondLst>
                                    <p:cond delay="0"/>
                                  </p:stCondLst>
                                  <p:childTnLst>
                                    <p:animMotion origin="layout" path="M 0.00472 -0.00636 L 0.27776 0.04494 " pathEditMode="relative" rAng="0" ptsTypes="AA">
                                      <p:cBhvr>
                                        <p:cTn id="40" dur="2000" fill="hold"/>
                                        <p:tgtEl>
                                          <p:spTgt spid="32"/>
                                        </p:tgtEl>
                                        <p:attrNameLst>
                                          <p:attrName>ppt_x</p:attrName>
                                          <p:attrName>ppt_y</p:attrName>
                                        </p:attrNameLst>
                                      </p:cBhvr>
                                      <p:rCtr x="13646" y="2565"/>
                                    </p:animMotion>
                                  </p:childTnLst>
                                </p:cTn>
                              </p:par>
                              <p:par>
                                <p:cTn id="41" presetID="42" presetClass="path" presetSubtype="0" accel="50000" decel="50000" fill="hold" nodeType="withEffect">
                                  <p:stCondLst>
                                    <p:cond delay="0"/>
                                  </p:stCondLst>
                                  <p:childTnLst>
                                    <p:animMotion origin="layout" path="M 5.25913E-7 -4.15343E-6 L 0.67743 0.05674 " pathEditMode="relative" rAng="0" ptsTypes="AA">
                                      <p:cBhvr>
                                        <p:cTn id="42" dur="2000" fill="hold"/>
                                        <p:tgtEl>
                                          <p:spTgt spid="35"/>
                                        </p:tgtEl>
                                        <p:attrNameLst>
                                          <p:attrName>ppt_x</p:attrName>
                                          <p:attrName>ppt_y</p:attrName>
                                        </p:attrNameLst>
                                      </p:cBhvr>
                                      <p:rCtr x="33865" y="2837"/>
                                    </p:animMotion>
                                  </p:childTnLst>
                                </p:cTn>
                              </p:par>
                              <p:par>
                                <p:cTn id="43" presetID="42" presetClass="path" presetSubtype="0" accel="50000" decel="50000" fill="hold" nodeType="withEffect">
                                  <p:stCondLst>
                                    <p:cond delay="0"/>
                                  </p:stCondLst>
                                  <p:childTnLst>
                                    <p:animMotion origin="layout" path="M -4.71534E-6 -3.50431E-6 L 0.4732 0.10985 " pathEditMode="relative" rAng="0" ptsTypes="AA">
                                      <p:cBhvr>
                                        <p:cTn id="44" dur="2000" fill="hold"/>
                                        <p:tgtEl>
                                          <p:spTgt spid="50"/>
                                        </p:tgtEl>
                                        <p:attrNameLst>
                                          <p:attrName>ppt_x</p:attrName>
                                          <p:attrName>ppt_y</p:attrName>
                                        </p:attrNameLst>
                                      </p:cBhvr>
                                      <p:rCtr x="23653" y="5493"/>
                                    </p:animMotion>
                                  </p:childTnLst>
                                </p:cTn>
                              </p:par>
                              <p:par>
                                <p:cTn id="45" presetID="42" presetClass="path" presetSubtype="0" accel="50000" decel="50000" fill="hold" nodeType="withEffect">
                                  <p:stCondLst>
                                    <p:cond delay="0"/>
                                  </p:stCondLst>
                                  <p:childTnLst>
                                    <p:animMotion origin="layout" path="M -4.71534E-6 4.22152E-7 L 0.33227 -0.32842 " pathEditMode="relative" rAng="0" ptsTypes="AA">
                                      <p:cBhvr>
                                        <p:cTn id="46" dur="2000" fill="hold"/>
                                        <p:tgtEl>
                                          <p:spTgt spid="53"/>
                                        </p:tgtEl>
                                        <p:attrNameLst>
                                          <p:attrName>ppt_x</p:attrName>
                                          <p:attrName>ppt_y</p:attrName>
                                        </p:attrNameLst>
                                      </p:cBhvr>
                                      <p:rCtr x="16607" y="-16432"/>
                                    </p:animMotion>
                                  </p:childTnLst>
                                </p:cTn>
                              </p:par>
                              <p:par>
                                <p:cTn id="47" presetID="42" presetClass="path" presetSubtype="0" accel="50000" decel="50000" fill="hold" nodeType="withEffect">
                                  <p:stCondLst>
                                    <p:cond delay="0"/>
                                  </p:stCondLst>
                                  <p:childTnLst>
                                    <p:animMotion origin="layout" path="M 0.00128 0.00023 L 0.68267 -0.32864 " pathEditMode="relative" rAng="0" ptsTypes="AA">
                                      <p:cBhvr>
                                        <p:cTn id="48" dur="2000" fill="hold"/>
                                        <p:tgtEl>
                                          <p:spTgt spid="56"/>
                                        </p:tgtEl>
                                        <p:attrNameLst>
                                          <p:attrName>ppt_x</p:attrName>
                                          <p:attrName>ppt_y</p:attrName>
                                        </p:attrNameLst>
                                      </p:cBhvr>
                                      <p:rCtr x="34069" y="-16455"/>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2" grpId="0" animBg="1"/>
      <p:bldP spid="22" grpId="1" animBg="1"/>
      <p:bldP spid="37" grpId="0" animBg="1"/>
      <p:bldP spid="38" grpId="0" animBg="1"/>
      <p:bldP spid="43" grpId="0"/>
      <p:bldP spid="23" grpId="0" animBg="1"/>
      <p:bldP spid="47" grpId="0" animBg="1"/>
      <p:bldP spid="48" grpId="0" animBg="1"/>
      <p:bldP spid="7" grpId="0"/>
      <p:bldP spid="49" grpId="0"/>
      <p:bldP spid="46" grpId="0" animBg="1"/>
      <p:bldP spid="59" grpId="0" animBg="1"/>
      <p:bldP spid="6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smtClean="0"/>
              <a:t>Features of Service Fabric</a:t>
            </a:r>
            <a:endParaRPr lang="en-GB" dirty="0"/>
          </a:p>
        </p:txBody>
      </p:sp>
    </p:spTree>
    <p:extLst>
      <p:ext uri="{BB962C8B-B14F-4D97-AF65-F5344CB8AC3E}">
        <p14:creationId xmlns:p14="http://schemas.microsoft.com/office/powerpoint/2010/main" val="2720839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txBox="1">
            <a:spLocks/>
          </p:cNvSpPr>
          <p:nvPr/>
        </p:nvSpPr>
        <p:spPr>
          <a:xfrm>
            <a:off x="387513" y="1772575"/>
            <a:ext cx="11997463" cy="128291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solidFill>
                  <a:prstClr val="black"/>
                </a:solidFill>
              </a:rPr>
              <a:t>Reliable collections make it easy to build stateful services.	</a:t>
            </a:r>
          </a:p>
          <a:p>
            <a:r>
              <a:rPr lang="en-US" sz="1800" dirty="0">
                <a:solidFill>
                  <a:prstClr val="black"/>
                </a:solidFill>
              </a:rPr>
              <a:t>An evolution of .NET collections for the cloud.</a:t>
            </a:r>
          </a:p>
          <a:p>
            <a:pPr marL="0" indent="0">
              <a:buFont typeface="Arial" pitchFamily="34" charset="0"/>
              <a:buNone/>
            </a:pPr>
            <a:endParaRPr lang="en-US" sz="3137" dirty="0">
              <a:solidFill>
                <a:prstClr val="black"/>
              </a:solidFill>
            </a:endParaRPr>
          </a:p>
        </p:txBody>
      </p:sp>
      <p:sp>
        <p:nvSpPr>
          <p:cNvPr id="5" name="Title 2"/>
          <p:cNvSpPr>
            <a:spLocks noGrp="1"/>
          </p:cNvSpPr>
          <p:nvPr>
            <p:ph type="title"/>
          </p:nvPr>
        </p:nvSpPr>
        <p:spPr>
          <a:xfrm>
            <a:off x="269241" y="289957"/>
            <a:ext cx="11655840" cy="899537"/>
          </a:xfrm>
        </p:spPr>
        <p:txBody>
          <a:bodyPr/>
          <a:lstStyle/>
          <a:p>
            <a:r>
              <a:rPr lang="en-US" dirty="0" smtClean="0"/>
              <a:t>Reliable Collections</a:t>
            </a:r>
            <a:endParaRPr lang="en-US" dirty="0"/>
          </a:p>
        </p:txBody>
      </p:sp>
      <p:grpSp>
        <p:nvGrpSpPr>
          <p:cNvPr id="6" name="Group 5"/>
          <p:cNvGrpSpPr/>
          <p:nvPr/>
        </p:nvGrpSpPr>
        <p:grpSpPr>
          <a:xfrm>
            <a:off x="1165664" y="3055490"/>
            <a:ext cx="9113652" cy="3006137"/>
            <a:chOff x="2211187" y="3497262"/>
            <a:chExt cx="5962179" cy="2237767"/>
          </a:xfrm>
        </p:grpSpPr>
        <p:sp>
          <p:nvSpPr>
            <p:cNvPr id="7" name="Right Arrow 6"/>
            <p:cNvSpPr/>
            <p:nvPr/>
          </p:nvSpPr>
          <p:spPr>
            <a:xfrm>
              <a:off x="2941637" y="3497262"/>
              <a:ext cx="5228986" cy="2237767"/>
            </a:xfrm>
            <a:prstGeom prst="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grpSp>
          <p:nvGrpSpPr>
            <p:cNvPr id="8" name="Group 7"/>
            <p:cNvGrpSpPr/>
            <p:nvPr/>
          </p:nvGrpSpPr>
          <p:grpSpPr>
            <a:xfrm>
              <a:off x="2211187" y="3878231"/>
              <a:ext cx="1882651" cy="1426879"/>
              <a:chOff x="7111" y="1180245"/>
              <a:chExt cx="2876117" cy="1573660"/>
            </a:xfrm>
          </p:grpSpPr>
          <p:sp>
            <p:nvSpPr>
              <p:cNvPr id="15" name="Rounded Rectangle 14"/>
              <p:cNvSpPr/>
              <p:nvPr/>
            </p:nvSpPr>
            <p:spPr>
              <a:xfrm>
                <a:off x="7111" y="1180245"/>
                <a:ext cx="2477729" cy="1573660"/>
              </a:xfrm>
              <a:prstGeom prst="roundRect">
                <a:avLst/>
              </a:prstGeom>
              <a:solidFill>
                <a:schemeClr val="lt1">
                  <a:hueOff val="0"/>
                  <a:satOff val="0"/>
                  <a:lumOff val="0"/>
                  <a:alpha val="85000"/>
                </a:schemeClr>
              </a:solidFill>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6" name="Rounded Rectangle 4"/>
              <p:cNvSpPr/>
              <p:nvPr/>
            </p:nvSpPr>
            <p:spPr>
              <a:xfrm>
                <a:off x="83932" y="1257065"/>
                <a:ext cx="2799296" cy="14200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4279" tIns="74279" rIns="74279" bIns="74279" numCol="1" spcCol="1270" anchor="t" anchorCtr="0">
                <a:noAutofit/>
              </a:bodyPr>
              <a:lstStyle/>
              <a:p>
                <a:pPr defTabSz="866493">
                  <a:lnSpc>
                    <a:spcPct val="90000"/>
                  </a:lnSpc>
                  <a:spcBef>
                    <a:spcPct val="0"/>
                  </a:spcBef>
                  <a:spcAft>
                    <a:spcPct val="35000"/>
                  </a:spcAft>
                </a:pPr>
                <a:r>
                  <a:rPr lang="en-US" sz="1961" dirty="0">
                    <a:solidFill>
                      <a:srgbClr val="505050">
                        <a:hueOff val="0"/>
                        <a:satOff val="0"/>
                        <a:lumOff val="0"/>
                        <a:alphaOff val="0"/>
                      </a:srgbClr>
                    </a:solidFill>
                  </a:rPr>
                  <a:t>Collections</a:t>
                </a:r>
              </a:p>
              <a:p>
                <a:pPr marL="171394" lvl="1" indent="-171394" defTabSz="666533">
                  <a:lnSpc>
                    <a:spcPct val="90000"/>
                  </a:lnSpc>
                  <a:spcBef>
                    <a:spcPct val="0"/>
                  </a:spcBef>
                  <a:spcAft>
                    <a:spcPct val="15000"/>
                  </a:spcAft>
                  <a:buFontTx/>
                  <a:buChar char="••"/>
                </a:pPr>
                <a:r>
                  <a:rPr lang="en-US" sz="1568" dirty="0">
                    <a:solidFill>
                      <a:srgbClr val="505050">
                        <a:hueOff val="0"/>
                        <a:satOff val="0"/>
                        <a:lumOff val="0"/>
                        <a:alphaOff val="0"/>
                      </a:srgbClr>
                    </a:solidFill>
                  </a:rPr>
                  <a:t>Single machine</a:t>
                </a:r>
              </a:p>
              <a:p>
                <a:pPr marL="171394" lvl="1" indent="-171394" defTabSz="666533">
                  <a:lnSpc>
                    <a:spcPct val="90000"/>
                  </a:lnSpc>
                  <a:spcBef>
                    <a:spcPct val="0"/>
                  </a:spcBef>
                  <a:spcAft>
                    <a:spcPct val="15000"/>
                  </a:spcAft>
                  <a:buFontTx/>
                  <a:buChar char="••"/>
                </a:pPr>
                <a:r>
                  <a:rPr lang="en-US" sz="1568" dirty="0">
                    <a:solidFill>
                      <a:srgbClr val="505050">
                        <a:hueOff val="0"/>
                        <a:satOff val="0"/>
                        <a:lumOff val="0"/>
                        <a:alphaOff val="0"/>
                      </a:srgbClr>
                    </a:solidFill>
                  </a:rPr>
                  <a:t>Single threaded</a:t>
                </a:r>
              </a:p>
            </p:txBody>
          </p:sp>
        </p:grpSp>
        <p:grpSp>
          <p:nvGrpSpPr>
            <p:cNvPr id="9" name="Group 8"/>
            <p:cNvGrpSpPr/>
            <p:nvPr/>
          </p:nvGrpSpPr>
          <p:grpSpPr>
            <a:xfrm>
              <a:off x="4173301" y="3878231"/>
              <a:ext cx="2014339" cy="1375887"/>
              <a:chOff x="2980090" y="757624"/>
              <a:chExt cx="3077296" cy="2418906"/>
            </a:xfrm>
          </p:grpSpPr>
          <p:sp>
            <p:nvSpPr>
              <p:cNvPr id="13" name="Rounded Rectangle 12"/>
              <p:cNvSpPr/>
              <p:nvPr/>
            </p:nvSpPr>
            <p:spPr>
              <a:xfrm>
                <a:off x="2980090" y="757624"/>
                <a:ext cx="2597358" cy="2418906"/>
              </a:xfrm>
              <a:prstGeom prst="roundRect">
                <a:avLst/>
              </a:prstGeom>
              <a:solidFill>
                <a:schemeClr val="lt1">
                  <a:hueOff val="0"/>
                  <a:satOff val="0"/>
                  <a:lumOff val="0"/>
                  <a:alpha val="85000"/>
                </a:schemeClr>
              </a:solidFill>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Rounded Rectangle 6"/>
              <p:cNvSpPr/>
              <p:nvPr/>
            </p:nvSpPr>
            <p:spPr>
              <a:xfrm>
                <a:off x="3340612" y="875704"/>
                <a:ext cx="2716774" cy="218274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4279" tIns="74279" rIns="74279" bIns="74279" numCol="1" spcCol="1270" anchor="t" anchorCtr="0">
                <a:noAutofit/>
              </a:bodyPr>
              <a:lstStyle/>
              <a:p>
                <a:pPr defTabSz="866493">
                  <a:lnSpc>
                    <a:spcPct val="90000"/>
                  </a:lnSpc>
                  <a:spcBef>
                    <a:spcPct val="0"/>
                  </a:spcBef>
                  <a:spcAft>
                    <a:spcPct val="35000"/>
                  </a:spcAft>
                </a:pPr>
                <a:r>
                  <a:rPr lang="en-US" sz="1961" dirty="0">
                    <a:solidFill>
                      <a:srgbClr val="505050">
                        <a:hueOff val="0"/>
                        <a:satOff val="0"/>
                        <a:lumOff val="0"/>
                        <a:alphaOff val="0"/>
                      </a:srgbClr>
                    </a:solidFill>
                  </a:rPr>
                  <a:t>Concurrent </a:t>
                </a:r>
              </a:p>
              <a:p>
                <a:pPr defTabSz="866493">
                  <a:lnSpc>
                    <a:spcPct val="90000"/>
                  </a:lnSpc>
                  <a:spcBef>
                    <a:spcPct val="0"/>
                  </a:spcBef>
                  <a:spcAft>
                    <a:spcPct val="35000"/>
                  </a:spcAft>
                </a:pPr>
                <a:r>
                  <a:rPr lang="en-US" sz="1961" dirty="0">
                    <a:solidFill>
                      <a:srgbClr val="505050">
                        <a:hueOff val="0"/>
                        <a:satOff val="0"/>
                        <a:lumOff val="0"/>
                        <a:alphaOff val="0"/>
                      </a:srgbClr>
                    </a:solidFill>
                  </a:rPr>
                  <a:t>Collections</a:t>
                </a:r>
              </a:p>
              <a:p>
                <a:pPr marL="171394" lvl="1" indent="-171394" defTabSz="666533">
                  <a:lnSpc>
                    <a:spcPct val="90000"/>
                  </a:lnSpc>
                  <a:spcBef>
                    <a:spcPct val="0"/>
                  </a:spcBef>
                  <a:spcAft>
                    <a:spcPct val="15000"/>
                  </a:spcAft>
                  <a:buFontTx/>
                  <a:buChar char="••"/>
                </a:pPr>
                <a:r>
                  <a:rPr lang="en-US" sz="1568" dirty="0">
                    <a:solidFill>
                      <a:srgbClr val="505050">
                        <a:hueOff val="0"/>
                        <a:satOff val="0"/>
                        <a:lumOff val="0"/>
                        <a:alphaOff val="0"/>
                      </a:srgbClr>
                    </a:solidFill>
                  </a:rPr>
                  <a:t>Single machine</a:t>
                </a:r>
              </a:p>
              <a:p>
                <a:pPr marL="171394" lvl="1" indent="-171394" defTabSz="666533">
                  <a:lnSpc>
                    <a:spcPct val="90000"/>
                  </a:lnSpc>
                  <a:spcBef>
                    <a:spcPct val="0"/>
                  </a:spcBef>
                  <a:spcAft>
                    <a:spcPct val="15000"/>
                  </a:spcAft>
                  <a:buFontTx/>
                  <a:buChar char="••"/>
                </a:pPr>
                <a:r>
                  <a:rPr lang="en-US" sz="1568" dirty="0">
                    <a:solidFill>
                      <a:srgbClr val="505050">
                        <a:hueOff val="0"/>
                        <a:satOff val="0"/>
                        <a:lumOff val="0"/>
                        <a:alphaOff val="0"/>
                      </a:srgbClr>
                    </a:solidFill>
                  </a:rPr>
                  <a:t>Multi threaded</a:t>
                </a:r>
              </a:p>
            </p:txBody>
          </p:sp>
        </p:grpSp>
        <p:grpSp>
          <p:nvGrpSpPr>
            <p:cNvPr id="10" name="Group 9"/>
            <p:cNvGrpSpPr/>
            <p:nvPr/>
          </p:nvGrpSpPr>
          <p:grpSpPr>
            <a:xfrm>
              <a:off x="6240434" y="3625922"/>
              <a:ext cx="1932932" cy="1949859"/>
              <a:chOff x="5651140" y="319814"/>
              <a:chExt cx="2952934" cy="3673677"/>
            </a:xfrm>
            <a:effectLst>
              <a:reflection endPos="0" dist="50800" dir="5400000" sy="-100000" algn="bl" rotWithShape="0"/>
            </a:effectLst>
          </p:grpSpPr>
          <p:sp>
            <p:nvSpPr>
              <p:cNvPr id="11" name="Rounded Rectangle 10"/>
              <p:cNvSpPr/>
              <p:nvPr/>
            </p:nvSpPr>
            <p:spPr>
              <a:xfrm>
                <a:off x="5651140" y="319814"/>
                <a:ext cx="2952934" cy="3543004"/>
              </a:xfrm>
              <a:prstGeom prst="roundRect">
                <a:avLst/>
              </a:prstGeom>
              <a:solidFill>
                <a:srgbClr val="92D050">
                  <a:alpha val="85000"/>
                </a:srgbClr>
              </a:solidFill>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2" name="Rounded Rectangle 8"/>
              <p:cNvSpPr/>
              <p:nvPr/>
            </p:nvSpPr>
            <p:spPr>
              <a:xfrm>
                <a:off x="5907503" y="738789"/>
                <a:ext cx="2664636" cy="32547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4279" tIns="74279" rIns="74279" bIns="74279" numCol="1" spcCol="1270" anchor="t" anchorCtr="0">
                <a:noAutofit/>
              </a:bodyPr>
              <a:lstStyle/>
              <a:p>
                <a:pPr defTabSz="866493">
                  <a:lnSpc>
                    <a:spcPct val="90000"/>
                  </a:lnSpc>
                  <a:spcBef>
                    <a:spcPct val="0"/>
                  </a:spcBef>
                  <a:spcAft>
                    <a:spcPct val="35000"/>
                  </a:spcAft>
                </a:pPr>
                <a:r>
                  <a:rPr lang="en-US" sz="1961" b="1" dirty="0">
                    <a:solidFill>
                      <a:srgbClr val="505050"/>
                    </a:solidFill>
                  </a:rPr>
                  <a:t>Reliable Collections</a:t>
                </a:r>
              </a:p>
              <a:p>
                <a:pPr marL="280121" lvl="1" indent="-280121" defTabSz="666533">
                  <a:lnSpc>
                    <a:spcPct val="90000"/>
                  </a:lnSpc>
                  <a:spcBef>
                    <a:spcPct val="0"/>
                  </a:spcBef>
                  <a:spcAft>
                    <a:spcPct val="15000"/>
                  </a:spcAft>
                  <a:buFont typeface="Arial" panose="020B0604020202020204" pitchFamily="34" charset="0"/>
                  <a:buChar char="•"/>
                </a:pPr>
                <a:r>
                  <a:rPr lang="en-US" sz="1568" b="1" dirty="0">
                    <a:solidFill>
                      <a:srgbClr val="505050"/>
                    </a:solidFill>
                  </a:rPr>
                  <a:t>Multi machine</a:t>
                </a:r>
              </a:p>
              <a:p>
                <a:pPr marL="280121" lvl="1" indent="-280121" defTabSz="666533">
                  <a:lnSpc>
                    <a:spcPct val="90000"/>
                  </a:lnSpc>
                  <a:spcBef>
                    <a:spcPct val="0"/>
                  </a:spcBef>
                  <a:spcAft>
                    <a:spcPct val="15000"/>
                  </a:spcAft>
                  <a:buFont typeface="Arial" panose="020B0604020202020204" pitchFamily="34" charset="0"/>
                  <a:buChar char="•"/>
                </a:pPr>
                <a:r>
                  <a:rPr lang="en-US" sz="1568" b="1" dirty="0">
                    <a:solidFill>
                      <a:srgbClr val="505050"/>
                    </a:solidFill>
                  </a:rPr>
                  <a:t>Replicated (HA)</a:t>
                </a:r>
              </a:p>
              <a:p>
                <a:pPr marL="280121" lvl="1" indent="-280121" defTabSz="666533">
                  <a:lnSpc>
                    <a:spcPct val="90000"/>
                  </a:lnSpc>
                  <a:spcBef>
                    <a:spcPct val="0"/>
                  </a:spcBef>
                  <a:spcAft>
                    <a:spcPct val="15000"/>
                  </a:spcAft>
                  <a:buFont typeface="Arial" panose="020B0604020202020204" pitchFamily="34" charset="0"/>
                  <a:buChar char="•"/>
                </a:pPr>
                <a:r>
                  <a:rPr lang="en-US" sz="1568" b="1" dirty="0">
                    <a:solidFill>
                      <a:srgbClr val="505050"/>
                    </a:solidFill>
                  </a:rPr>
                  <a:t>Persistence (durable)</a:t>
                </a:r>
              </a:p>
              <a:p>
                <a:pPr marL="280121" lvl="1" indent="-280121" defTabSz="666533">
                  <a:lnSpc>
                    <a:spcPct val="90000"/>
                  </a:lnSpc>
                  <a:spcBef>
                    <a:spcPct val="0"/>
                  </a:spcBef>
                  <a:spcAft>
                    <a:spcPct val="15000"/>
                  </a:spcAft>
                  <a:buFont typeface="Arial" panose="020B0604020202020204" pitchFamily="34" charset="0"/>
                  <a:buChar char="•"/>
                </a:pPr>
                <a:r>
                  <a:rPr lang="en-US" sz="1568" b="1" dirty="0">
                    <a:solidFill>
                      <a:srgbClr val="505050"/>
                    </a:solidFill>
                  </a:rPr>
                  <a:t>Asynchronous</a:t>
                </a:r>
              </a:p>
              <a:p>
                <a:pPr marL="280121" lvl="1" indent="-280121" defTabSz="666533">
                  <a:lnSpc>
                    <a:spcPct val="90000"/>
                  </a:lnSpc>
                  <a:spcBef>
                    <a:spcPct val="0"/>
                  </a:spcBef>
                  <a:spcAft>
                    <a:spcPct val="15000"/>
                  </a:spcAft>
                  <a:buFont typeface="Arial" panose="020B0604020202020204" pitchFamily="34" charset="0"/>
                  <a:buChar char="•"/>
                </a:pPr>
                <a:r>
                  <a:rPr lang="en-US" sz="1568" b="1" dirty="0">
                    <a:solidFill>
                      <a:srgbClr val="505050"/>
                    </a:solidFill>
                  </a:rPr>
                  <a:t>Transactional</a:t>
                </a:r>
              </a:p>
            </p:txBody>
          </p:sp>
        </p:grpSp>
      </p:grpSp>
    </p:spTree>
    <p:extLst>
      <p:ext uri="{BB962C8B-B14F-4D97-AF65-F5344CB8AC3E}">
        <p14:creationId xmlns:p14="http://schemas.microsoft.com/office/powerpoint/2010/main" val="287793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
          <p:cNvSpPr txBox="1">
            <a:spLocks/>
          </p:cNvSpPr>
          <p:nvPr/>
        </p:nvSpPr>
        <p:spPr>
          <a:xfrm>
            <a:off x="346262" y="3448682"/>
            <a:ext cx="11578819" cy="3106061"/>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solidFill>
                  <a:prstClr val="black"/>
                </a:solidFill>
              </a:rPr>
              <a:t>Data is replicated and durably stored on multiple replicas</a:t>
            </a:r>
            <a:r>
              <a:rPr lang="en-US" sz="1800" dirty="0" smtClean="0">
                <a:solidFill>
                  <a:prstClr val="black"/>
                </a:solidFill>
              </a:rPr>
              <a:t>.</a:t>
            </a:r>
          </a:p>
          <a:p>
            <a:endParaRPr lang="en-US" sz="1800" dirty="0">
              <a:solidFill>
                <a:prstClr val="black"/>
              </a:solidFill>
            </a:endParaRPr>
          </a:p>
          <a:p>
            <a:r>
              <a:rPr lang="en-US" sz="1800" dirty="0">
                <a:solidFill>
                  <a:prstClr val="black"/>
                </a:solidFill>
              </a:rPr>
              <a:t>Atomically update one or more collections using transactions</a:t>
            </a:r>
            <a:r>
              <a:rPr lang="en-US" sz="1800" dirty="0" smtClean="0">
                <a:solidFill>
                  <a:prstClr val="black"/>
                </a:solidFill>
              </a:rPr>
              <a:t>.</a:t>
            </a:r>
          </a:p>
          <a:p>
            <a:endParaRPr lang="en-US" sz="1800" dirty="0">
              <a:solidFill>
                <a:prstClr val="black"/>
              </a:solidFill>
            </a:endParaRPr>
          </a:p>
          <a:p>
            <a:r>
              <a:rPr lang="en-US" sz="1800" dirty="0">
                <a:solidFill>
                  <a:prstClr val="black"/>
                </a:solidFill>
              </a:rPr>
              <a:t>Supports LINQ.</a:t>
            </a:r>
          </a:p>
          <a:p>
            <a:pPr marL="0" indent="0">
              <a:buFont typeface="Arial" pitchFamily="34" charset="0"/>
              <a:buNone/>
            </a:pPr>
            <a:endParaRPr lang="en-US" sz="3137" dirty="0">
              <a:solidFill>
                <a:prstClr val="black"/>
              </a:solidFill>
            </a:endParaRPr>
          </a:p>
        </p:txBody>
      </p:sp>
      <p:sp>
        <p:nvSpPr>
          <p:cNvPr id="21" name="Title 2"/>
          <p:cNvSpPr>
            <a:spLocks noGrp="1"/>
          </p:cNvSpPr>
          <p:nvPr>
            <p:ph type="title"/>
          </p:nvPr>
        </p:nvSpPr>
        <p:spPr>
          <a:xfrm>
            <a:off x="269241" y="289957"/>
            <a:ext cx="11655840" cy="899537"/>
          </a:xfrm>
        </p:spPr>
        <p:txBody>
          <a:bodyPr/>
          <a:lstStyle/>
          <a:p>
            <a:r>
              <a:rPr lang="en-US" dirty="0" smtClean="0">
                <a:solidFill>
                  <a:srgbClr val="0070AD"/>
                </a:solidFill>
              </a:rPr>
              <a:t>Reliable Collections</a:t>
            </a:r>
            <a:endParaRPr lang="en-US" dirty="0">
              <a:solidFill>
                <a:srgbClr val="0070AD"/>
              </a:solidFill>
            </a:endParaRPr>
          </a:p>
        </p:txBody>
      </p:sp>
      <p:sp>
        <p:nvSpPr>
          <p:cNvPr id="22" name="Text Placeholder 1"/>
          <p:cNvSpPr txBox="1">
            <a:spLocks/>
          </p:cNvSpPr>
          <p:nvPr/>
        </p:nvSpPr>
        <p:spPr>
          <a:xfrm>
            <a:off x="8661005" y="1812876"/>
            <a:ext cx="4421400" cy="619817"/>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dirty="0" err="1">
                <a:solidFill>
                  <a:prstClr val="black"/>
                </a:solidFill>
              </a:rPr>
              <a:t>IReliableQueue</a:t>
            </a:r>
            <a:r>
              <a:rPr lang="en-US" sz="1800" dirty="0">
                <a:solidFill>
                  <a:prstClr val="black"/>
                </a:solidFill>
              </a:rPr>
              <a:t>&lt;T&gt;</a:t>
            </a:r>
          </a:p>
        </p:txBody>
      </p:sp>
      <p:grpSp>
        <p:nvGrpSpPr>
          <p:cNvPr id="23" name="Group 22"/>
          <p:cNvGrpSpPr/>
          <p:nvPr/>
        </p:nvGrpSpPr>
        <p:grpSpPr>
          <a:xfrm>
            <a:off x="717453" y="1601890"/>
            <a:ext cx="1437600" cy="894112"/>
            <a:chOff x="514118" y="5078322"/>
            <a:chExt cx="1961420" cy="1113098"/>
          </a:xfrm>
        </p:grpSpPr>
        <p:pic>
          <p:nvPicPr>
            <p:cNvPr id="24" name="Picture 23"/>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25" name="Picture 24"/>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26" name="Picture 25"/>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27" name="Straight Connector 26"/>
            <p:cNvCxnSpPr>
              <a:endCxn id="26" idx="1"/>
            </p:cNvCxnSpPr>
            <p:nvPr/>
          </p:nvCxnSpPr>
          <p:spPr>
            <a:xfrm>
              <a:off x="1825707" y="5750932"/>
              <a:ext cx="185206" cy="208176"/>
            </a:xfrm>
            <a:prstGeom prst="line">
              <a:avLst/>
            </a:prstGeom>
            <a:ln w="50800">
              <a:solidFill>
                <a:schemeClr val="accent1"/>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28" name="Straight Connector 27"/>
            <p:cNvCxnSpPr>
              <a:endCxn id="25" idx="3"/>
            </p:cNvCxnSpPr>
            <p:nvPr/>
          </p:nvCxnSpPr>
          <p:spPr>
            <a:xfrm flipH="1">
              <a:off x="978743" y="5753012"/>
              <a:ext cx="185190" cy="206096"/>
            </a:xfrm>
            <a:prstGeom prst="line">
              <a:avLst/>
            </a:prstGeom>
            <a:ln w="50800">
              <a:solidFill>
                <a:schemeClr val="accent1"/>
              </a:solidFill>
              <a:headEnd type="none"/>
              <a:tailEnd type="none"/>
            </a:ln>
          </p:spPr>
          <p:style>
            <a:lnRef idx="1">
              <a:schemeClr val="accent6"/>
            </a:lnRef>
            <a:fillRef idx="0">
              <a:schemeClr val="accent6"/>
            </a:fillRef>
            <a:effectRef idx="0">
              <a:schemeClr val="accent6"/>
            </a:effectRef>
            <a:fontRef idx="minor">
              <a:schemeClr val="tx1"/>
            </a:fontRef>
          </p:style>
        </p:cxnSp>
      </p:grpSp>
      <p:sp>
        <p:nvSpPr>
          <p:cNvPr id="29" name="Text Placeholder 1"/>
          <p:cNvSpPr txBox="1">
            <a:spLocks/>
          </p:cNvSpPr>
          <p:nvPr/>
        </p:nvSpPr>
        <p:spPr>
          <a:xfrm>
            <a:off x="2450758" y="1812876"/>
            <a:ext cx="4421400" cy="619817"/>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dirty="0" err="1">
                <a:solidFill>
                  <a:prstClr val="black"/>
                </a:solidFill>
              </a:rPr>
              <a:t>IReliableDictionary</a:t>
            </a:r>
            <a:r>
              <a:rPr lang="en-US" sz="1800" dirty="0">
                <a:solidFill>
                  <a:prstClr val="black"/>
                </a:solidFill>
              </a:rPr>
              <a:t>&lt;K,V&gt;</a:t>
            </a:r>
          </a:p>
        </p:txBody>
      </p:sp>
      <p:grpSp>
        <p:nvGrpSpPr>
          <p:cNvPr id="30" name="Group 29"/>
          <p:cNvGrpSpPr/>
          <p:nvPr/>
        </p:nvGrpSpPr>
        <p:grpSpPr>
          <a:xfrm>
            <a:off x="6608175" y="1189494"/>
            <a:ext cx="1997288" cy="1641890"/>
            <a:chOff x="126834" y="4165624"/>
            <a:chExt cx="3181494" cy="2022233"/>
          </a:xfrm>
        </p:grpSpPr>
        <p:pic>
          <p:nvPicPr>
            <p:cNvPr id="31" name="Picture 30"/>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1114516" y="4165624"/>
              <a:ext cx="1264353" cy="1688905"/>
            </a:xfrm>
            <a:prstGeom prst="rect">
              <a:avLst/>
            </a:prstGeom>
          </p:spPr>
        </p:pic>
        <p:pic>
          <p:nvPicPr>
            <p:cNvPr id="32" name="Picture 31"/>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2429880" y="4975533"/>
              <a:ext cx="878448" cy="1212324"/>
            </a:xfrm>
            <a:prstGeom prst="rect">
              <a:avLst/>
            </a:prstGeom>
          </p:spPr>
        </p:pic>
        <p:pic>
          <p:nvPicPr>
            <p:cNvPr id="33" name="Picture 32"/>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126834" y="4975533"/>
              <a:ext cx="878448" cy="1212324"/>
            </a:xfrm>
            <a:prstGeom prst="rect">
              <a:avLst/>
            </a:prstGeom>
          </p:spPr>
        </p:pic>
        <p:cxnSp>
          <p:nvCxnSpPr>
            <p:cNvPr id="34" name="Straight Connector 33"/>
            <p:cNvCxnSpPr/>
            <p:nvPr/>
          </p:nvCxnSpPr>
          <p:spPr>
            <a:xfrm>
              <a:off x="2242067" y="5235412"/>
              <a:ext cx="200788" cy="185810"/>
            </a:xfrm>
            <a:prstGeom prst="line">
              <a:avLst/>
            </a:prstGeom>
            <a:ln w="50800">
              <a:solidFill>
                <a:schemeClr val="accent1"/>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35" name="Straight Connector 34"/>
            <p:cNvCxnSpPr/>
            <p:nvPr/>
          </p:nvCxnSpPr>
          <p:spPr>
            <a:xfrm flipV="1">
              <a:off x="910726" y="5241965"/>
              <a:ext cx="228600" cy="169816"/>
            </a:xfrm>
            <a:prstGeom prst="line">
              <a:avLst/>
            </a:prstGeom>
            <a:ln w="50800">
              <a:solidFill>
                <a:schemeClr val="accent1"/>
              </a:solidFill>
              <a:headEnd type="none"/>
              <a:tailEnd type="non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679307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smtClean="0"/>
              <a:t>Reliable Actors</a:t>
            </a:r>
            <a:endParaRPr lang="en-GB" dirty="0"/>
          </a:p>
        </p:txBody>
      </p:sp>
      <p:sp>
        <p:nvSpPr>
          <p:cNvPr id="5" name="Text Placeholder 4"/>
          <p:cNvSpPr>
            <a:spLocks noGrp="1"/>
          </p:cNvSpPr>
          <p:nvPr>
            <p:ph type="body" sz="quarter" idx="10"/>
          </p:nvPr>
        </p:nvSpPr>
        <p:spPr>
          <a:xfrm>
            <a:off x="227348" y="1815352"/>
            <a:ext cx="9107152" cy="4466201"/>
          </a:xfrm>
        </p:spPr>
        <p:txBody>
          <a:bodyPr/>
          <a:lstStyle/>
          <a:p>
            <a:pPr lvl="1"/>
            <a:r>
              <a:rPr lang="en-US" dirty="0"/>
              <a:t>An independent unit of compute and state with large number of them executing in parallel</a:t>
            </a:r>
          </a:p>
          <a:p>
            <a:pPr lvl="1"/>
            <a:endParaRPr lang="en-US" dirty="0" smtClean="0"/>
          </a:p>
          <a:p>
            <a:pPr lvl="1"/>
            <a:r>
              <a:rPr lang="en-US" dirty="0"/>
              <a:t>Communicates with other actors using asynchronous messaging</a:t>
            </a:r>
          </a:p>
          <a:p>
            <a:pPr lvl="1"/>
            <a:endParaRPr lang="en-US" dirty="0"/>
          </a:p>
          <a:p>
            <a:pPr lvl="1"/>
            <a:r>
              <a:rPr lang="en-US" dirty="0"/>
              <a:t>Has single threaded execution (turn based concurrency)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1423" y="3103001"/>
            <a:ext cx="2514951" cy="2695951"/>
          </a:xfrm>
          <a:prstGeom prst="rect">
            <a:avLst/>
          </a:prstGeom>
        </p:spPr>
      </p:pic>
    </p:spTree>
    <p:extLst>
      <p:ext uri="{BB962C8B-B14F-4D97-AF65-F5344CB8AC3E}">
        <p14:creationId xmlns:p14="http://schemas.microsoft.com/office/powerpoint/2010/main" val="23846322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p:cNvSpPr>
            <a:spLocks noGrp="1"/>
          </p:cNvSpPr>
          <p:nvPr>
            <p:ph type="title"/>
          </p:nvPr>
        </p:nvSpPr>
        <p:spPr>
          <a:xfrm>
            <a:off x="269241" y="289958"/>
            <a:ext cx="11655840" cy="899537"/>
          </a:xfrm>
        </p:spPr>
        <p:txBody>
          <a:bodyPr/>
          <a:lstStyle/>
          <a:p>
            <a:r>
              <a:rPr lang="en-US" dirty="0" smtClean="0"/>
              <a:t>Create a Reliable Actor</a:t>
            </a:r>
            <a:endParaRPr lang="en-US" dirty="0"/>
          </a:p>
        </p:txBody>
      </p:sp>
      <p:sp>
        <p:nvSpPr>
          <p:cNvPr id="5" name="Text Placeholder 5"/>
          <p:cNvSpPr>
            <a:spLocks noGrp="1"/>
          </p:cNvSpPr>
          <p:nvPr>
            <p:ph type="body" sz="quarter" idx="10"/>
          </p:nvPr>
        </p:nvSpPr>
        <p:spPr>
          <a:xfrm>
            <a:off x="269239" y="1189176"/>
            <a:ext cx="11653523" cy="423667"/>
          </a:xfrm>
        </p:spPr>
        <p:txBody>
          <a:bodyPr/>
          <a:lstStyle/>
          <a:p>
            <a:r>
              <a:rPr lang="en-US" sz="1800" dirty="0" smtClean="0"/>
              <a:t>Define Actor Interface</a:t>
            </a:r>
          </a:p>
          <a:p>
            <a:endParaRPr lang="en-US" sz="784" dirty="0"/>
          </a:p>
          <a:p>
            <a:endParaRPr lang="en-US" sz="784" dirty="0"/>
          </a:p>
          <a:p>
            <a:endParaRPr lang="en-US" sz="784" dirty="0"/>
          </a:p>
          <a:p>
            <a:endParaRPr lang="en-US" sz="784" dirty="0"/>
          </a:p>
          <a:p>
            <a:endParaRPr lang="en-US" sz="784" dirty="0"/>
          </a:p>
          <a:p>
            <a:endParaRPr lang="en-US" sz="784" dirty="0"/>
          </a:p>
          <a:p>
            <a:endParaRPr lang="en-US" sz="784" dirty="0"/>
          </a:p>
          <a:p>
            <a:endParaRPr lang="en-US" sz="784" dirty="0"/>
          </a:p>
          <a:p>
            <a:endParaRPr lang="en-US" dirty="0" smtClean="0"/>
          </a:p>
          <a:p>
            <a:endParaRPr lang="en-US" dirty="0" smtClean="0"/>
          </a:p>
        </p:txBody>
      </p:sp>
      <p:sp>
        <p:nvSpPr>
          <p:cNvPr id="6" name="TextBox 5"/>
          <p:cNvSpPr txBox="1"/>
          <p:nvPr/>
        </p:nvSpPr>
        <p:spPr>
          <a:xfrm>
            <a:off x="300942" y="5072750"/>
            <a:ext cx="11130608" cy="1194836"/>
          </a:xfrm>
          <a:prstGeom prst="rect">
            <a:avLst/>
          </a:prstGeom>
          <a:solidFill>
            <a:schemeClr val="bg2">
              <a:lumMod val="90000"/>
            </a:schemeClr>
          </a:solidFill>
        </p:spPr>
        <p:txBody>
          <a:bodyPr wrap="square" lIns="179285" tIns="143428" rIns="179285" bIns="143428" rtlCol="0">
            <a:spAutoFit/>
          </a:bodyPr>
          <a:lstStyle/>
          <a:p>
            <a:r>
              <a:rPr lang="en-US" sz="1961" dirty="0">
                <a:solidFill>
                  <a:srgbClr val="569CD6"/>
                </a:solidFill>
                <a:highlight>
                  <a:srgbClr val="1E1E1E"/>
                </a:highlight>
                <a:latin typeface="Consolas" panose="020B0609020204030204" pitchFamily="49" charset="0"/>
              </a:rPr>
              <a:t>using</a:t>
            </a:r>
            <a:r>
              <a:rPr lang="en-US" sz="1961" dirty="0">
                <a:solidFill>
                  <a:srgbClr val="DCDCDC"/>
                </a:solidFill>
                <a:highlight>
                  <a:srgbClr val="1E1E1E"/>
                </a:highlight>
                <a:latin typeface="Consolas" panose="020B0609020204030204" pitchFamily="49" charset="0"/>
              </a:rPr>
              <a:t> (</a:t>
            </a:r>
            <a:r>
              <a:rPr lang="en-US" sz="1961" dirty="0" err="1">
                <a:solidFill>
                  <a:srgbClr val="569CD6"/>
                </a:solidFill>
                <a:highlight>
                  <a:srgbClr val="1E1E1E"/>
                </a:highlight>
                <a:latin typeface="Consolas" panose="020B0609020204030204" pitchFamily="49" charset="0"/>
              </a:rPr>
              <a:t>var</a:t>
            </a:r>
            <a:r>
              <a:rPr lang="en-US" sz="1961" dirty="0">
                <a:solidFill>
                  <a:srgbClr val="DCDCDC"/>
                </a:solidFill>
                <a:highlight>
                  <a:srgbClr val="1E1E1E"/>
                </a:highlight>
                <a:latin typeface="Consolas" panose="020B0609020204030204" pitchFamily="49" charset="0"/>
              </a:rPr>
              <a:t> </a:t>
            </a:r>
            <a:r>
              <a:rPr lang="en-US" sz="1961" dirty="0" err="1">
                <a:solidFill>
                  <a:srgbClr val="DCDCDC"/>
                </a:solidFill>
                <a:highlight>
                  <a:srgbClr val="1E1E1E"/>
                </a:highlight>
                <a:latin typeface="Consolas" panose="020B0609020204030204" pitchFamily="49" charset="0"/>
              </a:rPr>
              <a:t>fabricRuntime</a:t>
            </a:r>
            <a:r>
              <a:rPr lang="en-US" sz="1961" dirty="0">
                <a:solidFill>
                  <a:srgbClr val="DCDCDC"/>
                </a:solidFill>
                <a:highlight>
                  <a:srgbClr val="1E1E1E"/>
                </a:highlight>
                <a:latin typeface="Consolas" panose="020B0609020204030204" pitchFamily="49" charset="0"/>
              </a:rPr>
              <a:t> </a:t>
            </a:r>
            <a:r>
              <a:rPr lang="en-US" sz="1961" dirty="0">
                <a:solidFill>
                  <a:srgbClr val="B4B4B4"/>
                </a:solidFill>
                <a:highlight>
                  <a:srgbClr val="1E1E1E"/>
                </a:highlight>
                <a:latin typeface="Consolas" panose="020B0609020204030204" pitchFamily="49" charset="0"/>
              </a:rPr>
              <a:t>=</a:t>
            </a:r>
            <a:r>
              <a:rPr lang="en-US" sz="1961" dirty="0">
                <a:solidFill>
                  <a:srgbClr val="DCDCDC"/>
                </a:solidFill>
                <a:highlight>
                  <a:srgbClr val="1E1E1E"/>
                </a:highlight>
                <a:latin typeface="Consolas" panose="020B0609020204030204" pitchFamily="49" charset="0"/>
              </a:rPr>
              <a:t> </a:t>
            </a:r>
            <a:r>
              <a:rPr lang="en-US" sz="1961" dirty="0" err="1">
                <a:solidFill>
                  <a:srgbClr val="4EC9B0"/>
                </a:solidFill>
                <a:highlight>
                  <a:srgbClr val="1E1E1E"/>
                </a:highlight>
                <a:latin typeface="Consolas" panose="020B0609020204030204" pitchFamily="49" charset="0"/>
              </a:rPr>
              <a:t>FabricRuntime</a:t>
            </a:r>
            <a:r>
              <a:rPr lang="en-US" sz="1961" dirty="0" err="1">
                <a:solidFill>
                  <a:srgbClr val="B4B4B4"/>
                </a:solidFill>
                <a:highlight>
                  <a:srgbClr val="1E1E1E"/>
                </a:highlight>
                <a:latin typeface="Consolas" panose="020B0609020204030204" pitchFamily="49" charset="0"/>
              </a:rPr>
              <a:t>.</a:t>
            </a:r>
            <a:r>
              <a:rPr lang="en-US" sz="1961" dirty="0" err="1">
                <a:solidFill>
                  <a:srgbClr val="DCDCDC"/>
                </a:solidFill>
                <a:highlight>
                  <a:srgbClr val="1E1E1E"/>
                </a:highlight>
                <a:latin typeface="Consolas" panose="020B0609020204030204" pitchFamily="49" charset="0"/>
              </a:rPr>
              <a:t>Create</a:t>
            </a:r>
            <a:r>
              <a:rPr lang="en-US" sz="1961" dirty="0">
                <a:solidFill>
                  <a:srgbClr val="DCDCDC"/>
                </a:solidFill>
                <a:highlight>
                  <a:srgbClr val="1E1E1E"/>
                </a:highlight>
                <a:latin typeface="Consolas" panose="020B0609020204030204" pitchFamily="49" charset="0"/>
              </a:rPr>
              <a:t>())</a:t>
            </a:r>
          </a:p>
          <a:p>
            <a:r>
              <a:rPr lang="en-US" sz="1961" dirty="0">
                <a:solidFill>
                  <a:srgbClr val="DCDCDC"/>
                </a:solidFill>
                <a:highlight>
                  <a:srgbClr val="1E1E1E"/>
                </a:highlight>
                <a:latin typeface="Consolas" panose="020B0609020204030204" pitchFamily="49" charset="0"/>
              </a:rPr>
              <a:t>{</a:t>
            </a:r>
          </a:p>
          <a:p>
            <a:r>
              <a:rPr lang="en-US" sz="1961" dirty="0">
                <a:solidFill>
                  <a:srgbClr val="DCDCDC"/>
                </a:solidFill>
                <a:highlight>
                  <a:srgbClr val="1E1E1E"/>
                </a:highlight>
                <a:latin typeface="Consolas" panose="020B0609020204030204" pitchFamily="49" charset="0"/>
              </a:rPr>
              <a:t>    </a:t>
            </a:r>
            <a:r>
              <a:rPr lang="en-US" sz="1961" dirty="0" err="1">
                <a:solidFill>
                  <a:srgbClr val="DCDCDC"/>
                </a:solidFill>
                <a:highlight>
                  <a:srgbClr val="1E1E1E"/>
                </a:highlight>
                <a:latin typeface="Consolas" panose="020B0609020204030204" pitchFamily="49" charset="0"/>
              </a:rPr>
              <a:t>fabricRuntime</a:t>
            </a:r>
            <a:r>
              <a:rPr lang="en-US" sz="1961" dirty="0" err="1">
                <a:solidFill>
                  <a:srgbClr val="B4B4B4"/>
                </a:solidFill>
                <a:highlight>
                  <a:srgbClr val="1E1E1E"/>
                </a:highlight>
                <a:latin typeface="Consolas" panose="020B0609020204030204" pitchFamily="49" charset="0"/>
              </a:rPr>
              <a:t>.</a:t>
            </a:r>
            <a:r>
              <a:rPr lang="en-US" sz="1961" dirty="0" err="1">
                <a:solidFill>
                  <a:srgbClr val="DCDCDC"/>
                </a:solidFill>
                <a:highlight>
                  <a:srgbClr val="1E1E1E"/>
                </a:highlight>
                <a:latin typeface="Consolas" panose="020B0609020204030204" pitchFamily="49" charset="0"/>
              </a:rPr>
              <a:t>RegisterActor</a:t>
            </a:r>
            <a:r>
              <a:rPr lang="en-US" sz="1961" dirty="0">
                <a:solidFill>
                  <a:srgbClr val="DCDCDC"/>
                </a:solidFill>
                <a:highlight>
                  <a:srgbClr val="1E1E1E"/>
                </a:highlight>
                <a:latin typeface="Consolas" panose="020B0609020204030204" pitchFamily="49" charset="0"/>
              </a:rPr>
              <a:t>(</a:t>
            </a:r>
            <a:r>
              <a:rPr lang="en-US" sz="1961" dirty="0" err="1">
                <a:solidFill>
                  <a:srgbClr val="569CD6"/>
                </a:solidFill>
                <a:highlight>
                  <a:srgbClr val="1E1E1E"/>
                </a:highlight>
                <a:latin typeface="Consolas" panose="020B0609020204030204" pitchFamily="49" charset="0"/>
              </a:rPr>
              <a:t>typeof</a:t>
            </a:r>
            <a:r>
              <a:rPr lang="en-US" sz="1961" dirty="0">
                <a:solidFill>
                  <a:srgbClr val="DCDCDC"/>
                </a:solidFill>
                <a:highlight>
                  <a:srgbClr val="1E1E1E"/>
                </a:highlight>
                <a:latin typeface="Consolas" panose="020B0609020204030204" pitchFamily="49" charset="0"/>
              </a:rPr>
              <a:t>(</a:t>
            </a:r>
            <a:r>
              <a:rPr lang="en-US" sz="1961" dirty="0" err="1">
                <a:solidFill>
                  <a:srgbClr val="4EC9B0"/>
                </a:solidFill>
                <a:highlight>
                  <a:srgbClr val="1E1E1E"/>
                </a:highlight>
                <a:latin typeface="Consolas" panose="020B0609020204030204" pitchFamily="49" charset="0"/>
              </a:rPr>
              <a:t>HelloWorldActor</a:t>
            </a:r>
            <a:r>
              <a:rPr lang="en-US" sz="1961" dirty="0">
                <a:solidFill>
                  <a:srgbClr val="DCDCDC"/>
                </a:solidFill>
                <a:highlight>
                  <a:srgbClr val="1E1E1E"/>
                </a:highlight>
                <a:latin typeface="Consolas" panose="020B0609020204030204" pitchFamily="49" charset="0"/>
              </a:rPr>
              <a:t>));</a:t>
            </a:r>
            <a:endParaRPr lang="en-US" sz="1961" dirty="0"/>
          </a:p>
        </p:txBody>
      </p:sp>
      <p:sp>
        <p:nvSpPr>
          <p:cNvPr id="7" name="TextBox 6"/>
          <p:cNvSpPr txBox="1"/>
          <p:nvPr/>
        </p:nvSpPr>
        <p:spPr>
          <a:xfrm>
            <a:off x="300942" y="3273402"/>
            <a:ext cx="11130608" cy="893110"/>
          </a:xfrm>
          <a:prstGeom prst="rect">
            <a:avLst/>
          </a:prstGeom>
          <a:solidFill>
            <a:schemeClr val="bg2">
              <a:lumMod val="90000"/>
            </a:schemeClr>
          </a:solidFill>
        </p:spPr>
        <p:txBody>
          <a:bodyPr wrap="square" lIns="179285" tIns="143428" rIns="179285" bIns="143428" rtlCol="0">
            <a:spAutoFit/>
          </a:bodyPr>
          <a:lstStyle/>
          <a:p>
            <a:r>
              <a:rPr lang="en-US" sz="1961" dirty="0">
                <a:solidFill>
                  <a:srgbClr val="569CD6"/>
                </a:solidFill>
                <a:highlight>
                  <a:srgbClr val="1E1E1E"/>
                </a:highlight>
                <a:latin typeface="Consolas" panose="020B0609020204030204" pitchFamily="49" charset="0"/>
              </a:rPr>
              <a:t>public</a:t>
            </a:r>
            <a:r>
              <a:rPr lang="en-US" sz="1961" dirty="0">
                <a:solidFill>
                  <a:srgbClr val="DCDCDC"/>
                </a:solidFill>
                <a:highlight>
                  <a:srgbClr val="1E1E1E"/>
                </a:highlight>
                <a:latin typeface="Consolas" panose="020B0609020204030204" pitchFamily="49" charset="0"/>
              </a:rPr>
              <a:t> </a:t>
            </a:r>
            <a:r>
              <a:rPr lang="en-US" sz="1961" dirty="0">
                <a:solidFill>
                  <a:srgbClr val="569CD6"/>
                </a:solidFill>
                <a:highlight>
                  <a:srgbClr val="1E1E1E"/>
                </a:highlight>
                <a:latin typeface="Consolas" panose="020B0609020204030204" pitchFamily="49" charset="0"/>
              </a:rPr>
              <a:t>class</a:t>
            </a:r>
            <a:r>
              <a:rPr lang="en-US" sz="1961" dirty="0">
                <a:solidFill>
                  <a:srgbClr val="DCDCDC"/>
                </a:solidFill>
                <a:highlight>
                  <a:srgbClr val="1E1E1E"/>
                </a:highlight>
                <a:latin typeface="Consolas" panose="020B0609020204030204" pitchFamily="49" charset="0"/>
              </a:rPr>
              <a:t> </a:t>
            </a:r>
            <a:r>
              <a:rPr lang="en-US" sz="1961" dirty="0" err="1">
                <a:solidFill>
                  <a:srgbClr val="4EC9B0"/>
                </a:solidFill>
                <a:highlight>
                  <a:srgbClr val="1E1E1E"/>
                </a:highlight>
                <a:latin typeface="Consolas" panose="020B0609020204030204" pitchFamily="49" charset="0"/>
              </a:rPr>
              <a:t>HelloWorldActor</a:t>
            </a:r>
            <a:r>
              <a:rPr lang="en-US" sz="1961" dirty="0">
                <a:solidFill>
                  <a:srgbClr val="DCDCDC"/>
                </a:solidFill>
                <a:highlight>
                  <a:srgbClr val="1E1E1E"/>
                </a:highlight>
                <a:latin typeface="Consolas" panose="020B0609020204030204" pitchFamily="49" charset="0"/>
              </a:rPr>
              <a:t> : </a:t>
            </a:r>
            <a:r>
              <a:rPr lang="en-US" sz="1961" dirty="0">
                <a:solidFill>
                  <a:srgbClr val="4EC9B0"/>
                </a:solidFill>
                <a:highlight>
                  <a:srgbClr val="1E1E1E"/>
                </a:highlight>
                <a:latin typeface="Consolas" panose="020B0609020204030204" pitchFamily="49" charset="0"/>
              </a:rPr>
              <a:t>Actor</a:t>
            </a:r>
            <a:r>
              <a:rPr lang="en-US" sz="1961" dirty="0">
                <a:solidFill>
                  <a:srgbClr val="DCDCDC"/>
                </a:solidFill>
                <a:highlight>
                  <a:srgbClr val="1E1E1E"/>
                </a:highlight>
                <a:latin typeface="Consolas" panose="020B0609020204030204" pitchFamily="49" charset="0"/>
              </a:rPr>
              <a:t>, </a:t>
            </a:r>
            <a:r>
              <a:rPr lang="en-US" sz="1961" dirty="0" err="1">
                <a:solidFill>
                  <a:srgbClr val="B8D7A3"/>
                </a:solidFill>
                <a:highlight>
                  <a:srgbClr val="1E1E1E"/>
                </a:highlight>
                <a:latin typeface="Consolas" panose="020B0609020204030204" pitchFamily="49" charset="0"/>
              </a:rPr>
              <a:t>IHelloWorld</a:t>
            </a:r>
            <a:r>
              <a:rPr lang="en-US" sz="1961" dirty="0">
                <a:solidFill>
                  <a:srgbClr val="B8D7A3"/>
                </a:solidFill>
                <a:highlight>
                  <a:srgbClr val="1E1E1E"/>
                </a:highlight>
                <a:latin typeface="Consolas" panose="020B0609020204030204" pitchFamily="49" charset="0"/>
              </a:rPr>
              <a:t> </a:t>
            </a:r>
            <a:r>
              <a:rPr lang="en-US" sz="1961" dirty="0">
                <a:solidFill>
                  <a:srgbClr val="DCDCDC"/>
                </a:solidFill>
                <a:highlight>
                  <a:srgbClr val="1E1E1E"/>
                </a:highlight>
                <a:latin typeface="Consolas" panose="020B0609020204030204" pitchFamily="49" charset="0"/>
              </a:rPr>
              <a:t>{</a:t>
            </a:r>
            <a:endParaRPr lang="en-US" sz="1961" dirty="0">
              <a:highlight>
                <a:srgbClr val="1E1E1E"/>
              </a:highlight>
            </a:endParaRPr>
          </a:p>
          <a:p>
            <a:r>
              <a:rPr lang="en-US" sz="1961" dirty="0">
                <a:solidFill>
                  <a:srgbClr val="DCDCDC"/>
                </a:solidFill>
                <a:highlight>
                  <a:srgbClr val="1E1E1E"/>
                </a:highlight>
                <a:latin typeface="Consolas" panose="020B0609020204030204" pitchFamily="49" charset="0"/>
              </a:rPr>
              <a:t>... }</a:t>
            </a:r>
          </a:p>
        </p:txBody>
      </p:sp>
      <p:sp>
        <p:nvSpPr>
          <p:cNvPr id="8" name="TextBox 7"/>
          <p:cNvSpPr txBox="1"/>
          <p:nvPr/>
        </p:nvSpPr>
        <p:spPr>
          <a:xfrm>
            <a:off x="266920" y="1583346"/>
            <a:ext cx="11130608" cy="893110"/>
          </a:xfrm>
          <a:prstGeom prst="rect">
            <a:avLst/>
          </a:prstGeom>
          <a:solidFill>
            <a:schemeClr val="bg2">
              <a:lumMod val="90000"/>
            </a:schemeClr>
          </a:solidFill>
        </p:spPr>
        <p:txBody>
          <a:bodyPr wrap="square" lIns="179285" tIns="143428" rIns="179285" bIns="143428" rtlCol="0">
            <a:spAutoFit/>
          </a:bodyPr>
          <a:lstStyle/>
          <a:p>
            <a:r>
              <a:rPr lang="en-US" sz="1961" dirty="0">
                <a:solidFill>
                  <a:srgbClr val="569CD6"/>
                </a:solidFill>
                <a:highlight>
                  <a:srgbClr val="1E1E1E"/>
                </a:highlight>
                <a:latin typeface="Consolas" panose="020B0609020204030204" pitchFamily="49" charset="0"/>
              </a:rPr>
              <a:t>public</a:t>
            </a:r>
            <a:r>
              <a:rPr lang="en-US" sz="1961" dirty="0">
                <a:solidFill>
                  <a:srgbClr val="DCDCDC"/>
                </a:solidFill>
                <a:highlight>
                  <a:srgbClr val="1E1E1E"/>
                </a:highlight>
                <a:latin typeface="Consolas" panose="020B0609020204030204" pitchFamily="49" charset="0"/>
              </a:rPr>
              <a:t> </a:t>
            </a:r>
            <a:r>
              <a:rPr lang="en-US" sz="1961" dirty="0">
                <a:solidFill>
                  <a:srgbClr val="569CD6"/>
                </a:solidFill>
                <a:highlight>
                  <a:srgbClr val="1E1E1E"/>
                </a:highlight>
                <a:latin typeface="Consolas" panose="020B0609020204030204" pitchFamily="49" charset="0"/>
              </a:rPr>
              <a:t>interface </a:t>
            </a:r>
            <a:r>
              <a:rPr lang="en-US" sz="1961" dirty="0" err="1">
                <a:solidFill>
                  <a:srgbClr val="4EC9B0"/>
                </a:solidFill>
                <a:highlight>
                  <a:srgbClr val="1E1E1E"/>
                </a:highlight>
                <a:latin typeface="Consolas" panose="020B0609020204030204" pitchFamily="49" charset="0"/>
              </a:rPr>
              <a:t>IHelloWorld</a:t>
            </a:r>
            <a:r>
              <a:rPr lang="en-US" sz="1961" dirty="0">
                <a:solidFill>
                  <a:srgbClr val="DCDCDC"/>
                </a:solidFill>
                <a:highlight>
                  <a:srgbClr val="1E1E1E"/>
                </a:highlight>
                <a:latin typeface="Consolas" panose="020B0609020204030204" pitchFamily="49" charset="0"/>
              </a:rPr>
              <a:t> : </a:t>
            </a:r>
            <a:r>
              <a:rPr lang="en-US" sz="1961" dirty="0" err="1">
                <a:solidFill>
                  <a:srgbClr val="4EC9B0"/>
                </a:solidFill>
                <a:highlight>
                  <a:srgbClr val="1E1E1E"/>
                </a:highlight>
                <a:latin typeface="Consolas" panose="020B0609020204030204" pitchFamily="49" charset="0"/>
              </a:rPr>
              <a:t>IActor</a:t>
            </a:r>
            <a:r>
              <a:rPr lang="en-US" sz="1961" dirty="0">
                <a:solidFill>
                  <a:srgbClr val="B8D7A3"/>
                </a:solidFill>
                <a:highlight>
                  <a:srgbClr val="1E1E1E"/>
                </a:highlight>
                <a:latin typeface="Consolas" panose="020B0609020204030204" pitchFamily="49" charset="0"/>
              </a:rPr>
              <a:t> </a:t>
            </a:r>
            <a:r>
              <a:rPr lang="en-US" sz="1961" dirty="0">
                <a:solidFill>
                  <a:srgbClr val="DCDCDC"/>
                </a:solidFill>
                <a:highlight>
                  <a:srgbClr val="1E1E1E"/>
                </a:highlight>
                <a:latin typeface="Consolas" panose="020B0609020204030204" pitchFamily="49" charset="0"/>
              </a:rPr>
              <a:t>{</a:t>
            </a:r>
            <a:endParaRPr lang="en-US" sz="1961" dirty="0">
              <a:highlight>
                <a:srgbClr val="1E1E1E"/>
              </a:highlight>
            </a:endParaRPr>
          </a:p>
          <a:p>
            <a:r>
              <a:rPr lang="en-US" sz="1961" dirty="0">
                <a:solidFill>
                  <a:srgbClr val="DCDCDC"/>
                </a:solidFill>
                <a:highlight>
                  <a:srgbClr val="1E1E1E"/>
                </a:highlight>
                <a:latin typeface="Consolas" panose="020B0609020204030204" pitchFamily="49" charset="0"/>
              </a:rPr>
              <a:t>... }</a:t>
            </a:r>
          </a:p>
        </p:txBody>
      </p:sp>
      <p:sp>
        <p:nvSpPr>
          <p:cNvPr id="9" name="Text Placeholder 5"/>
          <p:cNvSpPr txBox="1">
            <a:spLocks/>
          </p:cNvSpPr>
          <p:nvPr/>
        </p:nvSpPr>
        <p:spPr>
          <a:xfrm>
            <a:off x="266920" y="2705621"/>
            <a:ext cx="11653523" cy="430334"/>
          </a:xfrm>
          <a:prstGeom prst="rect">
            <a:avLst/>
          </a:prstGeom>
        </p:spPr>
        <p:txBody>
          <a:bodyPr vert="horz" wrap="square" lIns="143428" tIns="89642" rIns="143428" bIns="89642" rtlCol="0">
            <a:spAutoFit/>
          </a:bodyPr>
          <a:lstStyle>
            <a:lvl1pPr marL="0"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20354">
                      <a:schemeClr val="tx2"/>
                    </a:gs>
                    <a:gs pos="40000">
                      <a:schemeClr val="tx2"/>
                    </a:gs>
                  </a:gsLst>
                  <a:lin ang="5400000" scaled="0"/>
                </a:gradFill>
                <a:latin typeface="+mj-lt"/>
                <a:ea typeface="+mn-ea"/>
                <a:cs typeface="+mn-cs"/>
              </a:defRPr>
            </a:lvl1pPr>
            <a:lvl2pPr marL="0" marR="0" indent="0" algn="l" defTabSz="932667" rtl="0" eaLnBrk="1" fontAlgn="auto" latinLnBrk="0" hangingPunct="1">
              <a:lnSpc>
                <a:spcPct val="90000"/>
              </a:lnSpc>
              <a:spcBef>
                <a:spcPct val="20000"/>
              </a:spcBef>
              <a:spcAft>
                <a:spcPts val="0"/>
              </a:spcAft>
              <a:buClr>
                <a:schemeClr val="tx1"/>
              </a:buClr>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582"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57163"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685745"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Implement Actor Interface</a:t>
            </a:r>
          </a:p>
        </p:txBody>
      </p:sp>
      <p:sp>
        <p:nvSpPr>
          <p:cNvPr id="10" name="Text Placeholder 5"/>
          <p:cNvSpPr txBox="1">
            <a:spLocks/>
          </p:cNvSpPr>
          <p:nvPr/>
        </p:nvSpPr>
        <p:spPr>
          <a:xfrm>
            <a:off x="266919" y="4413251"/>
            <a:ext cx="11653523" cy="430334"/>
          </a:xfrm>
          <a:prstGeom prst="rect">
            <a:avLst/>
          </a:prstGeom>
        </p:spPr>
        <p:txBody>
          <a:bodyPr vert="horz" wrap="square" lIns="143428" tIns="89642" rIns="143428" bIns="89642" rtlCol="0">
            <a:spAutoFit/>
          </a:bodyPr>
          <a:lstStyle>
            <a:lvl1pPr marL="0"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20354">
                      <a:schemeClr val="tx2"/>
                    </a:gs>
                    <a:gs pos="40000">
                      <a:schemeClr val="tx2"/>
                    </a:gs>
                  </a:gsLst>
                  <a:lin ang="5400000" scaled="0"/>
                </a:gradFill>
                <a:latin typeface="+mj-lt"/>
                <a:ea typeface="+mn-ea"/>
                <a:cs typeface="+mn-cs"/>
              </a:defRPr>
            </a:lvl1pPr>
            <a:lvl2pPr marL="0" marR="0" indent="0" algn="l" defTabSz="932667" rtl="0" eaLnBrk="1" fontAlgn="auto" latinLnBrk="0" hangingPunct="1">
              <a:lnSpc>
                <a:spcPct val="90000"/>
              </a:lnSpc>
              <a:spcBef>
                <a:spcPct val="20000"/>
              </a:spcBef>
              <a:spcAft>
                <a:spcPts val="0"/>
              </a:spcAft>
              <a:buClr>
                <a:schemeClr val="tx1"/>
              </a:buClr>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582"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57163"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685745"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Register Actor Implementation with Runtime</a:t>
            </a:r>
          </a:p>
        </p:txBody>
      </p:sp>
    </p:spTree>
    <p:extLst>
      <p:ext uri="{BB962C8B-B14F-4D97-AF65-F5344CB8AC3E}">
        <p14:creationId xmlns:p14="http://schemas.microsoft.com/office/powerpoint/2010/main" val="693612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7" grpId="0" animBg="1"/>
      <p:bldP spid="8" grpId="0" animBg="1"/>
      <p:bldP spid="9"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smtClean="0"/>
              <a:t>3-tier Applications using Stateless </a:t>
            </a:r>
            <a:r>
              <a:rPr lang="en-US" dirty="0" err="1" smtClean="0"/>
              <a:t>Microservices</a:t>
            </a:r>
            <a:r>
              <a:rPr lang="en-US" dirty="0" smtClean="0"/>
              <a:t> </a:t>
            </a:r>
            <a:endParaRPr lang="en-GB" dirty="0"/>
          </a:p>
        </p:txBody>
      </p:sp>
    </p:spTree>
    <p:extLst>
      <p:ext uri="{BB962C8B-B14F-4D97-AF65-F5344CB8AC3E}">
        <p14:creationId xmlns:p14="http://schemas.microsoft.com/office/powerpoint/2010/main" val="1584221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2503666" y="5759854"/>
            <a:ext cx="5739316" cy="85888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4" tIns="34283" rIns="34283" bIns="68564" numCol="1" spcCol="0" rtlCol="0" fromWordArt="0" anchor="ctr" anchorCtr="0" forceAA="0" compatLnSpc="1">
            <a:prstTxWarp prst="textNoShape">
              <a:avLst/>
            </a:prstTxWarp>
            <a:noAutofit/>
          </a:bodyPr>
          <a:lstStyle/>
          <a:p>
            <a:pPr defTabSz="685351" fontAlgn="base">
              <a:spcBef>
                <a:spcPct val="0"/>
              </a:spcBef>
              <a:spcAft>
                <a:spcPct val="0"/>
              </a:spcAft>
            </a:pPr>
            <a:r>
              <a:rPr lang="en-US" sz="1350" spc="-37" dirty="0">
                <a:solidFill>
                  <a:srgbClr val="404040"/>
                </a:solidFill>
                <a:ea typeface="Segoe UI" pitchFamily="34" charset="0"/>
                <a:cs typeface="Segoe UI" pitchFamily="34" charset="0"/>
              </a:rPr>
              <a:t>      Queues                                          Storage</a:t>
            </a:r>
          </a:p>
        </p:txBody>
      </p:sp>
      <p:sp>
        <p:nvSpPr>
          <p:cNvPr id="3" name="Title 2"/>
          <p:cNvSpPr>
            <a:spLocks noGrp="1"/>
          </p:cNvSpPr>
          <p:nvPr>
            <p:ph type="title"/>
          </p:nvPr>
        </p:nvSpPr>
        <p:spPr/>
        <p:txBody>
          <a:bodyPr/>
          <a:lstStyle/>
          <a:p>
            <a:r>
              <a:rPr lang="en-US" dirty="0"/>
              <a:t>Stateless frontend and stateless middle-tier</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28535" y="5760938"/>
            <a:ext cx="764951" cy="764951"/>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15868" y="1038534"/>
            <a:ext cx="824159" cy="824159"/>
          </a:xfrm>
          <a:prstGeom prst="rect">
            <a:avLst/>
          </a:prstGeom>
        </p:spPr>
      </p:pic>
      <p:grpSp>
        <p:nvGrpSpPr>
          <p:cNvPr id="8" name="Group 7"/>
          <p:cNvGrpSpPr/>
          <p:nvPr/>
        </p:nvGrpSpPr>
        <p:grpSpPr>
          <a:xfrm>
            <a:off x="3275997" y="2141156"/>
            <a:ext cx="5739316" cy="858886"/>
            <a:chOff x="3246437" y="2183594"/>
            <a:chExt cx="5854401" cy="876108"/>
          </a:xfrm>
        </p:grpSpPr>
        <p:sp>
          <p:nvSpPr>
            <p:cNvPr id="11" name="Rectangle 10"/>
            <p:cNvSpPr/>
            <p:nvPr/>
          </p:nvSpPr>
          <p:spPr bwMode="auto">
            <a:xfrm>
              <a:off x="3246437" y="2183594"/>
              <a:ext cx="5854401"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4" tIns="34283" rIns="34283" bIns="68564" numCol="1" spcCol="0" rtlCol="0" fromWordArt="0" anchor="ctr" anchorCtr="0" forceAA="0" compatLnSpc="1">
              <a:prstTxWarp prst="textNoShape">
                <a:avLst/>
              </a:prstTxWarp>
              <a:noAutofit/>
            </a:bodyPr>
            <a:lstStyle/>
            <a:p>
              <a:pPr defTabSz="685351" fontAlgn="base">
                <a:spcBef>
                  <a:spcPct val="0"/>
                </a:spcBef>
                <a:spcAft>
                  <a:spcPct val="0"/>
                </a:spcAft>
              </a:pPr>
              <a:r>
                <a:rPr lang="en-US" sz="1350" spc="-37" dirty="0">
                  <a:solidFill>
                    <a:srgbClr val="404040"/>
                  </a:solidFill>
                  <a:ea typeface="Segoe UI" pitchFamily="34" charset="0"/>
                  <a:cs typeface="Segoe UI" pitchFamily="34" charset="0"/>
                </a:rPr>
                <a:t>Front End</a:t>
              </a:r>
            </a:p>
            <a:p>
              <a:pPr defTabSz="685351" fontAlgn="base">
                <a:spcBef>
                  <a:spcPct val="0"/>
                </a:spcBef>
                <a:spcAft>
                  <a:spcPct val="0"/>
                </a:spcAft>
              </a:pPr>
              <a:r>
                <a:rPr lang="en-US" sz="1350" spc="-37" dirty="0">
                  <a:solidFill>
                    <a:srgbClr val="404040"/>
                  </a:solidFill>
                  <a:ea typeface="Segoe UI" pitchFamily="34" charset="0"/>
                  <a:cs typeface="Segoe UI" pitchFamily="34" charset="0"/>
                </a:rPr>
                <a:t>(Stateless</a:t>
              </a:r>
            </a:p>
            <a:p>
              <a:pPr defTabSz="685351" fontAlgn="base">
                <a:spcBef>
                  <a:spcPct val="0"/>
                </a:spcBef>
                <a:spcAft>
                  <a:spcPct val="0"/>
                </a:spcAft>
              </a:pPr>
              <a:r>
                <a:rPr lang="en-US" sz="1350" spc="-37" dirty="0">
                  <a:solidFill>
                    <a:srgbClr val="404040"/>
                  </a:solidFill>
                  <a:ea typeface="Segoe UI" pitchFamily="34" charset="0"/>
                  <a:cs typeface="Segoe UI" pitchFamily="34" charset="0"/>
                </a:rPr>
                <a:t>Web)</a:t>
              </a:r>
            </a:p>
          </p:txBody>
        </p:sp>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73381" y="2221625"/>
              <a:ext cx="780290" cy="780290"/>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85584" y="2221625"/>
              <a:ext cx="780290" cy="780290"/>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90547" y="2221625"/>
              <a:ext cx="780290" cy="780290"/>
            </a:xfrm>
            <a:prstGeom prst="rect">
              <a:avLst/>
            </a:prstGeom>
          </p:spPr>
        </p:pic>
      </p:grpSp>
      <p:cxnSp>
        <p:nvCxnSpPr>
          <p:cNvPr id="14" name="Straight Arrow Connector 13"/>
          <p:cNvCxnSpPr>
            <a:endCxn id="5" idx="0"/>
          </p:cNvCxnSpPr>
          <p:nvPr/>
        </p:nvCxnSpPr>
        <p:spPr>
          <a:xfrm flipH="1">
            <a:off x="4861297" y="1862628"/>
            <a:ext cx="1202825" cy="315812"/>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34360" y="5782100"/>
            <a:ext cx="764951" cy="764951"/>
          </a:xfrm>
          <a:prstGeom prst="rect">
            <a:avLst/>
          </a:prstGeom>
        </p:spPr>
      </p:pic>
      <p:grpSp>
        <p:nvGrpSpPr>
          <p:cNvPr id="9" name="Group 8"/>
          <p:cNvGrpSpPr/>
          <p:nvPr/>
        </p:nvGrpSpPr>
        <p:grpSpPr>
          <a:xfrm>
            <a:off x="3275997" y="3794077"/>
            <a:ext cx="5739316" cy="858886"/>
            <a:chOff x="3246437" y="3869660"/>
            <a:chExt cx="5854401" cy="876108"/>
          </a:xfrm>
        </p:grpSpPr>
        <p:sp>
          <p:nvSpPr>
            <p:cNvPr id="19" name="Rectangle 18"/>
            <p:cNvSpPr/>
            <p:nvPr/>
          </p:nvSpPr>
          <p:spPr bwMode="auto">
            <a:xfrm>
              <a:off x="3246437" y="3869660"/>
              <a:ext cx="5854401"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4" tIns="34283" rIns="34283" bIns="68564" numCol="1" spcCol="0" rtlCol="0" fromWordArt="0" anchor="ctr" anchorCtr="0" forceAA="0" compatLnSpc="1">
              <a:prstTxWarp prst="textNoShape">
                <a:avLst/>
              </a:prstTxWarp>
              <a:noAutofit/>
            </a:bodyPr>
            <a:lstStyle/>
            <a:p>
              <a:pPr defTabSz="685351" fontAlgn="base">
                <a:spcBef>
                  <a:spcPct val="0"/>
                </a:spcBef>
                <a:spcAft>
                  <a:spcPct val="0"/>
                </a:spcAft>
              </a:pPr>
              <a:r>
                <a:rPr lang="en-US" sz="1350" spc="-37" dirty="0">
                  <a:solidFill>
                    <a:srgbClr val="404040"/>
                  </a:solidFill>
                  <a:ea typeface="Segoe UI" pitchFamily="34" charset="0"/>
                  <a:cs typeface="Segoe UI" pitchFamily="34" charset="0"/>
                </a:rPr>
                <a:t>Stateless</a:t>
              </a:r>
            </a:p>
            <a:p>
              <a:pPr defTabSz="685351" fontAlgn="base">
                <a:spcBef>
                  <a:spcPct val="0"/>
                </a:spcBef>
                <a:spcAft>
                  <a:spcPct val="0"/>
                </a:spcAft>
              </a:pPr>
              <a:r>
                <a:rPr lang="en-US" sz="1350" spc="-37" dirty="0">
                  <a:solidFill>
                    <a:srgbClr val="404040"/>
                  </a:solidFill>
                  <a:ea typeface="Segoe UI" pitchFamily="34" charset="0"/>
                  <a:cs typeface="Segoe UI" pitchFamily="34" charset="0"/>
                </a:rPr>
                <a:t>Middle-tier</a:t>
              </a:r>
            </a:p>
            <a:p>
              <a:pPr defTabSz="685351" fontAlgn="base">
                <a:spcBef>
                  <a:spcPct val="0"/>
                </a:spcBef>
                <a:spcAft>
                  <a:spcPct val="0"/>
                </a:spcAft>
              </a:pPr>
              <a:r>
                <a:rPr lang="en-US" sz="1350" spc="-37" dirty="0">
                  <a:solidFill>
                    <a:srgbClr val="404040"/>
                  </a:solidFill>
                  <a:ea typeface="Segoe UI" pitchFamily="34" charset="0"/>
                  <a:cs typeface="Segoe UI" pitchFamily="34" charset="0"/>
                </a:rPr>
                <a:t>Compute</a:t>
              </a:r>
            </a:p>
          </p:txBody>
        </p:sp>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40268" y="3917569"/>
              <a:ext cx="780290" cy="780290"/>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83492" y="3917569"/>
              <a:ext cx="780290" cy="780290"/>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90547" y="3917569"/>
              <a:ext cx="780290" cy="780290"/>
            </a:xfrm>
            <a:prstGeom prst="rect">
              <a:avLst/>
            </a:prstGeom>
          </p:spPr>
        </p:pic>
      </p:grpSp>
      <p:cxnSp>
        <p:nvCxnSpPr>
          <p:cNvPr id="28" name="Straight Arrow Connector 27"/>
          <p:cNvCxnSpPr>
            <a:endCxn id="13" idx="0"/>
          </p:cNvCxnSpPr>
          <p:nvPr/>
        </p:nvCxnSpPr>
        <p:spPr>
          <a:xfrm>
            <a:off x="6446598" y="1862628"/>
            <a:ext cx="1078452" cy="315812"/>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187934" y="1878460"/>
            <a:ext cx="5209" cy="343212"/>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4844741" y="2906086"/>
            <a:ext cx="2689274" cy="971991"/>
            <a:chOff x="4846637" y="2963862"/>
            <a:chExt cx="2743200" cy="991481"/>
          </a:xfrm>
        </p:grpSpPr>
        <p:cxnSp>
          <p:nvCxnSpPr>
            <p:cNvPr id="35" name="Straight Arrow Connector 34"/>
            <p:cNvCxnSpPr/>
            <p:nvPr/>
          </p:nvCxnSpPr>
          <p:spPr>
            <a:xfrm>
              <a:off x="6173637" y="2963862"/>
              <a:ext cx="0" cy="991481"/>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846637" y="2963862"/>
              <a:ext cx="0" cy="991481"/>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7589837" y="2963862"/>
              <a:ext cx="0" cy="991481"/>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3" name="Curved Connector 52"/>
          <p:cNvCxnSpPr/>
          <p:nvPr/>
        </p:nvCxnSpPr>
        <p:spPr>
          <a:xfrm rot="16200000" flipH="1">
            <a:off x="4574295" y="4993176"/>
            <a:ext cx="1176104" cy="401744"/>
          </a:xfrm>
          <a:prstGeom prst="curvedConnector3">
            <a:avLst>
              <a:gd name="adj1" fmla="val 50000"/>
            </a:avLst>
          </a:prstGeom>
          <a:ln w="50800">
            <a:solidFill>
              <a:schemeClr val="accent4"/>
            </a:solidFill>
            <a:headEnd type="none"/>
            <a:tailEnd type="triangle"/>
          </a:ln>
        </p:spPr>
        <p:style>
          <a:lnRef idx="2">
            <a:schemeClr val="accent6"/>
          </a:lnRef>
          <a:fillRef idx="0">
            <a:schemeClr val="accent6"/>
          </a:fillRef>
          <a:effectRef idx="1">
            <a:schemeClr val="accent6"/>
          </a:effectRef>
          <a:fontRef idx="minor">
            <a:schemeClr val="tx1"/>
          </a:fontRef>
        </p:style>
      </p:cxnSp>
      <p:cxnSp>
        <p:nvCxnSpPr>
          <p:cNvPr id="54" name="Curved Connector 53"/>
          <p:cNvCxnSpPr/>
          <p:nvPr/>
        </p:nvCxnSpPr>
        <p:spPr>
          <a:xfrm rot="5400000" flipH="1" flipV="1">
            <a:off x="4859590" y="4904273"/>
            <a:ext cx="1558579" cy="197074"/>
          </a:xfrm>
          <a:prstGeom prst="curvedConnector2">
            <a:avLst/>
          </a:prstGeom>
          <a:ln w="50800">
            <a:solidFill>
              <a:schemeClr val="accent4"/>
            </a:solidFill>
            <a:headEnd type="none"/>
            <a:tailEnd type="triangle"/>
          </a:ln>
        </p:spPr>
        <p:style>
          <a:lnRef idx="2">
            <a:schemeClr val="accent6"/>
          </a:lnRef>
          <a:fillRef idx="0">
            <a:schemeClr val="accent6"/>
          </a:fillRef>
          <a:effectRef idx="1">
            <a:schemeClr val="accent6"/>
          </a:effectRef>
          <a:fontRef idx="minor">
            <a:schemeClr val="tx1"/>
          </a:fontRef>
        </p:style>
      </p:cxnSp>
      <p:cxnSp>
        <p:nvCxnSpPr>
          <p:cNvPr id="55" name="Curved Connector 54"/>
          <p:cNvCxnSpPr>
            <a:stCxn id="5" idx="1"/>
            <a:endCxn id="7" idx="1"/>
          </p:cNvCxnSpPr>
          <p:nvPr/>
        </p:nvCxnSpPr>
        <p:spPr>
          <a:xfrm rot="10800000" flipV="1">
            <a:off x="4028535" y="2560915"/>
            <a:ext cx="450287" cy="3582498"/>
          </a:xfrm>
          <a:prstGeom prst="curvedConnector3">
            <a:avLst>
              <a:gd name="adj1" fmla="val 292393"/>
            </a:avLst>
          </a:prstGeom>
          <a:ln w="50800">
            <a:solidFill>
              <a:schemeClr val="accent4"/>
            </a:solidFill>
            <a:headEnd type="none"/>
            <a:tailEnd type="triangle"/>
          </a:ln>
        </p:spPr>
        <p:style>
          <a:lnRef idx="1">
            <a:schemeClr val="accent6"/>
          </a:lnRef>
          <a:fillRef idx="0">
            <a:schemeClr val="accent6"/>
          </a:fillRef>
          <a:effectRef idx="0">
            <a:schemeClr val="accent6"/>
          </a:effectRef>
          <a:fontRef idx="minor">
            <a:schemeClr val="tx1"/>
          </a:fontRef>
        </p:style>
      </p:cxnSp>
      <p:cxnSp>
        <p:nvCxnSpPr>
          <p:cNvPr id="56" name="Curved Connector 55"/>
          <p:cNvCxnSpPr>
            <a:stCxn id="7" idx="0"/>
          </p:cNvCxnSpPr>
          <p:nvPr/>
        </p:nvCxnSpPr>
        <p:spPr>
          <a:xfrm rot="5400000" flipH="1" flipV="1">
            <a:off x="3970925" y="5006520"/>
            <a:ext cx="1194504" cy="314334"/>
          </a:xfrm>
          <a:prstGeom prst="curvedConnector3">
            <a:avLst>
              <a:gd name="adj1" fmla="val 49999"/>
            </a:avLst>
          </a:prstGeom>
          <a:ln w="50800">
            <a:solidFill>
              <a:schemeClr val="accent4"/>
            </a:solidFill>
            <a:headEnd type="none"/>
            <a:tailEnd type="triangle"/>
          </a:ln>
        </p:spPr>
        <p:style>
          <a:lnRef idx="1">
            <a:schemeClr val="accent6"/>
          </a:lnRef>
          <a:fillRef idx="0">
            <a:schemeClr val="accent6"/>
          </a:fillRef>
          <a:effectRef idx="0">
            <a:schemeClr val="accent6"/>
          </a:effectRef>
          <a:fontRef idx="minor">
            <a:schemeClr val="tx1"/>
          </a:fontRef>
        </p:style>
      </p:cxnSp>
      <p:pic>
        <p:nvPicPr>
          <p:cNvPr id="76" name="Picture 75"/>
          <p:cNvPicPr>
            <a:picLocks noChangeAspect="1"/>
          </p:cNvPicPr>
          <p:nvPr/>
        </p:nvPicPr>
        <p:blipFill>
          <a:blip r:embed="rId8"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470255" y="5782100"/>
            <a:ext cx="764951" cy="764951"/>
          </a:xfrm>
          <a:prstGeom prst="rect">
            <a:avLst/>
          </a:prstGeom>
        </p:spPr>
      </p:pic>
      <p:pic>
        <p:nvPicPr>
          <p:cNvPr id="77" name="Picture 76"/>
          <p:cNvPicPr>
            <a:picLocks noChangeAspect="1"/>
          </p:cNvPicPr>
          <p:nvPr/>
        </p:nvPicPr>
        <p:blipFill>
          <a:blip r:embed="rId8"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375646" y="5782100"/>
            <a:ext cx="764951" cy="764951"/>
          </a:xfrm>
          <a:prstGeom prst="rect">
            <a:avLst/>
          </a:prstGeom>
        </p:spPr>
      </p:pic>
      <p:pic>
        <p:nvPicPr>
          <p:cNvPr id="78" name="Picture 77"/>
          <p:cNvPicPr>
            <a:picLocks noChangeAspect="1"/>
          </p:cNvPicPr>
          <p:nvPr/>
        </p:nvPicPr>
        <p:blipFill>
          <a:blip r:embed="rId8"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242982" y="5775667"/>
            <a:ext cx="764951" cy="764951"/>
          </a:xfrm>
          <a:prstGeom prst="rect">
            <a:avLst/>
          </a:prstGeom>
        </p:spPr>
      </p:pic>
      <p:cxnSp>
        <p:nvCxnSpPr>
          <p:cNvPr id="79" name="Straight Arrow Connector 78"/>
          <p:cNvCxnSpPr/>
          <p:nvPr/>
        </p:nvCxnSpPr>
        <p:spPr>
          <a:xfrm>
            <a:off x="5211311" y="4516815"/>
            <a:ext cx="1428715" cy="1265285"/>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235489" y="4570520"/>
            <a:ext cx="1330608" cy="1205147"/>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8131631" y="4750839"/>
            <a:ext cx="1419339" cy="858886"/>
            <a:chOff x="8439044" y="4841586"/>
            <a:chExt cx="1447800" cy="876108"/>
          </a:xfrm>
        </p:grpSpPr>
        <p:sp>
          <p:nvSpPr>
            <p:cNvPr id="97" name="Rectangle 96"/>
            <p:cNvSpPr/>
            <p:nvPr/>
          </p:nvSpPr>
          <p:spPr bwMode="auto">
            <a:xfrm>
              <a:off x="8439044" y="4841586"/>
              <a:ext cx="1447800"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4" tIns="34283" rIns="34283" bIns="68564" numCol="1" spcCol="0" rtlCol="0" fromWordArt="0" anchor="ctr" anchorCtr="0" forceAA="0" compatLnSpc="1">
              <a:prstTxWarp prst="textNoShape">
                <a:avLst/>
              </a:prstTxWarp>
              <a:noAutofit/>
            </a:bodyPr>
            <a:lstStyle/>
            <a:p>
              <a:pPr defTabSz="685351" fontAlgn="base">
                <a:spcBef>
                  <a:spcPct val="0"/>
                </a:spcBef>
                <a:spcAft>
                  <a:spcPct val="0"/>
                </a:spcAft>
              </a:pPr>
              <a:r>
                <a:rPr lang="en-US" sz="1350" spc="-37" dirty="0">
                  <a:solidFill>
                    <a:srgbClr val="404040"/>
                  </a:solidFill>
                  <a:ea typeface="Segoe UI" pitchFamily="34" charset="0"/>
                  <a:cs typeface="Segoe UI" pitchFamily="34" charset="0"/>
                </a:rPr>
                <a:t>Cache</a:t>
              </a:r>
            </a:p>
          </p:txBody>
        </p:sp>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30353" y="4889495"/>
              <a:ext cx="780290" cy="780290"/>
            </a:xfrm>
            <a:prstGeom prst="rect">
              <a:avLst/>
            </a:prstGeom>
          </p:spPr>
        </p:pic>
      </p:grpSp>
      <p:sp>
        <p:nvSpPr>
          <p:cNvPr id="118" name="Content Placeholder 6"/>
          <p:cNvSpPr txBox="1">
            <a:spLocks/>
          </p:cNvSpPr>
          <p:nvPr/>
        </p:nvSpPr>
        <p:spPr>
          <a:xfrm>
            <a:off x="325266" y="1236185"/>
            <a:ext cx="3161870" cy="414119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4097" indent="-224097" defTabSz="914293">
              <a:buClr>
                <a:prstClr val="black"/>
              </a:buClr>
              <a:buFont typeface="Wingdings" panose="05000000000000000000" pitchFamily="2" charset="2"/>
              <a:buChar char="§"/>
            </a:pPr>
            <a:r>
              <a:rPr lang="en-US" sz="2000" dirty="0">
                <a:gradFill>
                  <a:gsLst>
                    <a:gs pos="1250">
                      <a:prstClr val="black"/>
                    </a:gs>
                    <a:gs pos="100000">
                      <a:prstClr val="black"/>
                    </a:gs>
                  </a:gsLst>
                  <a:lin ang="5400000" scaled="0"/>
                </a:gradFill>
              </a:rPr>
              <a:t>Scale with </a:t>
            </a:r>
            <a:br>
              <a:rPr lang="en-US" sz="2000" dirty="0">
                <a:gradFill>
                  <a:gsLst>
                    <a:gs pos="1250">
                      <a:prstClr val="black"/>
                    </a:gs>
                    <a:gs pos="100000">
                      <a:prstClr val="black"/>
                    </a:gs>
                  </a:gsLst>
                  <a:lin ang="5400000" scaled="0"/>
                </a:gradFill>
              </a:rPr>
            </a:br>
            <a:r>
              <a:rPr lang="en-US" sz="2000" dirty="0">
                <a:gradFill>
                  <a:gsLst>
                    <a:gs pos="1250">
                      <a:prstClr val="black"/>
                    </a:gs>
                    <a:gs pos="100000">
                      <a:prstClr val="black"/>
                    </a:gs>
                  </a:gsLst>
                  <a:lin ang="5400000" scaled="0"/>
                </a:gradFill>
              </a:rPr>
              <a:t>partitioned </a:t>
            </a:r>
            <a:r>
              <a:rPr lang="en-US" sz="2000" dirty="0" smtClean="0">
                <a:gradFill>
                  <a:gsLst>
                    <a:gs pos="1250">
                      <a:prstClr val="black"/>
                    </a:gs>
                    <a:gs pos="100000">
                      <a:prstClr val="black"/>
                    </a:gs>
                  </a:gsLst>
                  <a:lin ang="5400000" scaled="0"/>
                </a:gradFill>
              </a:rPr>
              <a:t>storage</a:t>
            </a:r>
          </a:p>
          <a:p>
            <a:pPr marL="224097" indent="-224097" defTabSz="914293">
              <a:buClr>
                <a:prstClr val="black"/>
              </a:buClr>
              <a:buFont typeface="Wingdings" panose="05000000000000000000" pitchFamily="2" charset="2"/>
              <a:buChar char="§"/>
            </a:pPr>
            <a:endParaRPr lang="en-US" sz="2000" dirty="0">
              <a:gradFill>
                <a:gsLst>
                  <a:gs pos="1250">
                    <a:prstClr val="black"/>
                  </a:gs>
                  <a:gs pos="100000">
                    <a:prstClr val="black"/>
                  </a:gs>
                </a:gsLst>
                <a:lin ang="5400000" scaled="0"/>
              </a:gradFill>
            </a:endParaRPr>
          </a:p>
          <a:p>
            <a:pPr marL="224097" indent="-224097" defTabSz="914293">
              <a:buClr>
                <a:prstClr val="black"/>
              </a:buClr>
              <a:buFont typeface="Wingdings" panose="05000000000000000000" pitchFamily="2" charset="2"/>
              <a:buChar char="§"/>
            </a:pPr>
            <a:r>
              <a:rPr lang="en-US" sz="2000" dirty="0">
                <a:gradFill>
                  <a:gsLst>
                    <a:gs pos="1250">
                      <a:prstClr val="black"/>
                    </a:gs>
                    <a:gs pos="100000">
                      <a:prstClr val="black"/>
                    </a:gs>
                  </a:gsLst>
                  <a:lin ang="5400000" scaled="0"/>
                </a:gradFill>
              </a:rPr>
              <a:t>Increase reliability with </a:t>
            </a:r>
            <a:r>
              <a:rPr lang="en-US" sz="2000" dirty="0" smtClean="0">
                <a:gradFill>
                  <a:gsLst>
                    <a:gs pos="1250">
                      <a:prstClr val="black"/>
                    </a:gs>
                    <a:gs pos="100000">
                      <a:prstClr val="black"/>
                    </a:gs>
                  </a:gsLst>
                  <a:lin ang="5400000" scaled="0"/>
                </a:gradFill>
              </a:rPr>
              <a:t>queues</a:t>
            </a:r>
          </a:p>
          <a:p>
            <a:pPr marL="224097" indent="-224097" defTabSz="914293">
              <a:buClr>
                <a:prstClr val="black"/>
              </a:buClr>
              <a:buFont typeface="Wingdings" panose="05000000000000000000" pitchFamily="2" charset="2"/>
              <a:buChar char="§"/>
            </a:pPr>
            <a:endParaRPr lang="en-US" sz="2000" dirty="0">
              <a:gradFill>
                <a:gsLst>
                  <a:gs pos="1250">
                    <a:prstClr val="black"/>
                  </a:gs>
                  <a:gs pos="100000">
                    <a:prstClr val="black"/>
                  </a:gs>
                </a:gsLst>
                <a:lin ang="5400000" scaled="0"/>
              </a:gradFill>
            </a:endParaRPr>
          </a:p>
          <a:p>
            <a:pPr marL="224097" indent="-224097" defTabSz="914293">
              <a:buClr>
                <a:prstClr val="black"/>
              </a:buClr>
              <a:buFont typeface="Wingdings" panose="05000000000000000000" pitchFamily="2" charset="2"/>
              <a:buChar char="§"/>
            </a:pPr>
            <a:r>
              <a:rPr lang="en-US" sz="2000" dirty="0">
                <a:gradFill>
                  <a:gsLst>
                    <a:gs pos="1250">
                      <a:prstClr val="black"/>
                    </a:gs>
                    <a:gs pos="100000">
                      <a:prstClr val="black"/>
                    </a:gs>
                  </a:gsLst>
                  <a:lin ang="5400000" scaled="0"/>
                </a:gradFill>
              </a:rPr>
              <a:t>Reduce read </a:t>
            </a:r>
            <a:br>
              <a:rPr lang="en-US" sz="2000" dirty="0">
                <a:gradFill>
                  <a:gsLst>
                    <a:gs pos="1250">
                      <a:prstClr val="black"/>
                    </a:gs>
                    <a:gs pos="100000">
                      <a:prstClr val="black"/>
                    </a:gs>
                  </a:gsLst>
                  <a:lin ang="5400000" scaled="0"/>
                </a:gradFill>
              </a:rPr>
            </a:br>
            <a:r>
              <a:rPr lang="en-US" sz="2000" dirty="0">
                <a:gradFill>
                  <a:gsLst>
                    <a:gs pos="1250">
                      <a:prstClr val="black"/>
                    </a:gs>
                    <a:gs pos="100000">
                      <a:prstClr val="black"/>
                    </a:gs>
                  </a:gsLst>
                  <a:lin ang="5400000" scaled="0"/>
                </a:gradFill>
              </a:rPr>
              <a:t>latency with </a:t>
            </a:r>
            <a:r>
              <a:rPr lang="en-US" sz="2000" dirty="0" smtClean="0">
                <a:gradFill>
                  <a:gsLst>
                    <a:gs pos="1250">
                      <a:prstClr val="black"/>
                    </a:gs>
                    <a:gs pos="100000">
                      <a:prstClr val="black"/>
                    </a:gs>
                  </a:gsLst>
                  <a:lin ang="5400000" scaled="0"/>
                </a:gradFill>
              </a:rPr>
              <a:t>caches</a:t>
            </a:r>
          </a:p>
          <a:p>
            <a:pPr marL="224097" indent="-224097" defTabSz="914293">
              <a:buClr>
                <a:prstClr val="black"/>
              </a:buClr>
              <a:buFont typeface="Wingdings" panose="05000000000000000000" pitchFamily="2" charset="2"/>
              <a:buChar char="§"/>
            </a:pPr>
            <a:endParaRPr lang="en-US" sz="2000" dirty="0">
              <a:gradFill>
                <a:gsLst>
                  <a:gs pos="1250">
                    <a:prstClr val="black"/>
                  </a:gs>
                  <a:gs pos="100000">
                    <a:prstClr val="black"/>
                  </a:gs>
                </a:gsLst>
                <a:lin ang="5400000" scaled="0"/>
              </a:gradFill>
            </a:endParaRPr>
          </a:p>
          <a:p>
            <a:pPr marL="224097" indent="-224097" defTabSz="914293">
              <a:buClr>
                <a:prstClr val="black"/>
              </a:buClr>
              <a:buFont typeface="Wingdings" panose="05000000000000000000" pitchFamily="2" charset="2"/>
              <a:buChar char="§"/>
            </a:pPr>
            <a:r>
              <a:rPr lang="en-US" sz="2000" dirty="0">
                <a:gradFill>
                  <a:gsLst>
                    <a:gs pos="1250">
                      <a:prstClr val="black"/>
                    </a:gs>
                    <a:gs pos="100000">
                      <a:prstClr val="black"/>
                    </a:gs>
                  </a:gsLst>
                  <a:lin ang="5400000" scaled="0"/>
                </a:gradFill>
              </a:rPr>
              <a:t>Manage your own transactions for </a:t>
            </a:r>
            <a:br>
              <a:rPr lang="en-US" sz="2000" dirty="0">
                <a:gradFill>
                  <a:gsLst>
                    <a:gs pos="1250">
                      <a:prstClr val="black"/>
                    </a:gs>
                    <a:gs pos="100000">
                      <a:prstClr val="black"/>
                    </a:gs>
                  </a:gsLst>
                  <a:lin ang="5400000" scaled="0"/>
                </a:gradFill>
              </a:rPr>
            </a:br>
            <a:r>
              <a:rPr lang="en-US" sz="2000" dirty="0">
                <a:gradFill>
                  <a:gsLst>
                    <a:gs pos="1250">
                      <a:prstClr val="black"/>
                    </a:gs>
                    <a:gs pos="100000">
                      <a:prstClr val="black"/>
                    </a:gs>
                  </a:gsLst>
                  <a:lin ang="5400000" scaled="0"/>
                </a:gradFill>
              </a:rPr>
              <a:t>state </a:t>
            </a:r>
            <a:r>
              <a:rPr lang="en-US" sz="2000" dirty="0" smtClean="0">
                <a:gradFill>
                  <a:gsLst>
                    <a:gs pos="1250">
                      <a:prstClr val="black"/>
                    </a:gs>
                    <a:gs pos="100000">
                      <a:prstClr val="black"/>
                    </a:gs>
                  </a:gsLst>
                  <a:lin ang="5400000" scaled="0"/>
                </a:gradFill>
              </a:rPr>
              <a:t>consistency</a:t>
            </a:r>
          </a:p>
          <a:p>
            <a:pPr marL="224097" indent="-224097" defTabSz="914293">
              <a:buClr>
                <a:prstClr val="black"/>
              </a:buClr>
              <a:buFont typeface="Wingdings" panose="05000000000000000000" pitchFamily="2" charset="2"/>
              <a:buChar char="§"/>
            </a:pPr>
            <a:endParaRPr lang="en-US" sz="2000" dirty="0">
              <a:gradFill>
                <a:gsLst>
                  <a:gs pos="1250">
                    <a:prstClr val="black"/>
                  </a:gs>
                  <a:gs pos="100000">
                    <a:prstClr val="black"/>
                  </a:gs>
                </a:gsLst>
                <a:lin ang="5400000" scaled="0"/>
              </a:gradFill>
            </a:endParaRPr>
          </a:p>
          <a:p>
            <a:pPr marL="224097" indent="-224097" defTabSz="914293">
              <a:buClr>
                <a:prstClr val="black"/>
              </a:buClr>
              <a:buFont typeface="Wingdings" panose="05000000000000000000" pitchFamily="2" charset="2"/>
              <a:buChar char="§"/>
            </a:pPr>
            <a:r>
              <a:rPr lang="en-US" sz="2000" dirty="0">
                <a:gradFill>
                  <a:gsLst>
                    <a:gs pos="1250">
                      <a:prstClr val="black"/>
                    </a:gs>
                    <a:gs pos="100000">
                      <a:prstClr val="black"/>
                    </a:gs>
                  </a:gsLst>
                  <a:lin ang="5400000" scaled="0"/>
                </a:gradFill>
              </a:rPr>
              <a:t>Many moving </a:t>
            </a:r>
            <a:br>
              <a:rPr lang="en-US" sz="2000" dirty="0">
                <a:gradFill>
                  <a:gsLst>
                    <a:gs pos="1250">
                      <a:prstClr val="black"/>
                    </a:gs>
                    <a:gs pos="100000">
                      <a:prstClr val="black"/>
                    </a:gs>
                  </a:gsLst>
                  <a:lin ang="5400000" scaled="0"/>
                </a:gradFill>
              </a:rPr>
            </a:br>
            <a:r>
              <a:rPr lang="en-US" sz="2000" dirty="0">
                <a:gradFill>
                  <a:gsLst>
                    <a:gs pos="1250">
                      <a:prstClr val="black"/>
                    </a:gs>
                    <a:gs pos="100000">
                      <a:prstClr val="black"/>
                    </a:gs>
                  </a:gsLst>
                  <a:lin ang="5400000" scaled="0"/>
                </a:gradFill>
              </a:rPr>
              <a:t>parts each </a:t>
            </a:r>
            <a:br>
              <a:rPr lang="en-US" sz="2000" dirty="0">
                <a:gradFill>
                  <a:gsLst>
                    <a:gs pos="1250">
                      <a:prstClr val="black"/>
                    </a:gs>
                    <a:gs pos="100000">
                      <a:prstClr val="black"/>
                    </a:gs>
                  </a:gsLst>
                  <a:lin ang="5400000" scaled="0"/>
                </a:gradFill>
              </a:rPr>
            </a:br>
            <a:r>
              <a:rPr lang="en-US" sz="2000" dirty="0">
                <a:gradFill>
                  <a:gsLst>
                    <a:gs pos="1250">
                      <a:prstClr val="black"/>
                    </a:gs>
                    <a:gs pos="100000">
                      <a:prstClr val="black"/>
                    </a:gs>
                  </a:gsLst>
                  <a:lin ang="5400000" scaled="0"/>
                </a:gradFill>
              </a:rPr>
              <a:t>managed </a:t>
            </a:r>
            <a:r>
              <a:rPr lang="en-US" sz="2000" dirty="0" smtClean="0">
                <a:gradFill>
                  <a:gsLst>
                    <a:gs pos="1250">
                      <a:prstClr val="black"/>
                    </a:gs>
                    <a:gs pos="100000">
                      <a:prstClr val="black"/>
                    </a:gs>
                  </a:gsLst>
                  <a:lin ang="5400000" scaled="0"/>
                </a:gradFill>
              </a:rPr>
              <a:t>      </a:t>
            </a:r>
            <a:r>
              <a:rPr lang="en-US" sz="2000" dirty="0">
                <a:gradFill>
                  <a:gsLst>
                    <a:gs pos="1250">
                      <a:prstClr val="black"/>
                    </a:gs>
                    <a:gs pos="100000">
                      <a:prstClr val="black"/>
                    </a:gs>
                  </a:gsLst>
                  <a:lin ang="5400000" scaled="0"/>
                </a:gradFill>
              </a:rPr>
              <a:t/>
            </a:r>
            <a:br>
              <a:rPr lang="en-US" sz="2000" dirty="0">
                <a:gradFill>
                  <a:gsLst>
                    <a:gs pos="1250">
                      <a:prstClr val="black"/>
                    </a:gs>
                    <a:gs pos="100000">
                      <a:prstClr val="black"/>
                    </a:gs>
                  </a:gsLst>
                  <a:lin ang="5400000" scaled="0"/>
                </a:gradFill>
              </a:rPr>
            </a:br>
            <a:r>
              <a:rPr lang="en-US" sz="2000" dirty="0">
                <a:gradFill>
                  <a:gsLst>
                    <a:gs pos="1250">
                      <a:prstClr val="black"/>
                    </a:gs>
                    <a:gs pos="100000">
                      <a:prstClr val="black"/>
                    </a:gs>
                  </a:gsLst>
                  <a:lin ang="5400000" scaled="0"/>
                </a:gradFill>
              </a:rPr>
              <a:t>differently</a:t>
            </a:r>
          </a:p>
        </p:txBody>
      </p:sp>
      <p:cxnSp>
        <p:nvCxnSpPr>
          <p:cNvPr id="48" name="Straight Arrow Connector 47"/>
          <p:cNvCxnSpPr/>
          <p:nvPr/>
        </p:nvCxnSpPr>
        <p:spPr>
          <a:xfrm>
            <a:off x="7310501" y="4566434"/>
            <a:ext cx="1257852" cy="1183363"/>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782817" y="1719001"/>
            <a:ext cx="857210" cy="248380"/>
          </a:xfrm>
          <a:prstGeom prst="rect">
            <a:avLst/>
          </a:prstGeom>
          <a:noFill/>
          <a:ln>
            <a:noFill/>
          </a:ln>
        </p:spPr>
        <p:txBody>
          <a:bodyPr wrap="none" lIns="0" tIns="26893" rIns="0" bIns="0" rtlCol="0">
            <a:noAutofit/>
          </a:bodyPr>
          <a:lstStyle/>
          <a:p>
            <a:pPr algn="ctr">
              <a:lnSpc>
                <a:spcPts val="784"/>
              </a:lnSpc>
            </a:pPr>
            <a:r>
              <a:rPr lang="en-US" sz="980" dirty="0">
                <a:solidFill>
                  <a:prstClr val="black"/>
                </a:solidFill>
                <a:ea typeface="Arial Unicode MS" panose="020B0604020202020204" pitchFamily="34" charset="-128"/>
                <a:cs typeface="Segoe UI" panose="020B0502040204020203" pitchFamily="34" charset="0"/>
              </a:rPr>
              <a:t>Load</a:t>
            </a:r>
            <a:r>
              <a:rPr lang="en-US" sz="980" dirty="0">
                <a:solidFill>
                  <a:srgbClr val="FFFFFF"/>
                </a:solidFill>
                <a:ea typeface="Arial Unicode MS" panose="020B0604020202020204" pitchFamily="34" charset="-128"/>
                <a:cs typeface="Segoe UI" panose="020B0502040204020203" pitchFamily="34" charset="0"/>
              </a:rPr>
              <a:t> </a:t>
            </a:r>
            <a:r>
              <a:rPr lang="en-US" sz="980" dirty="0">
                <a:solidFill>
                  <a:prstClr val="black"/>
                </a:solidFill>
                <a:ea typeface="Arial Unicode MS" panose="020B0604020202020204" pitchFamily="34" charset="-128"/>
                <a:cs typeface="Segoe UI" panose="020B0502040204020203" pitchFamily="34" charset="0"/>
              </a:rPr>
              <a:t>Balancer</a:t>
            </a:r>
          </a:p>
        </p:txBody>
      </p:sp>
    </p:spTree>
    <p:custDataLst>
      <p:tags r:id="rId1"/>
    </p:custDataLst>
    <p:extLst>
      <p:ext uri="{BB962C8B-B14F-4D97-AF65-F5344CB8AC3E}">
        <p14:creationId xmlns:p14="http://schemas.microsoft.com/office/powerpoint/2010/main" val="232164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8">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8">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8">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3275997" y="3794077"/>
            <a:ext cx="5739316" cy="99314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4" tIns="34283" rIns="34283" bIns="68564" numCol="1" spcCol="0" rtlCol="0" fromWordArt="0" anchor="ctr" anchorCtr="0" forceAA="0" compatLnSpc="1">
            <a:prstTxWarp prst="textNoShape">
              <a:avLst/>
            </a:prstTxWarp>
            <a:noAutofit/>
          </a:bodyPr>
          <a:lstStyle/>
          <a:p>
            <a:pPr defTabSz="685351" fontAlgn="base">
              <a:spcBef>
                <a:spcPct val="0"/>
              </a:spcBef>
              <a:spcAft>
                <a:spcPct val="0"/>
              </a:spcAft>
            </a:pPr>
            <a:r>
              <a:rPr lang="en-US" sz="1350" spc="-37" dirty="0" err="1">
                <a:solidFill>
                  <a:srgbClr val="404040"/>
                </a:solidFill>
                <a:ea typeface="Segoe UI" pitchFamily="34" charset="0"/>
                <a:cs typeface="Segoe UI" pitchFamily="34" charset="0"/>
              </a:rPr>
              <a:t>Stateful</a:t>
            </a:r>
            <a:endParaRPr lang="en-US" sz="1350" spc="-37" dirty="0">
              <a:solidFill>
                <a:srgbClr val="404040"/>
              </a:solidFill>
              <a:ea typeface="Segoe UI" pitchFamily="34" charset="0"/>
              <a:cs typeface="Segoe UI" pitchFamily="34" charset="0"/>
            </a:endParaRPr>
          </a:p>
          <a:p>
            <a:pPr defTabSz="685351" fontAlgn="base">
              <a:spcBef>
                <a:spcPct val="0"/>
              </a:spcBef>
              <a:spcAft>
                <a:spcPct val="0"/>
              </a:spcAft>
            </a:pPr>
            <a:r>
              <a:rPr lang="en-US" sz="1350" spc="-37" dirty="0">
                <a:solidFill>
                  <a:srgbClr val="404040"/>
                </a:solidFill>
                <a:ea typeface="Segoe UI" pitchFamily="34" charset="0"/>
                <a:cs typeface="Segoe UI" pitchFamily="34" charset="0"/>
              </a:rPr>
              <a:t>Middle-tier</a:t>
            </a:r>
          </a:p>
          <a:p>
            <a:pPr defTabSz="685351" fontAlgn="base">
              <a:spcBef>
                <a:spcPct val="0"/>
              </a:spcBef>
              <a:spcAft>
                <a:spcPct val="0"/>
              </a:spcAft>
            </a:pPr>
            <a:r>
              <a:rPr lang="en-US" sz="1350" spc="-37" dirty="0">
                <a:solidFill>
                  <a:srgbClr val="404040"/>
                </a:solidFill>
                <a:ea typeface="Segoe UI" pitchFamily="34" charset="0"/>
                <a:cs typeface="Segoe UI" pitchFamily="34" charset="0"/>
              </a:rPr>
              <a:t>Compute</a:t>
            </a:r>
          </a:p>
        </p:txBody>
      </p:sp>
      <p:sp>
        <p:nvSpPr>
          <p:cNvPr id="3" name="Title 2"/>
          <p:cNvSpPr>
            <a:spLocks noGrp="1"/>
          </p:cNvSpPr>
          <p:nvPr>
            <p:ph type="title"/>
          </p:nvPr>
        </p:nvSpPr>
        <p:spPr/>
        <p:txBody>
          <a:bodyPr/>
          <a:lstStyle/>
          <a:p>
            <a:r>
              <a:rPr lang="en-US" dirty="0"/>
              <a:t>Stateless frontend and stateful middle-tier</a:t>
            </a:r>
            <a:endParaRPr lang="en-US" dirty="0">
              <a:solidFill>
                <a:srgbClr val="0070AD"/>
              </a:solidFill>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15868" y="1038534"/>
            <a:ext cx="824159" cy="824159"/>
          </a:xfrm>
          <a:prstGeom prst="rect">
            <a:avLst/>
          </a:prstGeom>
        </p:spPr>
      </p:pic>
      <p:grpSp>
        <p:nvGrpSpPr>
          <p:cNvPr id="8" name="Group 7"/>
          <p:cNvGrpSpPr/>
          <p:nvPr/>
        </p:nvGrpSpPr>
        <p:grpSpPr>
          <a:xfrm>
            <a:off x="3275997" y="2141156"/>
            <a:ext cx="5739316" cy="858886"/>
            <a:chOff x="3246437" y="2183594"/>
            <a:chExt cx="5854401" cy="876108"/>
          </a:xfrm>
        </p:grpSpPr>
        <p:sp>
          <p:nvSpPr>
            <p:cNvPr id="11" name="Rectangle 10"/>
            <p:cNvSpPr/>
            <p:nvPr/>
          </p:nvSpPr>
          <p:spPr bwMode="auto">
            <a:xfrm>
              <a:off x="3246437" y="2183594"/>
              <a:ext cx="5854401"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4" tIns="34283" rIns="34283" bIns="68564" numCol="1" spcCol="0" rtlCol="0" fromWordArt="0" anchor="ctr" anchorCtr="0" forceAA="0" compatLnSpc="1">
              <a:prstTxWarp prst="textNoShape">
                <a:avLst/>
              </a:prstTxWarp>
              <a:noAutofit/>
            </a:bodyPr>
            <a:lstStyle/>
            <a:p>
              <a:pPr defTabSz="685351" fontAlgn="base">
                <a:spcBef>
                  <a:spcPct val="0"/>
                </a:spcBef>
                <a:spcAft>
                  <a:spcPct val="0"/>
                </a:spcAft>
              </a:pPr>
              <a:r>
                <a:rPr lang="en-US" sz="1350" spc="-37" dirty="0">
                  <a:solidFill>
                    <a:srgbClr val="404040"/>
                  </a:solidFill>
                  <a:ea typeface="Segoe UI" pitchFamily="34" charset="0"/>
                  <a:cs typeface="Segoe UI" pitchFamily="34" charset="0"/>
                </a:rPr>
                <a:t>Front End</a:t>
              </a:r>
            </a:p>
            <a:p>
              <a:pPr defTabSz="685351" fontAlgn="base">
                <a:spcBef>
                  <a:spcPct val="0"/>
                </a:spcBef>
                <a:spcAft>
                  <a:spcPct val="0"/>
                </a:spcAft>
              </a:pPr>
              <a:r>
                <a:rPr lang="en-US" sz="1350" spc="-37" dirty="0">
                  <a:solidFill>
                    <a:srgbClr val="404040"/>
                  </a:solidFill>
                  <a:ea typeface="Segoe UI" pitchFamily="34" charset="0"/>
                  <a:cs typeface="Segoe UI" pitchFamily="34" charset="0"/>
                </a:rPr>
                <a:t>(Stateless</a:t>
              </a:r>
            </a:p>
            <a:p>
              <a:pPr defTabSz="685351" fontAlgn="base">
                <a:spcBef>
                  <a:spcPct val="0"/>
                </a:spcBef>
                <a:spcAft>
                  <a:spcPct val="0"/>
                </a:spcAft>
              </a:pPr>
              <a:r>
                <a:rPr lang="en-US" sz="1350" spc="-37" dirty="0">
                  <a:solidFill>
                    <a:srgbClr val="404040"/>
                  </a:solidFill>
                  <a:ea typeface="Segoe UI" pitchFamily="34" charset="0"/>
                  <a:cs typeface="Segoe UI" pitchFamily="34" charset="0"/>
                </a:rPr>
                <a:t>Web)</a:t>
              </a:r>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73381" y="2221625"/>
              <a:ext cx="780290" cy="78029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85584" y="2221625"/>
              <a:ext cx="780290" cy="780290"/>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0547" y="2221625"/>
              <a:ext cx="780290" cy="780290"/>
            </a:xfrm>
            <a:prstGeom prst="rect">
              <a:avLst/>
            </a:prstGeom>
          </p:spPr>
        </p:pic>
      </p:grpSp>
      <p:cxnSp>
        <p:nvCxnSpPr>
          <p:cNvPr id="14" name="Straight Arrow Connector 13"/>
          <p:cNvCxnSpPr>
            <a:endCxn id="5" idx="0"/>
          </p:cNvCxnSpPr>
          <p:nvPr/>
        </p:nvCxnSpPr>
        <p:spPr>
          <a:xfrm flipH="1">
            <a:off x="4861297" y="1862628"/>
            <a:ext cx="1202825" cy="315812"/>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3" idx="0"/>
          </p:cNvCxnSpPr>
          <p:nvPr/>
        </p:nvCxnSpPr>
        <p:spPr>
          <a:xfrm>
            <a:off x="6446598" y="1862628"/>
            <a:ext cx="1078452" cy="315812"/>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187934" y="1878460"/>
            <a:ext cx="5209" cy="343212"/>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4844741" y="2906086"/>
            <a:ext cx="2689274" cy="971991"/>
            <a:chOff x="4846637" y="2963862"/>
            <a:chExt cx="2743200" cy="991481"/>
          </a:xfrm>
        </p:grpSpPr>
        <p:cxnSp>
          <p:nvCxnSpPr>
            <p:cNvPr id="35" name="Straight Arrow Connector 34"/>
            <p:cNvCxnSpPr/>
            <p:nvPr/>
          </p:nvCxnSpPr>
          <p:spPr>
            <a:xfrm>
              <a:off x="6173637" y="2963862"/>
              <a:ext cx="0" cy="991481"/>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846637" y="2963862"/>
              <a:ext cx="0" cy="991481"/>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7589837" y="2963862"/>
              <a:ext cx="0" cy="991481"/>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pic>
        <p:nvPicPr>
          <p:cNvPr id="77" name="Picture 76"/>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407329" y="5950940"/>
            <a:ext cx="641341" cy="641341"/>
          </a:xfrm>
          <a:prstGeom prst="rect">
            <a:avLst/>
          </a:prstGeom>
        </p:spPr>
      </p:pic>
      <p:pic>
        <p:nvPicPr>
          <p:cNvPr id="78" name="Picture 77"/>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253811" y="5950940"/>
            <a:ext cx="641341" cy="641341"/>
          </a:xfrm>
          <a:prstGeom prst="rect">
            <a:avLst/>
          </a:prstGeom>
        </p:spPr>
      </p:pic>
      <p:sp>
        <p:nvSpPr>
          <p:cNvPr id="41" name="Right Arrow 40"/>
          <p:cNvSpPr/>
          <p:nvPr/>
        </p:nvSpPr>
        <p:spPr>
          <a:xfrm rot="5400000">
            <a:off x="5883374" y="4882070"/>
            <a:ext cx="524560" cy="530144"/>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6"/>
            <a:endParaRPr lang="en-US" sz="1350">
              <a:solidFill>
                <a:srgbClr val="FFFFFF"/>
              </a:solidFill>
            </a:endParaRPr>
          </a:p>
        </p:txBody>
      </p:sp>
      <p:sp>
        <p:nvSpPr>
          <p:cNvPr id="2" name="TextBox 1"/>
          <p:cNvSpPr txBox="1"/>
          <p:nvPr/>
        </p:nvSpPr>
        <p:spPr>
          <a:xfrm>
            <a:off x="3143660" y="5389730"/>
            <a:ext cx="6168573" cy="832755"/>
          </a:xfrm>
          <a:prstGeom prst="rect">
            <a:avLst/>
          </a:prstGeom>
          <a:noFill/>
        </p:spPr>
        <p:txBody>
          <a:bodyPr wrap="square" lIns="179285" tIns="143428" rIns="179285" bIns="143428" rtlCol="0">
            <a:spAutoFit/>
          </a:bodyPr>
          <a:lstStyle/>
          <a:p>
            <a:pPr>
              <a:lnSpc>
                <a:spcPct val="90000"/>
              </a:lnSpc>
              <a:spcAft>
                <a:spcPts val="588"/>
              </a:spcAft>
            </a:pPr>
            <a:r>
              <a:rPr lang="en-US" sz="1961" dirty="0">
                <a:solidFill>
                  <a:srgbClr val="FFFFFF"/>
                </a:solidFill>
              </a:rPr>
              <a:t>data stores used for analytics and disaster recovery</a:t>
            </a:r>
          </a:p>
        </p:txBody>
      </p:sp>
      <p:sp>
        <p:nvSpPr>
          <p:cNvPr id="44" name="Content Placeholder 6"/>
          <p:cNvSpPr txBox="1">
            <a:spLocks/>
          </p:cNvSpPr>
          <p:nvPr/>
        </p:nvSpPr>
        <p:spPr>
          <a:xfrm>
            <a:off x="325266" y="1236184"/>
            <a:ext cx="3161870" cy="311928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4097" indent="-224097" defTabSz="914293">
              <a:buClr>
                <a:prstClr val="black"/>
              </a:buClr>
              <a:buFont typeface="Wingdings" panose="05000000000000000000" pitchFamily="2" charset="2"/>
              <a:buChar char="§"/>
            </a:pPr>
            <a:r>
              <a:rPr lang="en-US" sz="2000" dirty="0">
                <a:gradFill>
                  <a:gsLst>
                    <a:gs pos="1250">
                      <a:prstClr val="black"/>
                    </a:gs>
                    <a:gs pos="100000">
                      <a:prstClr val="black"/>
                    </a:gs>
                  </a:gsLst>
                  <a:lin ang="5400000" scaled="0"/>
                </a:gradFill>
              </a:rPr>
              <a:t>Application state lives in the compute tier</a:t>
            </a:r>
          </a:p>
          <a:p>
            <a:pPr marL="224097" indent="-224097" defTabSz="914293">
              <a:buClr>
                <a:prstClr val="black"/>
              </a:buClr>
              <a:buFont typeface="Wingdings" panose="05000000000000000000" pitchFamily="2" charset="2"/>
              <a:buChar char="§"/>
            </a:pPr>
            <a:r>
              <a:rPr lang="en-US" sz="2000" dirty="0">
                <a:gradFill>
                  <a:gsLst>
                    <a:gs pos="1250">
                      <a:prstClr val="black"/>
                    </a:gs>
                    <a:gs pos="100000">
                      <a:prstClr val="black"/>
                    </a:gs>
                  </a:gsLst>
                  <a:lin ang="5400000" scaled="0"/>
                </a:gradFill>
              </a:rPr>
              <a:t>Low Latency reads and writes</a:t>
            </a:r>
          </a:p>
          <a:p>
            <a:pPr marL="224097" indent="-224097" defTabSz="914293">
              <a:buClr>
                <a:prstClr val="black"/>
              </a:buClr>
              <a:buFont typeface="Wingdings" panose="05000000000000000000" pitchFamily="2" charset="2"/>
              <a:buChar char="§"/>
            </a:pPr>
            <a:r>
              <a:rPr lang="en-US" sz="2000" dirty="0">
                <a:gradFill>
                  <a:gsLst>
                    <a:gs pos="1250">
                      <a:prstClr val="black"/>
                    </a:gs>
                    <a:gs pos="100000">
                      <a:prstClr val="black"/>
                    </a:gs>
                  </a:gsLst>
                  <a:lin ang="5400000" scaled="0"/>
                </a:gradFill>
              </a:rPr>
              <a:t>Partitions are first class for scale-out</a:t>
            </a:r>
          </a:p>
          <a:p>
            <a:pPr marL="224097" indent="-224097" defTabSz="914293">
              <a:buClr>
                <a:prstClr val="black"/>
              </a:buClr>
              <a:buFont typeface="Wingdings" panose="05000000000000000000" pitchFamily="2" charset="2"/>
              <a:buChar char="§"/>
            </a:pPr>
            <a:r>
              <a:rPr lang="en-US" sz="2000" dirty="0">
                <a:gradFill>
                  <a:gsLst>
                    <a:gs pos="1250">
                      <a:prstClr val="black"/>
                    </a:gs>
                    <a:gs pos="100000">
                      <a:prstClr val="black"/>
                    </a:gs>
                  </a:gsLst>
                  <a:lin ang="5400000" scaled="0"/>
                </a:gradFill>
              </a:rPr>
              <a:t>Built in transactions</a:t>
            </a:r>
          </a:p>
          <a:p>
            <a:pPr marL="224097" indent="-224097" defTabSz="914293">
              <a:buClr>
                <a:prstClr val="black"/>
              </a:buClr>
              <a:buFont typeface="Wingdings" panose="05000000000000000000" pitchFamily="2" charset="2"/>
              <a:buChar char="§"/>
            </a:pPr>
            <a:r>
              <a:rPr lang="en-US" sz="2000" dirty="0">
                <a:gradFill>
                  <a:gsLst>
                    <a:gs pos="1250">
                      <a:prstClr val="black"/>
                    </a:gs>
                    <a:gs pos="100000">
                      <a:prstClr val="black"/>
                    </a:gs>
                  </a:gsLst>
                  <a:lin ang="5400000" scaled="0"/>
                </a:gradFill>
              </a:rPr>
              <a:t>Fewer moving parts</a:t>
            </a:r>
          </a:p>
          <a:p>
            <a:pPr marL="224097" indent="-224097" defTabSz="914293">
              <a:buClr>
                <a:prstClr val="black"/>
              </a:buClr>
              <a:buFont typeface="Wingdings" panose="05000000000000000000" pitchFamily="2" charset="2"/>
              <a:buChar char="§"/>
            </a:pPr>
            <a:endParaRPr lang="en-US" sz="2353" dirty="0">
              <a:gradFill>
                <a:gsLst>
                  <a:gs pos="1250">
                    <a:prstClr val="black"/>
                  </a:gs>
                  <a:gs pos="100000">
                    <a:prstClr val="black"/>
                  </a:gs>
                </a:gsLst>
                <a:lin ang="5400000" scaled="0"/>
              </a:gradFill>
            </a:endParaRPr>
          </a:p>
        </p:txBody>
      </p:sp>
      <p:sp>
        <p:nvSpPr>
          <p:cNvPr id="42" name="TextBox 41"/>
          <p:cNvSpPr txBox="1"/>
          <p:nvPr/>
        </p:nvSpPr>
        <p:spPr>
          <a:xfrm>
            <a:off x="5782817" y="1719001"/>
            <a:ext cx="857210" cy="248380"/>
          </a:xfrm>
          <a:prstGeom prst="rect">
            <a:avLst/>
          </a:prstGeom>
          <a:noFill/>
          <a:ln>
            <a:noFill/>
          </a:ln>
        </p:spPr>
        <p:txBody>
          <a:bodyPr wrap="none" lIns="0" tIns="26893" rIns="0" bIns="0" rtlCol="0">
            <a:noAutofit/>
          </a:bodyPr>
          <a:lstStyle/>
          <a:p>
            <a:pPr algn="ctr">
              <a:lnSpc>
                <a:spcPts val="784"/>
              </a:lnSpc>
            </a:pPr>
            <a:r>
              <a:rPr lang="en-US" sz="980" dirty="0">
                <a:solidFill>
                  <a:srgbClr val="FFFFFF"/>
                </a:solidFill>
                <a:ea typeface="Arial Unicode MS" panose="020B0604020202020204" pitchFamily="34" charset="-128"/>
                <a:cs typeface="Segoe UI" panose="020B0502040204020203" pitchFamily="34" charset="0"/>
              </a:rPr>
              <a:t>Load Balancer</a:t>
            </a:r>
          </a:p>
        </p:txBody>
      </p:sp>
      <p:pic>
        <p:nvPicPr>
          <p:cNvPr id="16" name="Picture 15"/>
          <p:cNvPicPr>
            <a:picLocks noChangeAspect="1"/>
          </p:cNvPicPr>
          <p:nvPr/>
        </p:nvPicPr>
        <p:blipFill>
          <a:blip r:embed="rId7"/>
          <a:stretch>
            <a:fillRect/>
          </a:stretch>
        </p:blipFill>
        <p:spPr>
          <a:xfrm>
            <a:off x="4368750" y="3875850"/>
            <a:ext cx="866268" cy="701264"/>
          </a:xfrm>
          <a:prstGeom prst="rect">
            <a:avLst/>
          </a:prstGeom>
        </p:spPr>
      </p:pic>
      <p:pic>
        <p:nvPicPr>
          <p:cNvPr id="43" name="Picture 42"/>
          <p:cNvPicPr>
            <a:picLocks noChangeAspect="1"/>
          </p:cNvPicPr>
          <p:nvPr/>
        </p:nvPicPr>
        <p:blipFill>
          <a:blip r:embed="rId7"/>
          <a:stretch>
            <a:fillRect/>
          </a:stretch>
        </p:blipFill>
        <p:spPr>
          <a:xfrm>
            <a:off x="4503439" y="3951704"/>
            <a:ext cx="866268" cy="701264"/>
          </a:xfrm>
          <a:prstGeom prst="rect">
            <a:avLst/>
          </a:prstGeom>
        </p:spPr>
      </p:pic>
      <p:pic>
        <p:nvPicPr>
          <p:cNvPr id="45" name="Picture 44"/>
          <p:cNvPicPr>
            <a:picLocks noChangeAspect="1"/>
          </p:cNvPicPr>
          <p:nvPr/>
        </p:nvPicPr>
        <p:blipFill>
          <a:blip r:embed="rId7"/>
          <a:stretch>
            <a:fillRect/>
          </a:stretch>
        </p:blipFill>
        <p:spPr>
          <a:xfrm>
            <a:off x="4638128" y="4025331"/>
            <a:ext cx="866268" cy="701264"/>
          </a:xfrm>
          <a:prstGeom prst="rect">
            <a:avLst/>
          </a:prstGeom>
        </p:spPr>
      </p:pic>
      <p:pic>
        <p:nvPicPr>
          <p:cNvPr id="46" name="Picture 45"/>
          <p:cNvPicPr>
            <a:picLocks noChangeAspect="1"/>
          </p:cNvPicPr>
          <p:nvPr/>
        </p:nvPicPr>
        <p:blipFill>
          <a:blip r:embed="rId7"/>
          <a:stretch>
            <a:fillRect/>
          </a:stretch>
        </p:blipFill>
        <p:spPr>
          <a:xfrm>
            <a:off x="5708214" y="3877213"/>
            <a:ext cx="866268" cy="701264"/>
          </a:xfrm>
          <a:prstGeom prst="rect">
            <a:avLst/>
          </a:prstGeom>
        </p:spPr>
      </p:pic>
      <p:pic>
        <p:nvPicPr>
          <p:cNvPr id="47" name="Picture 46"/>
          <p:cNvPicPr>
            <a:picLocks noChangeAspect="1"/>
          </p:cNvPicPr>
          <p:nvPr/>
        </p:nvPicPr>
        <p:blipFill>
          <a:blip r:embed="rId7"/>
          <a:stretch>
            <a:fillRect/>
          </a:stretch>
        </p:blipFill>
        <p:spPr>
          <a:xfrm>
            <a:off x="5842903" y="3953066"/>
            <a:ext cx="866268" cy="701264"/>
          </a:xfrm>
          <a:prstGeom prst="rect">
            <a:avLst/>
          </a:prstGeom>
        </p:spPr>
      </p:pic>
      <p:pic>
        <p:nvPicPr>
          <p:cNvPr id="48" name="Picture 47"/>
          <p:cNvPicPr>
            <a:picLocks noChangeAspect="1"/>
          </p:cNvPicPr>
          <p:nvPr/>
        </p:nvPicPr>
        <p:blipFill>
          <a:blip r:embed="rId7"/>
          <a:stretch>
            <a:fillRect/>
          </a:stretch>
        </p:blipFill>
        <p:spPr>
          <a:xfrm>
            <a:off x="5977592" y="4026694"/>
            <a:ext cx="866268" cy="701264"/>
          </a:xfrm>
          <a:prstGeom prst="rect">
            <a:avLst/>
          </a:prstGeom>
        </p:spPr>
      </p:pic>
      <p:pic>
        <p:nvPicPr>
          <p:cNvPr id="49" name="Picture 48"/>
          <p:cNvPicPr>
            <a:picLocks noChangeAspect="1"/>
          </p:cNvPicPr>
          <p:nvPr/>
        </p:nvPicPr>
        <p:blipFill>
          <a:blip r:embed="rId7"/>
          <a:stretch>
            <a:fillRect/>
          </a:stretch>
        </p:blipFill>
        <p:spPr>
          <a:xfrm>
            <a:off x="7047678" y="3877213"/>
            <a:ext cx="866268" cy="701264"/>
          </a:xfrm>
          <a:prstGeom prst="rect">
            <a:avLst/>
          </a:prstGeom>
        </p:spPr>
      </p:pic>
      <p:pic>
        <p:nvPicPr>
          <p:cNvPr id="50" name="Picture 49"/>
          <p:cNvPicPr>
            <a:picLocks noChangeAspect="1"/>
          </p:cNvPicPr>
          <p:nvPr/>
        </p:nvPicPr>
        <p:blipFill>
          <a:blip r:embed="rId7"/>
          <a:stretch>
            <a:fillRect/>
          </a:stretch>
        </p:blipFill>
        <p:spPr>
          <a:xfrm>
            <a:off x="7182367" y="3953066"/>
            <a:ext cx="866268" cy="701264"/>
          </a:xfrm>
          <a:prstGeom prst="rect">
            <a:avLst/>
          </a:prstGeom>
        </p:spPr>
      </p:pic>
      <p:pic>
        <p:nvPicPr>
          <p:cNvPr id="51" name="Picture 50"/>
          <p:cNvPicPr>
            <a:picLocks noChangeAspect="1"/>
          </p:cNvPicPr>
          <p:nvPr/>
        </p:nvPicPr>
        <p:blipFill>
          <a:blip r:embed="rId7"/>
          <a:stretch>
            <a:fillRect/>
          </a:stretch>
        </p:blipFill>
        <p:spPr>
          <a:xfrm>
            <a:off x="7317056" y="4026694"/>
            <a:ext cx="866268" cy="701264"/>
          </a:xfrm>
          <a:prstGeom prst="rect">
            <a:avLst/>
          </a:prstGeom>
        </p:spPr>
      </p:pic>
    </p:spTree>
    <p:custDataLst>
      <p:tags r:id="rId1"/>
    </p:custDataLst>
    <p:extLst>
      <p:ext uri="{BB962C8B-B14F-4D97-AF65-F5344CB8AC3E}">
        <p14:creationId xmlns:p14="http://schemas.microsoft.com/office/powerpoint/2010/main" val="4279036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4">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4">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41" grpId="0" animBg="1"/>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smtClean="0"/>
              <a:t>References</a:t>
            </a:r>
            <a:endParaRPr lang="en-GB" dirty="0"/>
          </a:p>
        </p:txBody>
      </p:sp>
      <p:sp>
        <p:nvSpPr>
          <p:cNvPr id="5" name="Text Placeholder 4"/>
          <p:cNvSpPr>
            <a:spLocks noGrp="1"/>
          </p:cNvSpPr>
          <p:nvPr>
            <p:ph type="body" sz="quarter" idx="10"/>
          </p:nvPr>
        </p:nvSpPr>
        <p:spPr>
          <a:xfrm>
            <a:off x="227348" y="1815352"/>
            <a:ext cx="9107152" cy="4466201"/>
          </a:xfrm>
        </p:spPr>
        <p:txBody>
          <a:bodyPr/>
          <a:lstStyle/>
          <a:p>
            <a:pPr lvl="1"/>
            <a:r>
              <a:rPr lang="en-US" dirty="0" err="1"/>
              <a:t>Namit</a:t>
            </a:r>
            <a:r>
              <a:rPr lang="en-US" dirty="0"/>
              <a:t> </a:t>
            </a:r>
            <a:r>
              <a:rPr lang="en-US" dirty="0" err="1"/>
              <a:t>Tanasseri</a:t>
            </a:r>
            <a:r>
              <a:rPr lang="en-US" dirty="0"/>
              <a:t> &amp; Rahul </a:t>
            </a:r>
            <a:r>
              <a:rPr lang="en-US" dirty="0" smtClean="0"/>
              <a:t>Rai. </a:t>
            </a:r>
            <a:r>
              <a:rPr lang="en-US" b="1" dirty="0" err="1" smtClean="0"/>
              <a:t>Microservices</a:t>
            </a:r>
            <a:r>
              <a:rPr lang="en-US" b="1" dirty="0" smtClean="0"/>
              <a:t> with Azure</a:t>
            </a:r>
            <a:r>
              <a:rPr lang="en-US" dirty="0" smtClean="0"/>
              <a:t>. Birmingham – </a:t>
            </a:r>
            <a:r>
              <a:rPr lang="en-US" dirty="0"/>
              <a:t>M</a:t>
            </a:r>
            <a:r>
              <a:rPr lang="en-US" dirty="0" smtClean="0"/>
              <a:t>umbai : </a:t>
            </a:r>
            <a:r>
              <a:rPr lang="en-US" dirty="0" err="1" smtClean="0"/>
              <a:t>Packt</a:t>
            </a:r>
            <a:r>
              <a:rPr lang="en-US" dirty="0" smtClean="0"/>
              <a:t> </a:t>
            </a:r>
            <a:r>
              <a:rPr lang="en-US" dirty="0"/>
              <a:t>Publishing</a:t>
            </a:r>
            <a:r>
              <a:rPr lang="en-US" dirty="0" smtClean="0"/>
              <a:t>, 2017.</a:t>
            </a:r>
          </a:p>
          <a:p>
            <a:pPr marL="88900" lvl="1" indent="0">
              <a:buNone/>
            </a:pPr>
            <a:r>
              <a:rPr lang="en-US" dirty="0"/>
              <a:t>  </a:t>
            </a:r>
            <a:r>
              <a:rPr lang="en-US" dirty="0">
                <a:hlinkClick r:id="rId3"/>
              </a:rPr>
              <a:t>https://</a:t>
            </a:r>
            <a:r>
              <a:rPr lang="en-US" dirty="0" smtClean="0">
                <a:hlinkClick r:id="rId3"/>
              </a:rPr>
              <a:t>www.packtpub.com/virtualization-and-cloud/microservices-azure</a:t>
            </a:r>
            <a:endParaRPr lang="en-US" dirty="0" smtClean="0"/>
          </a:p>
          <a:p>
            <a:pPr marL="88900" lvl="1" indent="0">
              <a:buNone/>
            </a:pPr>
            <a:endParaRPr lang="en-US" dirty="0" smtClean="0"/>
          </a:p>
          <a:p>
            <a:pPr lvl="1"/>
            <a:r>
              <a:rPr lang="en-US" dirty="0"/>
              <a:t>Gopal </a:t>
            </a:r>
            <a:r>
              <a:rPr lang="en-US" dirty="0" err="1" smtClean="0"/>
              <a:t>Kakivaya</a:t>
            </a:r>
            <a:r>
              <a:rPr lang="en-US" dirty="0"/>
              <a:t>. </a:t>
            </a:r>
            <a:r>
              <a:rPr lang="en-US" b="1" dirty="0"/>
              <a:t>Microsoft Azure Service </a:t>
            </a:r>
            <a:r>
              <a:rPr lang="en-US" b="1" dirty="0" smtClean="0"/>
              <a:t>Fabric Architecture. </a:t>
            </a:r>
            <a:r>
              <a:rPr lang="en-US" dirty="0" smtClean="0"/>
              <a:t>Microsoft Ignite, 2015.</a:t>
            </a:r>
          </a:p>
          <a:p>
            <a:pPr marL="88900" lvl="1" indent="0">
              <a:buNone/>
            </a:pPr>
            <a:r>
              <a:rPr lang="en-US" dirty="0"/>
              <a:t>  </a:t>
            </a:r>
            <a:r>
              <a:rPr lang="en-US" dirty="0" smtClean="0">
                <a:hlinkClick r:id="rId4"/>
              </a:rPr>
              <a:t>http</a:t>
            </a:r>
            <a:r>
              <a:rPr lang="en-US" dirty="0">
                <a:hlinkClick r:id="rId4"/>
              </a:rPr>
              <a:t>://</a:t>
            </a:r>
            <a:r>
              <a:rPr lang="en-US" dirty="0" smtClean="0">
                <a:hlinkClick r:id="rId4"/>
              </a:rPr>
              <a:t>video.ch9.ms/sessions/ignite/2015/decks/BRK3717_Kakivaya.pptx</a:t>
            </a:r>
            <a:endParaRPr lang="en-US" dirty="0" smtClean="0"/>
          </a:p>
          <a:p>
            <a:pPr marL="88900" lvl="1" indent="0">
              <a:buNone/>
            </a:pPr>
            <a:endParaRPr lang="en-US" dirty="0"/>
          </a:p>
          <a:p>
            <a:pPr lvl="1"/>
            <a:r>
              <a:rPr lang="en-US" dirty="0"/>
              <a:t>Mark </a:t>
            </a:r>
            <a:r>
              <a:rPr lang="en-US" dirty="0" err="1" smtClean="0"/>
              <a:t>Fussell</a:t>
            </a:r>
            <a:r>
              <a:rPr lang="en-US" dirty="0"/>
              <a:t>. </a:t>
            </a:r>
            <a:r>
              <a:rPr lang="en-US" b="1" dirty="0"/>
              <a:t>Build always-on, hyper-scalable, </a:t>
            </a:r>
            <a:r>
              <a:rPr lang="en-US" b="1" dirty="0" err="1" smtClean="0"/>
              <a:t>microservice</a:t>
            </a:r>
            <a:r>
              <a:rPr lang="en-US" b="1" dirty="0" smtClean="0"/>
              <a:t>-based </a:t>
            </a:r>
            <a:r>
              <a:rPr lang="en-US" b="1" dirty="0"/>
              <a:t>cloud </a:t>
            </a:r>
            <a:r>
              <a:rPr lang="en-US" b="1" dirty="0" smtClean="0"/>
              <a:t>applications. </a:t>
            </a:r>
            <a:r>
              <a:rPr lang="en-US" dirty="0" smtClean="0"/>
              <a:t>Microsoft Azure</a:t>
            </a:r>
            <a:r>
              <a:rPr lang="en-US" b="1" dirty="0" smtClean="0"/>
              <a:t>.</a:t>
            </a:r>
          </a:p>
          <a:p>
            <a:pPr marL="88900" lvl="1" indent="0">
              <a:buNone/>
            </a:pPr>
            <a:r>
              <a:rPr lang="en-US" b="1"/>
              <a:t>  </a:t>
            </a:r>
            <a:r>
              <a:rPr lang="en-US" smtClean="0">
                <a:hlinkClick r:id="rId5"/>
              </a:rPr>
              <a:t>https</a:t>
            </a:r>
            <a:r>
              <a:rPr lang="en-US">
                <a:hlinkClick r:id="rId5"/>
              </a:rPr>
              <a:t>://</a:t>
            </a:r>
            <a:r>
              <a:rPr lang="en-US" smtClean="0">
                <a:hlinkClick r:id="rId5"/>
              </a:rPr>
              <a:t>goo.gl/iTMefG</a:t>
            </a:r>
            <a:endParaRPr lang="en-US" smtClean="0"/>
          </a:p>
          <a:p>
            <a:pPr marL="88900" lvl="1" indent="0">
              <a:buNone/>
            </a:pPr>
            <a:endParaRPr lang="en-US" dirty="0"/>
          </a:p>
        </p:txBody>
      </p:sp>
    </p:spTree>
    <p:extLst>
      <p:ext uri="{BB962C8B-B14F-4D97-AF65-F5344CB8AC3E}">
        <p14:creationId xmlns:p14="http://schemas.microsoft.com/office/powerpoint/2010/main" val="16245846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3514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smtClean="0"/>
              <a:t>Features of Microsoft Azure Service fabric</a:t>
            </a:r>
            <a:endParaRPr lang="en-GB" dirty="0"/>
          </a:p>
        </p:txBody>
      </p:sp>
      <p:sp>
        <p:nvSpPr>
          <p:cNvPr id="2" name="Text Placeholder 1"/>
          <p:cNvSpPr>
            <a:spLocks noGrp="1"/>
          </p:cNvSpPr>
          <p:nvPr>
            <p:ph type="body" sz="quarter" idx="10"/>
          </p:nvPr>
        </p:nvSpPr>
        <p:spPr/>
        <p:txBody>
          <a:bodyPr/>
          <a:lstStyle/>
          <a:p>
            <a:endParaRPr lang="en-US"/>
          </a:p>
        </p:txBody>
      </p:sp>
      <p:cxnSp>
        <p:nvCxnSpPr>
          <p:cNvPr id="6" name="Straight Connector 5"/>
          <p:cNvCxnSpPr/>
          <p:nvPr/>
        </p:nvCxnSpPr>
        <p:spPr>
          <a:xfrm>
            <a:off x="609211" y="1357390"/>
            <a:ext cx="230937" cy="135637"/>
          </a:xfrm>
          <a:prstGeom prst="line">
            <a:avLst/>
          </a:prstGeom>
          <a:noFill/>
          <a:ln w="6350" cap="flat" cmpd="sng" algn="ctr">
            <a:solidFill>
              <a:srgbClr val="5B9BD5"/>
            </a:solidFill>
            <a:prstDash val="solid"/>
            <a:miter lim="800000"/>
          </a:ln>
          <a:effectLst/>
        </p:spPr>
      </p:cxnSp>
      <p:cxnSp>
        <p:nvCxnSpPr>
          <p:cNvPr id="7" name="Straight Connector 6"/>
          <p:cNvCxnSpPr/>
          <p:nvPr/>
        </p:nvCxnSpPr>
        <p:spPr>
          <a:xfrm flipV="1">
            <a:off x="378308" y="1363210"/>
            <a:ext cx="230903" cy="129817"/>
          </a:xfrm>
          <a:prstGeom prst="line">
            <a:avLst/>
          </a:prstGeom>
          <a:noFill/>
          <a:ln w="6350" cap="flat" cmpd="sng" algn="ctr">
            <a:solidFill>
              <a:srgbClr val="5B9BD5"/>
            </a:solidFill>
            <a:prstDash val="solid"/>
            <a:miter lim="800000"/>
          </a:ln>
          <a:effectLst/>
        </p:spPr>
      </p:cxnSp>
      <p:cxnSp>
        <p:nvCxnSpPr>
          <p:cNvPr id="8" name="Straight Connector 7"/>
          <p:cNvCxnSpPr/>
          <p:nvPr/>
        </p:nvCxnSpPr>
        <p:spPr>
          <a:xfrm>
            <a:off x="1068231" y="1357390"/>
            <a:ext cx="230937" cy="135637"/>
          </a:xfrm>
          <a:prstGeom prst="line">
            <a:avLst/>
          </a:prstGeom>
          <a:noFill/>
          <a:ln w="6350" cap="flat" cmpd="sng" algn="ctr">
            <a:solidFill>
              <a:srgbClr val="5B9BD5"/>
            </a:solidFill>
            <a:prstDash val="solid"/>
            <a:miter lim="800000"/>
          </a:ln>
          <a:effectLst/>
        </p:spPr>
      </p:cxnSp>
      <p:cxnSp>
        <p:nvCxnSpPr>
          <p:cNvPr id="9" name="Straight Connector 8"/>
          <p:cNvCxnSpPr/>
          <p:nvPr/>
        </p:nvCxnSpPr>
        <p:spPr>
          <a:xfrm flipV="1">
            <a:off x="837328" y="1363210"/>
            <a:ext cx="230903" cy="129817"/>
          </a:xfrm>
          <a:prstGeom prst="line">
            <a:avLst/>
          </a:prstGeom>
          <a:noFill/>
          <a:ln w="6350" cap="flat" cmpd="sng" algn="ctr">
            <a:solidFill>
              <a:srgbClr val="5B9BD5"/>
            </a:solidFill>
            <a:prstDash val="solid"/>
            <a:miter lim="800000"/>
          </a:ln>
          <a:effectLst/>
        </p:spPr>
      </p:cxnSp>
      <p:cxnSp>
        <p:nvCxnSpPr>
          <p:cNvPr id="10" name="Straight Connector 9"/>
          <p:cNvCxnSpPr/>
          <p:nvPr/>
        </p:nvCxnSpPr>
        <p:spPr>
          <a:xfrm>
            <a:off x="1529737" y="1357390"/>
            <a:ext cx="230937" cy="135637"/>
          </a:xfrm>
          <a:prstGeom prst="line">
            <a:avLst/>
          </a:prstGeom>
          <a:noFill/>
          <a:ln w="6350" cap="flat" cmpd="sng" algn="ctr">
            <a:solidFill>
              <a:srgbClr val="5B9BD5"/>
            </a:solidFill>
            <a:prstDash val="solid"/>
            <a:miter lim="800000"/>
          </a:ln>
          <a:effectLst/>
        </p:spPr>
      </p:cxnSp>
      <p:cxnSp>
        <p:nvCxnSpPr>
          <p:cNvPr id="11" name="Straight Connector 10"/>
          <p:cNvCxnSpPr/>
          <p:nvPr/>
        </p:nvCxnSpPr>
        <p:spPr>
          <a:xfrm flipV="1">
            <a:off x="1298834" y="1363210"/>
            <a:ext cx="230903" cy="129817"/>
          </a:xfrm>
          <a:prstGeom prst="line">
            <a:avLst/>
          </a:prstGeom>
          <a:noFill/>
          <a:ln w="6350" cap="flat" cmpd="sng" algn="ctr">
            <a:solidFill>
              <a:srgbClr val="5B9BD5"/>
            </a:solidFill>
            <a:prstDash val="solid"/>
            <a:miter lim="800000"/>
          </a:ln>
          <a:effectLst/>
        </p:spPr>
      </p:cxnSp>
      <p:cxnSp>
        <p:nvCxnSpPr>
          <p:cNvPr id="12" name="Straight Connector 11"/>
          <p:cNvCxnSpPr/>
          <p:nvPr/>
        </p:nvCxnSpPr>
        <p:spPr>
          <a:xfrm>
            <a:off x="1988757" y="1357390"/>
            <a:ext cx="230937" cy="135637"/>
          </a:xfrm>
          <a:prstGeom prst="line">
            <a:avLst/>
          </a:prstGeom>
          <a:noFill/>
          <a:ln w="6350" cap="flat" cmpd="sng" algn="ctr">
            <a:solidFill>
              <a:srgbClr val="5B9BD5"/>
            </a:solidFill>
            <a:prstDash val="solid"/>
            <a:miter lim="800000"/>
          </a:ln>
          <a:effectLst/>
        </p:spPr>
      </p:cxnSp>
      <p:cxnSp>
        <p:nvCxnSpPr>
          <p:cNvPr id="13" name="Straight Connector 12"/>
          <p:cNvCxnSpPr/>
          <p:nvPr/>
        </p:nvCxnSpPr>
        <p:spPr>
          <a:xfrm flipV="1">
            <a:off x="1757854" y="1363210"/>
            <a:ext cx="230903" cy="129817"/>
          </a:xfrm>
          <a:prstGeom prst="line">
            <a:avLst/>
          </a:prstGeom>
          <a:noFill/>
          <a:ln w="6350" cap="flat" cmpd="sng" algn="ctr">
            <a:solidFill>
              <a:srgbClr val="5B9BD5"/>
            </a:solidFill>
            <a:prstDash val="solid"/>
            <a:miter lim="800000"/>
          </a:ln>
          <a:effectLst/>
        </p:spPr>
      </p:cxnSp>
      <p:cxnSp>
        <p:nvCxnSpPr>
          <p:cNvPr id="14" name="Straight Connector 13"/>
          <p:cNvCxnSpPr/>
          <p:nvPr/>
        </p:nvCxnSpPr>
        <p:spPr>
          <a:xfrm>
            <a:off x="2444105" y="1357390"/>
            <a:ext cx="230937" cy="135637"/>
          </a:xfrm>
          <a:prstGeom prst="line">
            <a:avLst/>
          </a:prstGeom>
          <a:noFill/>
          <a:ln w="6350" cap="flat" cmpd="sng" algn="ctr">
            <a:solidFill>
              <a:srgbClr val="5B9BD5"/>
            </a:solidFill>
            <a:prstDash val="solid"/>
            <a:miter lim="800000"/>
          </a:ln>
          <a:effectLst/>
        </p:spPr>
      </p:cxnSp>
      <p:cxnSp>
        <p:nvCxnSpPr>
          <p:cNvPr id="15" name="Straight Connector 14"/>
          <p:cNvCxnSpPr/>
          <p:nvPr/>
        </p:nvCxnSpPr>
        <p:spPr>
          <a:xfrm flipV="1">
            <a:off x="2213202" y="1363210"/>
            <a:ext cx="230903" cy="129817"/>
          </a:xfrm>
          <a:prstGeom prst="line">
            <a:avLst/>
          </a:prstGeom>
          <a:noFill/>
          <a:ln w="6350" cap="flat" cmpd="sng" algn="ctr">
            <a:solidFill>
              <a:srgbClr val="5B9BD5"/>
            </a:solidFill>
            <a:prstDash val="solid"/>
            <a:miter lim="800000"/>
          </a:ln>
          <a:effectLst/>
        </p:spPr>
      </p:cxnSp>
      <p:cxnSp>
        <p:nvCxnSpPr>
          <p:cNvPr id="16" name="Straight Connector 15"/>
          <p:cNvCxnSpPr/>
          <p:nvPr/>
        </p:nvCxnSpPr>
        <p:spPr>
          <a:xfrm>
            <a:off x="2903125" y="1357390"/>
            <a:ext cx="230937" cy="135637"/>
          </a:xfrm>
          <a:prstGeom prst="line">
            <a:avLst/>
          </a:prstGeom>
          <a:noFill/>
          <a:ln w="6350" cap="flat" cmpd="sng" algn="ctr">
            <a:solidFill>
              <a:srgbClr val="5B9BD5"/>
            </a:solidFill>
            <a:prstDash val="solid"/>
            <a:miter lim="800000"/>
          </a:ln>
          <a:effectLst/>
        </p:spPr>
      </p:cxnSp>
      <p:cxnSp>
        <p:nvCxnSpPr>
          <p:cNvPr id="17" name="Straight Connector 16"/>
          <p:cNvCxnSpPr/>
          <p:nvPr/>
        </p:nvCxnSpPr>
        <p:spPr>
          <a:xfrm flipV="1">
            <a:off x="2672222" y="1363210"/>
            <a:ext cx="230903" cy="129817"/>
          </a:xfrm>
          <a:prstGeom prst="line">
            <a:avLst/>
          </a:prstGeom>
          <a:noFill/>
          <a:ln w="6350" cap="flat" cmpd="sng" algn="ctr">
            <a:solidFill>
              <a:srgbClr val="5B9BD5"/>
            </a:solidFill>
            <a:prstDash val="solid"/>
            <a:miter lim="800000"/>
          </a:ln>
          <a:effectLst/>
        </p:spPr>
      </p:cxnSp>
      <p:cxnSp>
        <p:nvCxnSpPr>
          <p:cNvPr id="18" name="Straight Connector 17"/>
          <p:cNvCxnSpPr/>
          <p:nvPr/>
        </p:nvCxnSpPr>
        <p:spPr>
          <a:xfrm>
            <a:off x="3364631" y="1357390"/>
            <a:ext cx="230937" cy="135637"/>
          </a:xfrm>
          <a:prstGeom prst="line">
            <a:avLst/>
          </a:prstGeom>
          <a:noFill/>
          <a:ln w="6350" cap="flat" cmpd="sng" algn="ctr">
            <a:solidFill>
              <a:srgbClr val="5B9BD5"/>
            </a:solidFill>
            <a:prstDash val="solid"/>
            <a:miter lim="800000"/>
          </a:ln>
          <a:effectLst/>
        </p:spPr>
      </p:cxnSp>
      <p:cxnSp>
        <p:nvCxnSpPr>
          <p:cNvPr id="19" name="Straight Connector 18"/>
          <p:cNvCxnSpPr/>
          <p:nvPr/>
        </p:nvCxnSpPr>
        <p:spPr>
          <a:xfrm flipV="1">
            <a:off x="3133728" y="1363210"/>
            <a:ext cx="230903" cy="129817"/>
          </a:xfrm>
          <a:prstGeom prst="line">
            <a:avLst/>
          </a:prstGeom>
          <a:noFill/>
          <a:ln w="6350" cap="flat" cmpd="sng" algn="ctr">
            <a:solidFill>
              <a:srgbClr val="5B9BD5"/>
            </a:solidFill>
            <a:prstDash val="solid"/>
            <a:miter lim="800000"/>
          </a:ln>
          <a:effectLst/>
        </p:spPr>
      </p:cxnSp>
      <p:cxnSp>
        <p:nvCxnSpPr>
          <p:cNvPr id="20" name="Straight Connector 19"/>
          <p:cNvCxnSpPr/>
          <p:nvPr/>
        </p:nvCxnSpPr>
        <p:spPr>
          <a:xfrm>
            <a:off x="3818092" y="1362721"/>
            <a:ext cx="230937" cy="135637"/>
          </a:xfrm>
          <a:prstGeom prst="line">
            <a:avLst/>
          </a:prstGeom>
          <a:noFill/>
          <a:ln w="6350" cap="flat" cmpd="sng" algn="ctr">
            <a:solidFill>
              <a:srgbClr val="5B9BD5"/>
            </a:solidFill>
            <a:prstDash val="solid"/>
            <a:miter lim="800000"/>
          </a:ln>
          <a:effectLst/>
        </p:spPr>
      </p:cxnSp>
      <p:cxnSp>
        <p:nvCxnSpPr>
          <p:cNvPr id="21" name="Straight Connector 20"/>
          <p:cNvCxnSpPr/>
          <p:nvPr/>
        </p:nvCxnSpPr>
        <p:spPr>
          <a:xfrm flipV="1">
            <a:off x="3596904" y="1363210"/>
            <a:ext cx="230903" cy="129817"/>
          </a:xfrm>
          <a:prstGeom prst="line">
            <a:avLst/>
          </a:prstGeom>
          <a:noFill/>
          <a:ln w="6350" cap="flat" cmpd="sng" algn="ctr">
            <a:solidFill>
              <a:srgbClr val="5B9BD5"/>
            </a:solidFill>
            <a:prstDash val="solid"/>
            <a:miter lim="800000"/>
          </a:ln>
          <a:effectLst/>
        </p:spPr>
      </p:cxnSp>
      <p:cxnSp>
        <p:nvCxnSpPr>
          <p:cNvPr id="22" name="Straight Connector 21"/>
          <p:cNvCxnSpPr/>
          <p:nvPr/>
        </p:nvCxnSpPr>
        <p:spPr>
          <a:xfrm>
            <a:off x="4289665" y="1358711"/>
            <a:ext cx="230937" cy="135637"/>
          </a:xfrm>
          <a:prstGeom prst="line">
            <a:avLst/>
          </a:prstGeom>
          <a:noFill/>
          <a:ln w="6350" cap="flat" cmpd="sng" algn="ctr">
            <a:solidFill>
              <a:srgbClr val="5B9BD5"/>
            </a:solidFill>
            <a:prstDash val="solid"/>
            <a:miter lim="800000"/>
          </a:ln>
          <a:effectLst/>
        </p:spPr>
      </p:cxnSp>
      <p:cxnSp>
        <p:nvCxnSpPr>
          <p:cNvPr id="23" name="Straight Connector 22"/>
          <p:cNvCxnSpPr/>
          <p:nvPr/>
        </p:nvCxnSpPr>
        <p:spPr>
          <a:xfrm flipV="1">
            <a:off x="4058762" y="1364531"/>
            <a:ext cx="230903" cy="129817"/>
          </a:xfrm>
          <a:prstGeom prst="line">
            <a:avLst/>
          </a:prstGeom>
          <a:noFill/>
          <a:ln w="6350" cap="flat" cmpd="sng" algn="ctr">
            <a:solidFill>
              <a:srgbClr val="5B9BD5"/>
            </a:solidFill>
            <a:prstDash val="solid"/>
            <a:miter lim="800000"/>
          </a:ln>
          <a:effectLst/>
        </p:spPr>
      </p:cxnSp>
      <p:cxnSp>
        <p:nvCxnSpPr>
          <p:cNvPr id="24" name="Straight Connector 23"/>
          <p:cNvCxnSpPr/>
          <p:nvPr/>
        </p:nvCxnSpPr>
        <p:spPr>
          <a:xfrm>
            <a:off x="4748685" y="1358711"/>
            <a:ext cx="230937" cy="135637"/>
          </a:xfrm>
          <a:prstGeom prst="line">
            <a:avLst/>
          </a:prstGeom>
          <a:noFill/>
          <a:ln w="6350" cap="flat" cmpd="sng" algn="ctr">
            <a:solidFill>
              <a:srgbClr val="5B9BD5"/>
            </a:solidFill>
            <a:prstDash val="solid"/>
            <a:miter lim="800000"/>
          </a:ln>
          <a:effectLst/>
        </p:spPr>
      </p:cxnSp>
      <p:cxnSp>
        <p:nvCxnSpPr>
          <p:cNvPr id="25" name="Straight Connector 24"/>
          <p:cNvCxnSpPr/>
          <p:nvPr/>
        </p:nvCxnSpPr>
        <p:spPr>
          <a:xfrm flipV="1">
            <a:off x="4517782" y="1364531"/>
            <a:ext cx="230903" cy="129817"/>
          </a:xfrm>
          <a:prstGeom prst="line">
            <a:avLst/>
          </a:prstGeom>
          <a:noFill/>
          <a:ln w="6350" cap="flat" cmpd="sng" algn="ctr">
            <a:solidFill>
              <a:srgbClr val="5B9BD5"/>
            </a:solidFill>
            <a:prstDash val="solid"/>
            <a:miter lim="800000"/>
          </a:ln>
          <a:effectLst/>
        </p:spPr>
      </p:cxnSp>
      <p:cxnSp>
        <p:nvCxnSpPr>
          <p:cNvPr id="26" name="Straight Connector 25"/>
          <p:cNvCxnSpPr/>
          <p:nvPr/>
        </p:nvCxnSpPr>
        <p:spPr>
          <a:xfrm>
            <a:off x="5206035" y="1358711"/>
            <a:ext cx="230937" cy="135637"/>
          </a:xfrm>
          <a:prstGeom prst="line">
            <a:avLst/>
          </a:prstGeom>
          <a:noFill/>
          <a:ln w="6350" cap="flat" cmpd="sng" algn="ctr">
            <a:solidFill>
              <a:srgbClr val="5B9BD5"/>
            </a:solidFill>
            <a:prstDash val="solid"/>
            <a:miter lim="800000"/>
          </a:ln>
          <a:effectLst/>
        </p:spPr>
      </p:cxnSp>
      <p:cxnSp>
        <p:nvCxnSpPr>
          <p:cNvPr id="27" name="Straight Connector 26"/>
          <p:cNvCxnSpPr/>
          <p:nvPr/>
        </p:nvCxnSpPr>
        <p:spPr>
          <a:xfrm flipV="1">
            <a:off x="4979288" y="1364531"/>
            <a:ext cx="230903" cy="129817"/>
          </a:xfrm>
          <a:prstGeom prst="line">
            <a:avLst/>
          </a:prstGeom>
          <a:noFill/>
          <a:ln w="6350" cap="flat" cmpd="sng" algn="ctr">
            <a:solidFill>
              <a:srgbClr val="5B9BD5"/>
            </a:solidFill>
            <a:prstDash val="solid"/>
            <a:miter lim="800000"/>
          </a:ln>
          <a:effectLst/>
        </p:spPr>
      </p:cxnSp>
      <p:cxnSp>
        <p:nvCxnSpPr>
          <p:cNvPr id="28" name="Straight Connector 27"/>
          <p:cNvCxnSpPr/>
          <p:nvPr/>
        </p:nvCxnSpPr>
        <p:spPr>
          <a:xfrm>
            <a:off x="5669695" y="1358711"/>
            <a:ext cx="230937" cy="135637"/>
          </a:xfrm>
          <a:prstGeom prst="line">
            <a:avLst/>
          </a:prstGeom>
          <a:noFill/>
          <a:ln w="6350" cap="flat" cmpd="sng" algn="ctr">
            <a:solidFill>
              <a:srgbClr val="5B9BD5"/>
            </a:solidFill>
            <a:prstDash val="solid"/>
            <a:miter lim="800000"/>
          </a:ln>
          <a:effectLst/>
        </p:spPr>
      </p:cxnSp>
      <p:cxnSp>
        <p:nvCxnSpPr>
          <p:cNvPr id="29" name="Straight Connector 28"/>
          <p:cNvCxnSpPr/>
          <p:nvPr/>
        </p:nvCxnSpPr>
        <p:spPr>
          <a:xfrm flipV="1">
            <a:off x="5438792" y="1364531"/>
            <a:ext cx="230903" cy="129817"/>
          </a:xfrm>
          <a:prstGeom prst="line">
            <a:avLst/>
          </a:prstGeom>
          <a:noFill/>
          <a:ln w="6350" cap="flat" cmpd="sng" algn="ctr">
            <a:solidFill>
              <a:srgbClr val="5B9BD5"/>
            </a:solidFill>
            <a:prstDash val="solid"/>
            <a:miter lim="800000"/>
          </a:ln>
          <a:effectLst/>
        </p:spPr>
      </p:cxnSp>
      <p:cxnSp>
        <p:nvCxnSpPr>
          <p:cNvPr id="30" name="Straight Connector 29"/>
          <p:cNvCxnSpPr/>
          <p:nvPr/>
        </p:nvCxnSpPr>
        <p:spPr>
          <a:xfrm>
            <a:off x="6128715" y="1358711"/>
            <a:ext cx="230937" cy="135637"/>
          </a:xfrm>
          <a:prstGeom prst="line">
            <a:avLst/>
          </a:prstGeom>
          <a:noFill/>
          <a:ln w="6350" cap="flat" cmpd="sng" algn="ctr">
            <a:solidFill>
              <a:srgbClr val="5B9BD5"/>
            </a:solidFill>
            <a:prstDash val="solid"/>
            <a:miter lim="800000"/>
          </a:ln>
          <a:effectLst/>
        </p:spPr>
      </p:cxnSp>
      <p:cxnSp>
        <p:nvCxnSpPr>
          <p:cNvPr id="31" name="Straight Connector 30"/>
          <p:cNvCxnSpPr/>
          <p:nvPr/>
        </p:nvCxnSpPr>
        <p:spPr>
          <a:xfrm flipV="1">
            <a:off x="5897812" y="1364531"/>
            <a:ext cx="230903" cy="129817"/>
          </a:xfrm>
          <a:prstGeom prst="line">
            <a:avLst/>
          </a:prstGeom>
          <a:noFill/>
          <a:ln w="6350" cap="flat" cmpd="sng" algn="ctr">
            <a:solidFill>
              <a:srgbClr val="5B9BD5"/>
            </a:solidFill>
            <a:prstDash val="solid"/>
            <a:miter lim="800000"/>
          </a:ln>
          <a:effectLst/>
        </p:spPr>
      </p:cxnSp>
      <p:cxnSp>
        <p:nvCxnSpPr>
          <p:cNvPr id="32" name="Straight Connector 31"/>
          <p:cNvCxnSpPr/>
          <p:nvPr/>
        </p:nvCxnSpPr>
        <p:spPr>
          <a:xfrm>
            <a:off x="6591891" y="1358711"/>
            <a:ext cx="230937" cy="135637"/>
          </a:xfrm>
          <a:prstGeom prst="line">
            <a:avLst/>
          </a:prstGeom>
          <a:noFill/>
          <a:ln w="6350" cap="flat" cmpd="sng" algn="ctr">
            <a:solidFill>
              <a:srgbClr val="5B9BD5"/>
            </a:solidFill>
            <a:prstDash val="solid"/>
            <a:miter lim="800000"/>
          </a:ln>
          <a:effectLst/>
        </p:spPr>
      </p:cxnSp>
      <p:cxnSp>
        <p:nvCxnSpPr>
          <p:cNvPr id="33" name="Straight Connector 32"/>
          <p:cNvCxnSpPr/>
          <p:nvPr/>
        </p:nvCxnSpPr>
        <p:spPr>
          <a:xfrm flipV="1">
            <a:off x="6360988" y="1364531"/>
            <a:ext cx="230903" cy="129817"/>
          </a:xfrm>
          <a:prstGeom prst="line">
            <a:avLst/>
          </a:prstGeom>
          <a:noFill/>
          <a:ln w="6350" cap="flat" cmpd="sng" algn="ctr">
            <a:solidFill>
              <a:srgbClr val="5B9BD5"/>
            </a:solidFill>
            <a:prstDash val="solid"/>
            <a:miter lim="800000"/>
          </a:ln>
          <a:effectLst/>
        </p:spPr>
      </p:cxnSp>
      <p:cxnSp>
        <p:nvCxnSpPr>
          <p:cNvPr id="34" name="Straight Connector 33"/>
          <p:cNvCxnSpPr/>
          <p:nvPr/>
        </p:nvCxnSpPr>
        <p:spPr>
          <a:xfrm>
            <a:off x="7057069" y="1358711"/>
            <a:ext cx="230937" cy="135637"/>
          </a:xfrm>
          <a:prstGeom prst="line">
            <a:avLst/>
          </a:prstGeom>
          <a:noFill/>
          <a:ln w="6350" cap="flat" cmpd="sng" algn="ctr">
            <a:solidFill>
              <a:srgbClr val="5B9BD5"/>
            </a:solidFill>
            <a:prstDash val="solid"/>
            <a:miter lim="800000"/>
          </a:ln>
          <a:effectLst/>
        </p:spPr>
      </p:cxnSp>
      <p:cxnSp>
        <p:nvCxnSpPr>
          <p:cNvPr id="35" name="Straight Connector 34"/>
          <p:cNvCxnSpPr/>
          <p:nvPr/>
        </p:nvCxnSpPr>
        <p:spPr>
          <a:xfrm flipV="1">
            <a:off x="6822494" y="1364531"/>
            <a:ext cx="230903" cy="129817"/>
          </a:xfrm>
          <a:prstGeom prst="line">
            <a:avLst/>
          </a:prstGeom>
          <a:noFill/>
          <a:ln w="6350" cap="flat" cmpd="sng" algn="ctr">
            <a:solidFill>
              <a:srgbClr val="5B9BD5"/>
            </a:solidFill>
            <a:prstDash val="solid"/>
            <a:miter lim="800000"/>
          </a:ln>
          <a:effectLst/>
        </p:spPr>
      </p:cxnSp>
      <p:cxnSp>
        <p:nvCxnSpPr>
          <p:cNvPr id="36" name="Straight Connector 35"/>
          <p:cNvCxnSpPr/>
          <p:nvPr/>
        </p:nvCxnSpPr>
        <p:spPr>
          <a:xfrm>
            <a:off x="7512417" y="1358711"/>
            <a:ext cx="230937" cy="135637"/>
          </a:xfrm>
          <a:prstGeom prst="line">
            <a:avLst/>
          </a:prstGeom>
          <a:noFill/>
          <a:ln w="6350" cap="flat" cmpd="sng" algn="ctr">
            <a:solidFill>
              <a:srgbClr val="5B9BD5"/>
            </a:solidFill>
            <a:prstDash val="solid"/>
            <a:miter lim="800000"/>
          </a:ln>
          <a:effectLst/>
        </p:spPr>
      </p:cxnSp>
      <p:cxnSp>
        <p:nvCxnSpPr>
          <p:cNvPr id="37" name="Straight Connector 36"/>
          <p:cNvCxnSpPr/>
          <p:nvPr/>
        </p:nvCxnSpPr>
        <p:spPr>
          <a:xfrm flipV="1">
            <a:off x="7285186" y="1364531"/>
            <a:ext cx="230903" cy="129817"/>
          </a:xfrm>
          <a:prstGeom prst="line">
            <a:avLst/>
          </a:prstGeom>
          <a:noFill/>
          <a:ln w="6350" cap="flat" cmpd="sng" algn="ctr">
            <a:solidFill>
              <a:srgbClr val="5B9BD5"/>
            </a:solidFill>
            <a:prstDash val="solid"/>
            <a:miter lim="800000"/>
          </a:ln>
          <a:effectLst/>
        </p:spPr>
      </p:cxnSp>
      <p:cxnSp>
        <p:nvCxnSpPr>
          <p:cNvPr id="38" name="Straight Connector 37"/>
          <p:cNvCxnSpPr/>
          <p:nvPr/>
        </p:nvCxnSpPr>
        <p:spPr>
          <a:xfrm>
            <a:off x="7976715" y="1362255"/>
            <a:ext cx="230937" cy="135637"/>
          </a:xfrm>
          <a:prstGeom prst="line">
            <a:avLst/>
          </a:prstGeom>
          <a:noFill/>
          <a:ln w="6350" cap="flat" cmpd="sng" algn="ctr">
            <a:solidFill>
              <a:srgbClr val="5B9BD5"/>
            </a:solidFill>
            <a:prstDash val="solid"/>
            <a:miter lim="800000"/>
          </a:ln>
          <a:effectLst/>
        </p:spPr>
      </p:cxnSp>
      <p:cxnSp>
        <p:nvCxnSpPr>
          <p:cNvPr id="39" name="Straight Connector 38"/>
          <p:cNvCxnSpPr/>
          <p:nvPr/>
        </p:nvCxnSpPr>
        <p:spPr>
          <a:xfrm flipV="1">
            <a:off x="7745812" y="1368075"/>
            <a:ext cx="230903" cy="129817"/>
          </a:xfrm>
          <a:prstGeom prst="line">
            <a:avLst/>
          </a:prstGeom>
          <a:noFill/>
          <a:ln w="6350" cap="flat" cmpd="sng" algn="ctr">
            <a:solidFill>
              <a:srgbClr val="5B9BD5"/>
            </a:solidFill>
            <a:prstDash val="solid"/>
            <a:miter lim="800000"/>
          </a:ln>
          <a:effectLst/>
        </p:spPr>
      </p:cxnSp>
      <p:cxnSp>
        <p:nvCxnSpPr>
          <p:cNvPr id="40" name="Straight Connector 39"/>
          <p:cNvCxnSpPr/>
          <p:nvPr/>
        </p:nvCxnSpPr>
        <p:spPr>
          <a:xfrm>
            <a:off x="8432063" y="1362255"/>
            <a:ext cx="230937" cy="135637"/>
          </a:xfrm>
          <a:prstGeom prst="line">
            <a:avLst/>
          </a:prstGeom>
          <a:noFill/>
          <a:ln w="6350" cap="flat" cmpd="sng" algn="ctr">
            <a:solidFill>
              <a:srgbClr val="5B9BD5"/>
            </a:solidFill>
            <a:prstDash val="solid"/>
            <a:miter lim="800000"/>
          </a:ln>
          <a:effectLst/>
        </p:spPr>
      </p:cxnSp>
      <p:cxnSp>
        <p:nvCxnSpPr>
          <p:cNvPr id="41" name="Straight Connector 40"/>
          <p:cNvCxnSpPr/>
          <p:nvPr/>
        </p:nvCxnSpPr>
        <p:spPr>
          <a:xfrm flipV="1">
            <a:off x="8204832" y="1368075"/>
            <a:ext cx="230903" cy="129817"/>
          </a:xfrm>
          <a:prstGeom prst="line">
            <a:avLst/>
          </a:prstGeom>
          <a:noFill/>
          <a:ln w="6350" cap="flat" cmpd="sng" algn="ctr">
            <a:solidFill>
              <a:srgbClr val="5B9BD5"/>
            </a:solidFill>
            <a:prstDash val="solid"/>
            <a:miter lim="800000"/>
          </a:ln>
          <a:effectLst/>
        </p:spPr>
      </p:cxnSp>
      <p:cxnSp>
        <p:nvCxnSpPr>
          <p:cNvPr id="42" name="Straight Connector 41"/>
          <p:cNvCxnSpPr/>
          <p:nvPr/>
        </p:nvCxnSpPr>
        <p:spPr>
          <a:xfrm>
            <a:off x="8877429" y="1362255"/>
            <a:ext cx="230937" cy="135637"/>
          </a:xfrm>
          <a:prstGeom prst="line">
            <a:avLst/>
          </a:prstGeom>
          <a:noFill/>
          <a:ln w="6350" cap="flat" cmpd="sng" algn="ctr">
            <a:solidFill>
              <a:srgbClr val="5B9BD5"/>
            </a:solidFill>
            <a:prstDash val="solid"/>
            <a:miter lim="800000"/>
          </a:ln>
          <a:effectLst/>
        </p:spPr>
      </p:cxnSp>
      <p:cxnSp>
        <p:nvCxnSpPr>
          <p:cNvPr id="43" name="Straight Connector 42"/>
          <p:cNvCxnSpPr/>
          <p:nvPr/>
        </p:nvCxnSpPr>
        <p:spPr>
          <a:xfrm flipV="1">
            <a:off x="8662666" y="1368075"/>
            <a:ext cx="230903" cy="129817"/>
          </a:xfrm>
          <a:prstGeom prst="line">
            <a:avLst/>
          </a:prstGeom>
          <a:noFill/>
          <a:ln w="6350" cap="flat" cmpd="sng" algn="ctr">
            <a:solidFill>
              <a:srgbClr val="5B9BD5"/>
            </a:solidFill>
            <a:prstDash val="solid"/>
            <a:miter lim="800000"/>
          </a:ln>
          <a:effectLst/>
        </p:spPr>
      </p:cxnSp>
      <p:cxnSp>
        <p:nvCxnSpPr>
          <p:cNvPr id="44" name="Straight Connector 43"/>
          <p:cNvCxnSpPr/>
          <p:nvPr/>
        </p:nvCxnSpPr>
        <p:spPr>
          <a:xfrm>
            <a:off x="9346213" y="1362255"/>
            <a:ext cx="230937" cy="135637"/>
          </a:xfrm>
          <a:prstGeom prst="line">
            <a:avLst/>
          </a:prstGeom>
          <a:noFill/>
          <a:ln w="6350" cap="flat" cmpd="sng" algn="ctr">
            <a:solidFill>
              <a:srgbClr val="5B9BD5"/>
            </a:solidFill>
            <a:prstDash val="solid"/>
            <a:miter lim="800000"/>
          </a:ln>
          <a:effectLst/>
        </p:spPr>
      </p:cxnSp>
      <p:cxnSp>
        <p:nvCxnSpPr>
          <p:cNvPr id="45" name="Straight Connector 44"/>
          <p:cNvCxnSpPr/>
          <p:nvPr/>
        </p:nvCxnSpPr>
        <p:spPr>
          <a:xfrm flipV="1">
            <a:off x="9115310" y="1368075"/>
            <a:ext cx="230903" cy="129817"/>
          </a:xfrm>
          <a:prstGeom prst="line">
            <a:avLst/>
          </a:prstGeom>
          <a:noFill/>
          <a:ln w="6350" cap="flat" cmpd="sng" algn="ctr">
            <a:solidFill>
              <a:srgbClr val="5B9BD5"/>
            </a:solidFill>
            <a:prstDash val="solid"/>
            <a:miter lim="800000"/>
          </a:ln>
          <a:effectLst/>
        </p:spPr>
      </p:cxnSp>
      <p:cxnSp>
        <p:nvCxnSpPr>
          <p:cNvPr id="46" name="Straight Connector 45"/>
          <p:cNvCxnSpPr/>
          <p:nvPr/>
        </p:nvCxnSpPr>
        <p:spPr>
          <a:xfrm>
            <a:off x="9805233" y="1362255"/>
            <a:ext cx="230937" cy="135637"/>
          </a:xfrm>
          <a:prstGeom prst="line">
            <a:avLst/>
          </a:prstGeom>
          <a:noFill/>
          <a:ln w="6350" cap="flat" cmpd="sng" algn="ctr">
            <a:solidFill>
              <a:srgbClr val="5B9BD5"/>
            </a:solidFill>
            <a:prstDash val="solid"/>
            <a:miter lim="800000"/>
          </a:ln>
          <a:effectLst/>
        </p:spPr>
      </p:cxnSp>
      <p:cxnSp>
        <p:nvCxnSpPr>
          <p:cNvPr id="47" name="Straight Connector 46"/>
          <p:cNvCxnSpPr/>
          <p:nvPr/>
        </p:nvCxnSpPr>
        <p:spPr>
          <a:xfrm flipV="1">
            <a:off x="9574330" y="1368075"/>
            <a:ext cx="230903" cy="129817"/>
          </a:xfrm>
          <a:prstGeom prst="line">
            <a:avLst/>
          </a:prstGeom>
          <a:noFill/>
          <a:ln w="6350" cap="flat" cmpd="sng" algn="ctr">
            <a:solidFill>
              <a:srgbClr val="5B9BD5"/>
            </a:solidFill>
            <a:prstDash val="solid"/>
            <a:miter lim="800000"/>
          </a:ln>
          <a:effectLst/>
        </p:spPr>
      </p:cxnSp>
      <p:cxnSp>
        <p:nvCxnSpPr>
          <p:cNvPr id="48" name="Straight Connector 47"/>
          <p:cNvCxnSpPr/>
          <p:nvPr/>
        </p:nvCxnSpPr>
        <p:spPr>
          <a:xfrm>
            <a:off x="10268409" y="1362255"/>
            <a:ext cx="230937" cy="135637"/>
          </a:xfrm>
          <a:prstGeom prst="line">
            <a:avLst/>
          </a:prstGeom>
          <a:noFill/>
          <a:ln w="6350" cap="flat" cmpd="sng" algn="ctr">
            <a:solidFill>
              <a:srgbClr val="5B9BD5"/>
            </a:solidFill>
            <a:prstDash val="solid"/>
            <a:miter lim="800000"/>
          </a:ln>
          <a:effectLst/>
        </p:spPr>
      </p:cxnSp>
      <p:cxnSp>
        <p:nvCxnSpPr>
          <p:cNvPr id="49" name="Straight Connector 48"/>
          <p:cNvCxnSpPr/>
          <p:nvPr/>
        </p:nvCxnSpPr>
        <p:spPr>
          <a:xfrm flipV="1">
            <a:off x="10037506" y="1368075"/>
            <a:ext cx="230903" cy="129817"/>
          </a:xfrm>
          <a:prstGeom prst="line">
            <a:avLst/>
          </a:prstGeom>
          <a:noFill/>
          <a:ln w="6350" cap="flat" cmpd="sng" algn="ctr">
            <a:solidFill>
              <a:srgbClr val="5B9BD5"/>
            </a:solidFill>
            <a:prstDash val="solid"/>
            <a:miter lim="800000"/>
          </a:ln>
          <a:effectLst/>
        </p:spPr>
      </p:cxnSp>
      <p:cxnSp>
        <p:nvCxnSpPr>
          <p:cNvPr id="50" name="Straight Connector 49"/>
          <p:cNvCxnSpPr/>
          <p:nvPr/>
        </p:nvCxnSpPr>
        <p:spPr>
          <a:xfrm>
            <a:off x="10729915" y="1362255"/>
            <a:ext cx="230937" cy="135637"/>
          </a:xfrm>
          <a:prstGeom prst="line">
            <a:avLst/>
          </a:prstGeom>
          <a:noFill/>
          <a:ln w="6350" cap="flat" cmpd="sng" algn="ctr">
            <a:solidFill>
              <a:srgbClr val="5B9BD5"/>
            </a:solidFill>
            <a:prstDash val="solid"/>
            <a:miter lim="800000"/>
          </a:ln>
          <a:effectLst/>
        </p:spPr>
      </p:cxnSp>
      <p:cxnSp>
        <p:nvCxnSpPr>
          <p:cNvPr id="51" name="Straight Connector 50"/>
          <p:cNvCxnSpPr/>
          <p:nvPr/>
        </p:nvCxnSpPr>
        <p:spPr>
          <a:xfrm flipV="1">
            <a:off x="10499012" y="1368075"/>
            <a:ext cx="230903" cy="129817"/>
          </a:xfrm>
          <a:prstGeom prst="line">
            <a:avLst/>
          </a:prstGeom>
          <a:noFill/>
          <a:ln w="6350" cap="flat" cmpd="sng" algn="ctr">
            <a:solidFill>
              <a:srgbClr val="5B9BD5"/>
            </a:solidFill>
            <a:prstDash val="solid"/>
            <a:miter lim="800000"/>
          </a:ln>
          <a:effectLst/>
        </p:spPr>
      </p:cxnSp>
      <p:cxnSp>
        <p:nvCxnSpPr>
          <p:cNvPr id="52" name="Straight Connector 51"/>
          <p:cNvCxnSpPr/>
          <p:nvPr/>
        </p:nvCxnSpPr>
        <p:spPr>
          <a:xfrm flipV="1">
            <a:off x="10958032" y="1368075"/>
            <a:ext cx="230903" cy="129817"/>
          </a:xfrm>
          <a:prstGeom prst="line">
            <a:avLst/>
          </a:prstGeom>
          <a:noFill/>
          <a:ln w="6350" cap="flat" cmpd="sng" algn="ctr">
            <a:solidFill>
              <a:srgbClr val="5B9BD5"/>
            </a:solidFill>
            <a:prstDash val="solid"/>
            <a:miter lim="800000"/>
          </a:ln>
          <a:effectLst/>
        </p:spPr>
      </p:cxnSp>
      <p:cxnSp>
        <p:nvCxnSpPr>
          <p:cNvPr id="53" name="Straight Connector 52"/>
          <p:cNvCxnSpPr/>
          <p:nvPr/>
        </p:nvCxnSpPr>
        <p:spPr>
          <a:xfrm>
            <a:off x="7749518" y="1261607"/>
            <a:ext cx="33" cy="268599"/>
          </a:xfrm>
          <a:prstGeom prst="line">
            <a:avLst/>
          </a:prstGeom>
          <a:noFill/>
          <a:ln w="6350" cap="flat" cmpd="sng" algn="ctr">
            <a:solidFill>
              <a:srgbClr val="5B9BD5"/>
            </a:solidFill>
            <a:prstDash val="solid"/>
            <a:miter lim="800000"/>
          </a:ln>
          <a:effectLst/>
        </p:spPr>
      </p:cxnSp>
      <p:cxnSp>
        <p:nvCxnSpPr>
          <p:cNvPr id="54" name="Straight Connector 53"/>
          <p:cNvCxnSpPr/>
          <p:nvPr/>
        </p:nvCxnSpPr>
        <p:spPr>
          <a:xfrm>
            <a:off x="9578036" y="1261607"/>
            <a:ext cx="33" cy="268599"/>
          </a:xfrm>
          <a:prstGeom prst="line">
            <a:avLst/>
          </a:prstGeom>
          <a:noFill/>
          <a:ln w="6350" cap="flat" cmpd="sng" algn="ctr">
            <a:solidFill>
              <a:srgbClr val="5B9BD5"/>
            </a:solidFill>
            <a:prstDash val="solid"/>
            <a:miter lim="800000"/>
          </a:ln>
          <a:effectLst/>
        </p:spPr>
      </p:cxnSp>
      <p:cxnSp>
        <p:nvCxnSpPr>
          <p:cNvPr id="55" name="Straight Connector 54"/>
          <p:cNvCxnSpPr/>
          <p:nvPr/>
        </p:nvCxnSpPr>
        <p:spPr>
          <a:xfrm>
            <a:off x="10041212" y="1261607"/>
            <a:ext cx="33" cy="268599"/>
          </a:xfrm>
          <a:prstGeom prst="line">
            <a:avLst/>
          </a:prstGeom>
          <a:noFill/>
          <a:ln w="6350" cap="flat" cmpd="sng" algn="ctr">
            <a:solidFill>
              <a:srgbClr val="5B9BD5"/>
            </a:solidFill>
            <a:prstDash val="solid"/>
            <a:miter lim="800000"/>
          </a:ln>
          <a:effectLst/>
        </p:spPr>
      </p:cxnSp>
      <p:cxnSp>
        <p:nvCxnSpPr>
          <p:cNvPr id="56" name="Straight Connector 55"/>
          <p:cNvCxnSpPr/>
          <p:nvPr/>
        </p:nvCxnSpPr>
        <p:spPr>
          <a:xfrm>
            <a:off x="382014" y="1252193"/>
            <a:ext cx="33" cy="268599"/>
          </a:xfrm>
          <a:prstGeom prst="line">
            <a:avLst/>
          </a:prstGeom>
          <a:noFill/>
          <a:ln w="6350" cap="flat" cmpd="sng" algn="ctr">
            <a:solidFill>
              <a:srgbClr val="5B9BD5"/>
            </a:solidFill>
            <a:prstDash val="solid"/>
            <a:miter lim="800000"/>
          </a:ln>
          <a:effectLst/>
        </p:spPr>
      </p:cxnSp>
      <p:cxnSp>
        <p:nvCxnSpPr>
          <p:cNvPr id="57" name="Straight Connector 56"/>
          <p:cNvCxnSpPr/>
          <p:nvPr/>
        </p:nvCxnSpPr>
        <p:spPr>
          <a:xfrm>
            <a:off x="841034" y="1252193"/>
            <a:ext cx="33" cy="268599"/>
          </a:xfrm>
          <a:prstGeom prst="line">
            <a:avLst/>
          </a:prstGeom>
          <a:noFill/>
          <a:ln w="6350" cap="flat" cmpd="sng" algn="ctr">
            <a:solidFill>
              <a:srgbClr val="5B9BD5"/>
            </a:solidFill>
            <a:prstDash val="solid"/>
            <a:miter lim="800000"/>
          </a:ln>
          <a:effectLst/>
        </p:spPr>
      </p:cxnSp>
      <p:cxnSp>
        <p:nvCxnSpPr>
          <p:cNvPr id="58" name="Straight Connector 57"/>
          <p:cNvCxnSpPr/>
          <p:nvPr/>
        </p:nvCxnSpPr>
        <p:spPr>
          <a:xfrm>
            <a:off x="1302540" y="1256742"/>
            <a:ext cx="33" cy="268599"/>
          </a:xfrm>
          <a:prstGeom prst="line">
            <a:avLst/>
          </a:prstGeom>
          <a:noFill/>
          <a:ln w="6350" cap="flat" cmpd="sng" algn="ctr">
            <a:solidFill>
              <a:srgbClr val="5B9BD5"/>
            </a:solidFill>
            <a:prstDash val="solid"/>
            <a:miter lim="800000"/>
          </a:ln>
          <a:effectLst/>
        </p:spPr>
      </p:cxnSp>
      <p:cxnSp>
        <p:nvCxnSpPr>
          <p:cNvPr id="59" name="Straight Connector 58"/>
          <p:cNvCxnSpPr/>
          <p:nvPr/>
        </p:nvCxnSpPr>
        <p:spPr>
          <a:xfrm>
            <a:off x="1761560" y="1256742"/>
            <a:ext cx="33" cy="268599"/>
          </a:xfrm>
          <a:prstGeom prst="line">
            <a:avLst/>
          </a:prstGeom>
          <a:noFill/>
          <a:ln w="6350" cap="flat" cmpd="sng" algn="ctr">
            <a:solidFill>
              <a:srgbClr val="5B9BD5"/>
            </a:solidFill>
            <a:prstDash val="solid"/>
            <a:miter lim="800000"/>
          </a:ln>
          <a:effectLst/>
        </p:spPr>
      </p:cxnSp>
      <p:cxnSp>
        <p:nvCxnSpPr>
          <p:cNvPr id="60" name="Straight Connector 59"/>
          <p:cNvCxnSpPr/>
          <p:nvPr/>
        </p:nvCxnSpPr>
        <p:spPr>
          <a:xfrm>
            <a:off x="2220580" y="1252193"/>
            <a:ext cx="33" cy="268599"/>
          </a:xfrm>
          <a:prstGeom prst="line">
            <a:avLst/>
          </a:prstGeom>
          <a:noFill/>
          <a:ln w="6350" cap="flat" cmpd="sng" algn="ctr">
            <a:solidFill>
              <a:srgbClr val="5B9BD5"/>
            </a:solidFill>
            <a:prstDash val="solid"/>
            <a:miter lim="800000"/>
          </a:ln>
          <a:effectLst/>
        </p:spPr>
      </p:cxnSp>
      <p:cxnSp>
        <p:nvCxnSpPr>
          <p:cNvPr id="61" name="Straight Connector 60"/>
          <p:cNvCxnSpPr/>
          <p:nvPr/>
        </p:nvCxnSpPr>
        <p:spPr>
          <a:xfrm>
            <a:off x="2675928" y="1252193"/>
            <a:ext cx="33" cy="268599"/>
          </a:xfrm>
          <a:prstGeom prst="line">
            <a:avLst/>
          </a:prstGeom>
          <a:noFill/>
          <a:ln w="6350" cap="flat" cmpd="sng" algn="ctr">
            <a:solidFill>
              <a:srgbClr val="5B9BD5"/>
            </a:solidFill>
            <a:prstDash val="solid"/>
            <a:miter lim="800000"/>
          </a:ln>
          <a:effectLst/>
        </p:spPr>
      </p:cxnSp>
      <p:cxnSp>
        <p:nvCxnSpPr>
          <p:cNvPr id="62" name="Straight Connector 61"/>
          <p:cNvCxnSpPr/>
          <p:nvPr/>
        </p:nvCxnSpPr>
        <p:spPr>
          <a:xfrm>
            <a:off x="3137434" y="1252193"/>
            <a:ext cx="33" cy="268599"/>
          </a:xfrm>
          <a:prstGeom prst="line">
            <a:avLst/>
          </a:prstGeom>
          <a:noFill/>
          <a:ln w="6350" cap="flat" cmpd="sng" algn="ctr">
            <a:solidFill>
              <a:srgbClr val="5B9BD5"/>
            </a:solidFill>
            <a:prstDash val="solid"/>
            <a:miter lim="800000"/>
          </a:ln>
          <a:effectLst/>
        </p:spPr>
      </p:cxnSp>
      <p:cxnSp>
        <p:nvCxnSpPr>
          <p:cNvPr id="63" name="Straight Connector 62"/>
          <p:cNvCxnSpPr/>
          <p:nvPr/>
        </p:nvCxnSpPr>
        <p:spPr>
          <a:xfrm>
            <a:off x="3600610" y="1252193"/>
            <a:ext cx="33" cy="268599"/>
          </a:xfrm>
          <a:prstGeom prst="line">
            <a:avLst/>
          </a:prstGeom>
          <a:noFill/>
          <a:ln w="6350" cap="flat" cmpd="sng" algn="ctr">
            <a:solidFill>
              <a:srgbClr val="5B9BD5"/>
            </a:solidFill>
            <a:prstDash val="solid"/>
            <a:miter lim="800000"/>
          </a:ln>
          <a:effectLst/>
        </p:spPr>
      </p:cxnSp>
      <p:cxnSp>
        <p:nvCxnSpPr>
          <p:cNvPr id="64" name="Straight Connector 63"/>
          <p:cNvCxnSpPr/>
          <p:nvPr/>
        </p:nvCxnSpPr>
        <p:spPr>
          <a:xfrm>
            <a:off x="4062468" y="1253514"/>
            <a:ext cx="33" cy="268599"/>
          </a:xfrm>
          <a:prstGeom prst="line">
            <a:avLst/>
          </a:prstGeom>
          <a:noFill/>
          <a:ln w="6350" cap="flat" cmpd="sng" algn="ctr">
            <a:solidFill>
              <a:srgbClr val="5B9BD5"/>
            </a:solidFill>
            <a:prstDash val="solid"/>
            <a:miter lim="800000"/>
          </a:ln>
          <a:effectLst/>
        </p:spPr>
      </p:cxnSp>
      <p:cxnSp>
        <p:nvCxnSpPr>
          <p:cNvPr id="65" name="Straight Connector 64"/>
          <p:cNvCxnSpPr/>
          <p:nvPr/>
        </p:nvCxnSpPr>
        <p:spPr>
          <a:xfrm>
            <a:off x="4521488" y="1253514"/>
            <a:ext cx="33" cy="268599"/>
          </a:xfrm>
          <a:prstGeom prst="line">
            <a:avLst/>
          </a:prstGeom>
          <a:noFill/>
          <a:ln w="6350" cap="flat" cmpd="sng" algn="ctr">
            <a:solidFill>
              <a:srgbClr val="5B9BD5"/>
            </a:solidFill>
            <a:prstDash val="solid"/>
            <a:miter lim="800000"/>
          </a:ln>
          <a:effectLst/>
        </p:spPr>
      </p:cxnSp>
      <p:cxnSp>
        <p:nvCxnSpPr>
          <p:cNvPr id="66" name="Straight Connector 65"/>
          <p:cNvCxnSpPr/>
          <p:nvPr/>
        </p:nvCxnSpPr>
        <p:spPr>
          <a:xfrm>
            <a:off x="4982994" y="1253514"/>
            <a:ext cx="33" cy="268599"/>
          </a:xfrm>
          <a:prstGeom prst="line">
            <a:avLst/>
          </a:prstGeom>
          <a:noFill/>
          <a:ln w="6350" cap="flat" cmpd="sng" algn="ctr">
            <a:solidFill>
              <a:srgbClr val="5B9BD5"/>
            </a:solidFill>
            <a:prstDash val="solid"/>
            <a:miter lim="800000"/>
          </a:ln>
          <a:effectLst/>
        </p:spPr>
      </p:cxnSp>
      <p:cxnSp>
        <p:nvCxnSpPr>
          <p:cNvPr id="67" name="Straight Connector 66"/>
          <p:cNvCxnSpPr/>
          <p:nvPr/>
        </p:nvCxnSpPr>
        <p:spPr>
          <a:xfrm>
            <a:off x="5442498" y="1253514"/>
            <a:ext cx="33" cy="268599"/>
          </a:xfrm>
          <a:prstGeom prst="line">
            <a:avLst/>
          </a:prstGeom>
          <a:noFill/>
          <a:ln w="6350" cap="flat" cmpd="sng" algn="ctr">
            <a:solidFill>
              <a:srgbClr val="5B9BD5"/>
            </a:solidFill>
            <a:prstDash val="solid"/>
            <a:miter lim="800000"/>
          </a:ln>
          <a:effectLst/>
        </p:spPr>
      </p:cxnSp>
      <p:cxnSp>
        <p:nvCxnSpPr>
          <p:cNvPr id="68" name="Straight Connector 67"/>
          <p:cNvCxnSpPr/>
          <p:nvPr/>
        </p:nvCxnSpPr>
        <p:spPr>
          <a:xfrm>
            <a:off x="5901518" y="1253514"/>
            <a:ext cx="33" cy="268599"/>
          </a:xfrm>
          <a:prstGeom prst="line">
            <a:avLst/>
          </a:prstGeom>
          <a:noFill/>
          <a:ln w="6350" cap="flat" cmpd="sng" algn="ctr">
            <a:solidFill>
              <a:srgbClr val="5B9BD5"/>
            </a:solidFill>
            <a:prstDash val="solid"/>
            <a:miter lim="800000"/>
          </a:ln>
          <a:effectLst/>
        </p:spPr>
      </p:cxnSp>
      <p:cxnSp>
        <p:nvCxnSpPr>
          <p:cNvPr id="69" name="Straight Connector 68"/>
          <p:cNvCxnSpPr/>
          <p:nvPr/>
        </p:nvCxnSpPr>
        <p:spPr>
          <a:xfrm>
            <a:off x="6373006" y="1253514"/>
            <a:ext cx="33" cy="268599"/>
          </a:xfrm>
          <a:prstGeom prst="line">
            <a:avLst/>
          </a:prstGeom>
          <a:noFill/>
          <a:ln w="6350" cap="flat" cmpd="sng" algn="ctr">
            <a:solidFill>
              <a:srgbClr val="5B9BD5"/>
            </a:solidFill>
            <a:prstDash val="solid"/>
            <a:miter lim="800000"/>
          </a:ln>
          <a:effectLst/>
        </p:spPr>
      </p:cxnSp>
      <p:cxnSp>
        <p:nvCxnSpPr>
          <p:cNvPr id="70" name="Straight Connector 69"/>
          <p:cNvCxnSpPr/>
          <p:nvPr/>
        </p:nvCxnSpPr>
        <p:spPr>
          <a:xfrm>
            <a:off x="6826200" y="1253514"/>
            <a:ext cx="33" cy="268599"/>
          </a:xfrm>
          <a:prstGeom prst="line">
            <a:avLst/>
          </a:prstGeom>
          <a:noFill/>
          <a:ln w="6350" cap="flat" cmpd="sng" algn="ctr">
            <a:solidFill>
              <a:srgbClr val="5B9BD5"/>
            </a:solidFill>
            <a:prstDash val="solid"/>
            <a:miter lim="800000"/>
          </a:ln>
          <a:effectLst/>
        </p:spPr>
      </p:cxnSp>
      <p:cxnSp>
        <p:nvCxnSpPr>
          <p:cNvPr id="71" name="Straight Connector 70"/>
          <p:cNvCxnSpPr/>
          <p:nvPr/>
        </p:nvCxnSpPr>
        <p:spPr>
          <a:xfrm>
            <a:off x="7288892" y="1253514"/>
            <a:ext cx="33" cy="268599"/>
          </a:xfrm>
          <a:prstGeom prst="line">
            <a:avLst/>
          </a:prstGeom>
          <a:noFill/>
          <a:ln w="6350" cap="flat" cmpd="sng" algn="ctr">
            <a:solidFill>
              <a:srgbClr val="5B9BD5"/>
            </a:solidFill>
            <a:prstDash val="solid"/>
            <a:miter lim="800000"/>
          </a:ln>
          <a:effectLst/>
        </p:spPr>
      </p:cxnSp>
      <p:cxnSp>
        <p:nvCxnSpPr>
          <p:cNvPr id="72" name="Straight Connector 71"/>
          <p:cNvCxnSpPr/>
          <p:nvPr/>
        </p:nvCxnSpPr>
        <p:spPr>
          <a:xfrm>
            <a:off x="8208538" y="1257058"/>
            <a:ext cx="33" cy="268599"/>
          </a:xfrm>
          <a:prstGeom prst="line">
            <a:avLst/>
          </a:prstGeom>
          <a:noFill/>
          <a:ln w="6350" cap="flat" cmpd="sng" algn="ctr">
            <a:solidFill>
              <a:srgbClr val="5B9BD5"/>
            </a:solidFill>
            <a:prstDash val="solid"/>
            <a:miter lim="800000"/>
          </a:ln>
          <a:effectLst/>
        </p:spPr>
      </p:cxnSp>
      <p:cxnSp>
        <p:nvCxnSpPr>
          <p:cNvPr id="73" name="Straight Connector 72"/>
          <p:cNvCxnSpPr/>
          <p:nvPr/>
        </p:nvCxnSpPr>
        <p:spPr>
          <a:xfrm>
            <a:off x="8666372" y="1257058"/>
            <a:ext cx="33" cy="268599"/>
          </a:xfrm>
          <a:prstGeom prst="line">
            <a:avLst/>
          </a:prstGeom>
          <a:noFill/>
          <a:ln w="6350" cap="flat" cmpd="sng" algn="ctr">
            <a:solidFill>
              <a:srgbClr val="5B9BD5"/>
            </a:solidFill>
            <a:prstDash val="solid"/>
            <a:miter lim="800000"/>
          </a:ln>
          <a:effectLst/>
        </p:spPr>
      </p:cxnSp>
      <p:cxnSp>
        <p:nvCxnSpPr>
          <p:cNvPr id="74" name="Straight Connector 73"/>
          <p:cNvCxnSpPr/>
          <p:nvPr/>
        </p:nvCxnSpPr>
        <p:spPr>
          <a:xfrm>
            <a:off x="9119016" y="1257058"/>
            <a:ext cx="33" cy="268599"/>
          </a:xfrm>
          <a:prstGeom prst="line">
            <a:avLst/>
          </a:prstGeom>
          <a:noFill/>
          <a:ln w="6350" cap="flat" cmpd="sng" algn="ctr">
            <a:solidFill>
              <a:srgbClr val="5B9BD5"/>
            </a:solidFill>
            <a:prstDash val="solid"/>
            <a:miter lim="800000"/>
          </a:ln>
          <a:effectLst/>
        </p:spPr>
      </p:cxnSp>
      <p:cxnSp>
        <p:nvCxnSpPr>
          <p:cNvPr id="75" name="Straight Connector 74"/>
          <p:cNvCxnSpPr/>
          <p:nvPr/>
        </p:nvCxnSpPr>
        <p:spPr>
          <a:xfrm>
            <a:off x="10502718" y="1257058"/>
            <a:ext cx="33" cy="268599"/>
          </a:xfrm>
          <a:prstGeom prst="line">
            <a:avLst/>
          </a:prstGeom>
          <a:noFill/>
          <a:ln w="6350" cap="flat" cmpd="sng" algn="ctr">
            <a:solidFill>
              <a:srgbClr val="5B9BD5"/>
            </a:solidFill>
            <a:prstDash val="solid"/>
            <a:miter lim="800000"/>
          </a:ln>
          <a:effectLst/>
        </p:spPr>
      </p:cxnSp>
      <p:cxnSp>
        <p:nvCxnSpPr>
          <p:cNvPr id="76" name="Straight Connector 75"/>
          <p:cNvCxnSpPr/>
          <p:nvPr/>
        </p:nvCxnSpPr>
        <p:spPr>
          <a:xfrm>
            <a:off x="10961738" y="1257058"/>
            <a:ext cx="33" cy="268599"/>
          </a:xfrm>
          <a:prstGeom prst="line">
            <a:avLst/>
          </a:prstGeom>
          <a:noFill/>
          <a:ln w="6350" cap="flat" cmpd="sng" algn="ctr">
            <a:solidFill>
              <a:srgbClr val="5B9BD5"/>
            </a:solidFill>
            <a:prstDash val="solid"/>
            <a:miter lim="800000"/>
          </a:ln>
          <a:effectLst/>
        </p:spPr>
      </p:cxnSp>
      <p:cxnSp>
        <p:nvCxnSpPr>
          <p:cNvPr id="77" name="Straight Connector 76"/>
          <p:cNvCxnSpPr/>
          <p:nvPr/>
        </p:nvCxnSpPr>
        <p:spPr>
          <a:xfrm>
            <a:off x="7288909" y="1500169"/>
            <a:ext cx="230937" cy="135637"/>
          </a:xfrm>
          <a:prstGeom prst="line">
            <a:avLst/>
          </a:prstGeom>
          <a:noFill/>
          <a:ln w="6350" cap="flat" cmpd="sng" algn="ctr">
            <a:solidFill>
              <a:srgbClr val="5B9BD5"/>
            </a:solidFill>
            <a:prstDash val="solid"/>
            <a:miter lim="800000"/>
          </a:ln>
          <a:effectLst/>
        </p:spPr>
      </p:cxnSp>
      <p:cxnSp>
        <p:nvCxnSpPr>
          <p:cNvPr id="78" name="Straight Connector 77"/>
          <p:cNvCxnSpPr/>
          <p:nvPr/>
        </p:nvCxnSpPr>
        <p:spPr>
          <a:xfrm flipH="1">
            <a:off x="7512417" y="1500169"/>
            <a:ext cx="230937" cy="135637"/>
          </a:xfrm>
          <a:prstGeom prst="line">
            <a:avLst/>
          </a:prstGeom>
          <a:noFill/>
          <a:ln w="6350" cap="flat" cmpd="sng" algn="ctr">
            <a:solidFill>
              <a:srgbClr val="5B9BD5"/>
            </a:solidFill>
            <a:prstDash val="solid"/>
            <a:miter lim="800000"/>
          </a:ln>
          <a:effectLst/>
        </p:spPr>
      </p:cxnSp>
      <p:cxnSp>
        <p:nvCxnSpPr>
          <p:cNvPr id="79" name="Straight Connector 78"/>
          <p:cNvCxnSpPr/>
          <p:nvPr/>
        </p:nvCxnSpPr>
        <p:spPr>
          <a:xfrm>
            <a:off x="7749535" y="1503713"/>
            <a:ext cx="230937" cy="135637"/>
          </a:xfrm>
          <a:prstGeom prst="line">
            <a:avLst/>
          </a:prstGeom>
          <a:noFill/>
          <a:ln w="6350" cap="flat" cmpd="sng" algn="ctr">
            <a:solidFill>
              <a:srgbClr val="5B9BD5"/>
            </a:solidFill>
            <a:prstDash val="solid"/>
            <a:miter lim="800000"/>
          </a:ln>
          <a:effectLst/>
        </p:spPr>
      </p:cxnSp>
      <p:cxnSp>
        <p:nvCxnSpPr>
          <p:cNvPr id="80" name="Straight Connector 79"/>
          <p:cNvCxnSpPr/>
          <p:nvPr/>
        </p:nvCxnSpPr>
        <p:spPr>
          <a:xfrm flipH="1">
            <a:off x="7976715" y="1503713"/>
            <a:ext cx="230937" cy="135637"/>
          </a:xfrm>
          <a:prstGeom prst="line">
            <a:avLst/>
          </a:prstGeom>
          <a:noFill/>
          <a:ln w="6350" cap="flat" cmpd="sng" algn="ctr">
            <a:solidFill>
              <a:srgbClr val="5B9BD5"/>
            </a:solidFill>
            <a:prstDash val="solid"/>
            <a:miter lim="800000"/>
          </a:ln>
          <a:effectLst/>
        </p:spPr>
      </p:cxnSp>
      <p:cxnSp>
        <p:nvCxnSpPr>
          <p:cNvPr id="81" name="Straight Connector 80"/>
          <p:cNvCxnSpPr/>
          <p:nvPr/>
        </p:nvCxnSpPr>
        <p:spPr>
          <a:xfrm>
            <a:off x="8208555" y="1503713"/>
            <a:ext cx="230937" cy="135637"/>
          </a:xfrm>
          <a:prstGeom prst="line">
            <a:avLst/>
          </a:prstGeom>
          <a:noFill/>
          <a:ln w="6350" cap="flat" cmpd="sng" algn="ctr">
            <a:solidFill>
              <a:srgbClr val="5B9BD5"/>
            </a:solidFill>
            <a:prstDash val="solid"/>
            <a:miter lim="800000"/>
          </a:ln>
          <a:effectLst/>
        </p:spPr>
      </p:cxnSp>
      <p:cxnSp>
        <p:nvCxnSpPr>
          <p:cNvPr id="82" name="Straight Connector 81"/>
          <p:cNvCxnSpPr/>
          <p:nvPr/>
        </p:nvCxnSpPr>
        <p:spPr>
          <a:xfrm flipH="1">
            <a:off x="8432063" y="1503713"/>
            <a:ext cx="230937" cy="135637"/>
          </a:xfrm>
          <a:prstGeom prst="line">
            <a:avLst/>
          </a:prstGeom>
          <a:noFill/>
          <a:ln w="6350" cap="flat" cmpd="sng" algn="ctr">
            <a:solidFill>
              <a:srgbClr val="5B9BD5"/>
            </a:solidFill>
            <a:prstDash val="solid"/>
            <a:miter lim="800000"/>
          </a:ln>
          <a:effectLst/>
        </p:spPr>
      </p:cxnSp>
      <p:cxnSp>
        <p:nvCxnSpPr>
          <p:cNvPr id="83" name="Straight Connector 82"/>
          <p:cNvCxnSpPr/>
          <p:nvPr/>
        </p:nvCxnSpPr>
        <p:spPr>
          <a:xfrm>
            <a:off x="8666389" y="1503713"/>
            <a:ext cx="230937" cy="135637"/>
          </a:xfrm>
          <a:prstGeom prst="line">
            <a:avLst/>
          </a:prstGeom>
          <a:noFill/>
          <a:ln w="6350" cap="flat" cmpd="sng" algn="ctr">
            <a:solidFill>
              <a:srgbClr val="5B9BD5"/>
            </a:solidFill>
            <a:prstDash val="solid"/>
            <a:miter lim="800000"/>
          </a:ln>
          <a:effectLst/>
        </p:spPr>
      </p:cxnSp>
      <p:cxnSp>
        <p:nvCxnSpPr>
          <p:cNvPr id="84" name="Straight Connector 83"/>
          <p:cNvCxnSpPr/>
          <p:nvPr/>
        </p:nvCxnSpPr>
        <p:spPr>
          <a:xfrm flipH="1">
            <a:off x="8877429" y="1503713"/>
            <a:ext cx="230937" cy="135637"/>
          </a:xfrm>
          <a:prstGeom prst="line">
            <a:avLst/>
          </a:prstGeom>
          <a:noFill/>
          <a:ln w="6350" cap="flat" cmpd="sng" algn="ctr">
            <a:solidFill>
              <a:srgbClr val="5B9BD5"/>
            </a:solidFill>
            <a:prstDash val="solid"/>
            <a:miter lim="800000"/>
          </a:ln>
          <a:effectLst/>
        </p:spPr>
      </p:cxnSp>
      <p:cxnSp>
        <p:nvCxnSpPr>
          <p:cNvPr id="85" name="Straight Connector 84"/>
          <p:cNvCxnSpPr/>
          <p:nvPr/>
        </p:nvCxnSpPr>
        <p:spPr>
          <a:xfrm>
            <a:off x="9119033" y="1503713"/>
            <a:ext cx="230937" cy="135637"/>
          </a:xfrm>
          <a:prstGeom prst="line">
            <a:avLst/>
          </a:prstGeom>
          <a:noFill/>
          <a:ln w="6350" cap="flat" cmpd="sng" algn="ctr">
            <a:solidFill>
              <a:srgbClr val="5B9BD5"/>
            </a:solidFill>
            <a:prstDash val="solid"/>
            <a:miter lim="800000"/>
          </a:ln>
          <a:effectLst/>
        </p:spPr>
      </p:cxnSp>
      <p:cxnSp>
        <p:nvCxnSpPr>
          <p:cNvPr id="86" name="Straight Connector 85"/>
          <p:cNvCxnSpPr/>
          <p:nvPr/>
        </p:nvCxnSpPr>
        <p:spPr>
          <a:xfrm flipH="1">
            <a:off x="9346213" y="1503713"/>
            <a:ext cx="230937" cy="135637"/>
          </a:xfrm>
          <a:prstGeom prst="line">
            <a:avLst/>
          </a:prstGeom>
          <a:noFill/>
          <a:ln w="6350" cap="flat" cmpd="sng" algn="ctr">
            <a:solidFill>
              <a:srgbClr val="5B9BD5"/>
            </a:solidFill>
            <a:prstDash val="solid"/>
            <a:miter lim="800000"/>
          </a:ln>
          <a:effectLst/>
        </p:spPr>
      </p:cxnSp>
      <p:cxnSp>
        <p:nvCxnSpPr>
          <p:cNvPr id="87" name="Straight Connector 86"/>
          <p:cNvCxnSpPr/>
          <p:nvPr/>
        </p:nvCxnSpPr>
        <p:spPr>
          <a:xfrm>
            <a:off x="9578053" y="1503713"/>
            <a:ext cx="230937" cy="135637"/>
          </a:xfrm>
          <a:prstGeom prst="line">
            <a:avLst/>
          </a:prstGeom>
          <a:noFill/>
          <a:ln w="6350" cap="flat" cmpd="sng" algn="ctr">
            <a:solidFill>
              <a:srgbClr val="5B9BD5"/>
            </a:solidFill>
            <a:prstDash val="solid"/>
            <a:miter lim="800000"/>
          </a:ln>
          <a:effectLst/>
        </p:spPr>
      </p:cxnSp>
      <p:cxnSp>
        <p:nvCxnSpPr>
          <p:cNvPr id="88" name="Straight Connector 87"/>
          <p:cNvCxnSpPr/>
          <p:nvPr/>
        </p:nvCxnSpPr>
        <p:spPr>
          <a:xfrm flipH="1">
            <a:off x="9805233" y="1503713"/>
            <a:ext cx="230937" cy="135637"/>
          </a:xfrm>
          <a:prstGeom prst="line">
            <a:avLst/>
          </a:prstGeom>
          <a:noFill/>
          <a:ln w="6350" cap="flat" cmpd="sng" algn="ctr">
            <a:solidFill>
              <a:srgbClr val="5B9BD5"/>
            </a:solidFill>
            <a:prstDash val="solid"/>
            <a:miter lim="800000"/>
          </a:ln>
          <a:effectLst/>
        </p:spPr>
      </p:cxnSp>
      <p:cxnSp>
        <p:nvCxnSpPr>
          <p:cNvPr id="89" name="Straight Connector 88"/>
          <p:cNvCxnSpPr/>
          <p:nvPr/>
        </p:nvCxnSpPr>
        <p:spPr>
          <a:xfrm>
            <a:off x="10041229" y="1503713"/>
            <a:ext cx="230937" cy="135637"/>
          </a:xfrm>
          <a:prstGeom prst="line">
            <a:avLst/>
          </a:prstGeom>
          <a:noFill/>
          <a:ln w="6350" cap="flat" cmpd="sng" algn="ctr">
            <a:solidFill>
              <a:srgbClr val="5B9BD5"/>
            </a:solidFill>
            <a:prstDash val="solid"/>
            <a:miter lim="800000"/>
          </a:ln>
          <a:effectLst/>
        </p:spPr>
      </p:cxnSp>
      <p:cxnSp>
        <p:nvCxnSpPr>
          <p:cNvPr id="90" name="Straight Connector 89"/>
          <p:cNvCxnSpPr/>
          <p:nvPr/>
        </p:nvCxnSpPr>
        <p:spPr>
          <a:xfrm flipH="1">
            <a:off x="10268409" y="1503713"/>
            <a:ext cx="230937" cy="135637"/>
          </a:xfrm>
          <a:prstGeom prst="line">
            <a:avLst/>
          </a:prstGeom>
          <a:noFill/>
          <a:ln w="6350" cap="flat" cmpd="sng" algn="ctr">
            <a:solidFill>
              <a:srgbClr val="5B9BD5"/>
            </a:solidFill>
            <a:prstDash val="solid"/>
            <a:miter lim="800000"/>
          </a:ln>
          <a:effectLst/>
        </p:spPr>
      </p:cxnSp>
      <p:cxnSp>
        <p:nvCxnSpPr>
          <p:cNvPr id="91" name="Straight Connector 90"/>
          <p:cNvCxnSpPr/>
          <p:nvPr/>
        </p:nvCxnSpPr>
        <p:spPr>
          <a:xfrm>
            <a:off x="10502735" y="1503713"/>
            <a:ext cx="230937" cy="135637"/>
          </a:xfrm>
          <a:prstGeom prst="line">
            <a:avLst/>
          </a:prstGeom>
          <a:noFill/>
          <a:ln w="6350" cap="flat" cmpd="sng" algn="ctr">
            <a:solidFill>
              <a:srgbClr val="5B9BD5"/>
            </a:solidFill>
            <a:prstDash val="solid"/>
            <a:miter lim="800000"/>
          </a:ln>
          <a:effectLst/>
        </p:spPr>
      </p:cxnSp>
      <p:cxnSp>
        <p:nvCxnSpPr>
          <p:cNvPr id="92" name="Straight Connector 91"/>
          <p:cNvCxnSpPr/>
          <p:nvPr/>
        </p:nvCxnSpPr>
        <p:spPr>
          <a:xfrm flipH="1">
            <a:off x="10729915" y="1503713"/>
            <a:ext cx="230937" cy="135637"/>
          </a:xfrm>
          <a:prstGeom prst="line">
            <a:avLst/>
          </a:prstGeom>
          <a:noFill/>
          <a:ln w="6350" cap="flat" cmpd="sng" algn="ctr">
            <a:solidFill>
              <a:srgbClr val="5B9BD5"/>
            </a:solidFill>
            <a:prstDash val="solid"/>
            <a:miter lim="800000"/>
          </a:ln>
          <a:effectLst/>
        </p:spPr>
      </p:cxnSp>
      <p:cxnSp>
        <p:nvCxnSpPr>
          <p:cNvPr id="93" name="Straight Connector 92"/>
          <p:cNvCxnSpPr/>
          <p:nvPr/>
        </p:nvCxnSpPr>
        <p:spPr>
          <a:xfrm>
            <a:off x="10961755" y="1503713"/>
            <a:ext cx="230937" cy="135637"/>
          </a:xfrm>
          <a:prstGeom prst="line">
            <a:avLst/>
          </a:prstGeom>
          <a:noFill/>
          <a:ln w="6350" cap="flat" cmpd="sng" algn="ctr">
            <a:solidFill>
              <a:srgbClr val="5B9BD5"/>
            </a:solidFill>
            <a:prstDash val="solid"/>
            <a:miter lim="800000"/>
          </a:ln>
          <a:effectLst/>
        </p:spPr>
      </p:cxnSp>
      <p:cxnSp>
        <p:nvCxnSpPr>
          <p:cNvPr id="94" name="Straight Connector 93"/>
          <p:cNvCxnSpPr/>
          <p:nvPr/>
        </p:nvCxnSpPr>
        <p:spPr>
          <a:xfrm>
            <a:off x="382031" y="1227573"/>
            <a:ext cx="230937" cy="135637"/>
          </a:xfrm>
          <a:prstGeom prst="line">
            <a:avLst/>
          </a:prstGeom>
          <a:noFill/>
          <a:ln w="6350" cap="flat" cmpd="sng" algn="ctr">
            <a:solidFill>
              <a:srgbClr val="5B9BD5"/>
            </a:solidFill>
            <a:prstDash val="solid"/>
            <a:miter lim="800000"/>
          </a:ln>
          <a:effectLst/>
        </p:spPr>
      </p:cxnSp>
      <p:cxnSp>
        <p:nvCxnSpPr>
          <p:cNvPr id="95" name="Straight Connector 94"/>
          <p:cNvCxnSpPr/>
          <p:nvPr/>
        </p:nvCxnSpPr>
        <p:spPr>
          <a:xfrm flipV="1">
            <a:off x="609211" y="1221752"/>
            <a:ext cx="230937" cy="147278"/>
          </a:xfrm>
          <a:prstGeom prst="line">
            <a:avLst/>
          </a:prstGeom>
          <a:noFill/>
          <a:ln w="6350" cap="flat" cmpd="sng" algn="ctr">
            <a:solidFill>
              <a:srgbClr val="5B9BD5"/>
            </a:solidFill>
            <a:prstDash val="solid"/>
            <a:miter lim="800000"/>
          </a:ln>
          <a:effectLst/>
        </p:spPr>
      </p:cxnSp>
      <p:cxnSp>
        <p:nvCxnSpPr>
          <p:cNvPr id="96" name="Straight Connector 95"/>
          <p:cNvCxnSpPr/>
          <p:nvPr/>
        </p:nvCxnSpPr>
        <p:spPr>
          <a:xfrm>
            <a:off x="841051" y="1232122"/>
            <a:ext cx="230937" cy="135637"/>
          </a:xfrm>
          <a:prstGeom prst="line">
            <a:avLst/>
          </a:prstGeom>
          <a:noFill/>
          <a:ln w="6350" cap="flat" cmpd="sng" algn="ctr">
            <a:solidFill>
              <a:srgbClr val="5B9BD5"/>
            </a:solidFill>
            <a:prstDash val="solid"/>
            <a:miter lim="800000"/>
          </a:ln>
          <a:effectLst/>
        </p:spPr>
      </p:cxnSp>
      <p:cxnSp>
        <p:nvCxnSpPr>
          <p:cNvPr id="97" name="Straight Connector 96"/>
          <p:cNvCxnSpPr/>
          <p:nvPr/>
        </p:nvCxnSpPr>
        <p:spPr>
          <a:xfrm flipV="1">
            <a:off x="1068231" y="1221752"/>
            <a:ext cx="230937" cy="147278"/>
          </a:xfrm>
          <a:prstGeom prst="line">
            <a:avLst/>
          </a:prstGeom>
          <a:noFill/>
          <a:ln w="6350" cap="flat" cmpd="sng" algn="ctr">
            <a:solidFill>
              <a:srgbClr val="5B9BD5"/>
            </a:solidFill>
            <a:prstDash val="solid"/>
            <a:miter lim="800000"/>
          </a:ln>
          <a:effectLst/>
        </p:spPr>
      </p:cxnSp>
      <p:cxnSp>
        <p:nvCxnSpPr>
          <p:cNvPr id="98" name="Straight Connector 97"/>
          <p:cNvCxnSpPr/>
          <p:nvPr/>
        </p:nvCxnSpPr>
        <p:spPr>
          <a:xfrm>
            <a:off x="1302557" y="1227573"/>
            <a:ext cx="230937" cy="135637"/>
          </a:xfrm>
          <a:prstGeom prst="line">
            <a:avLst/>
          </a:prstGeom>
          <a:noFill/>
          <a:ln w="6350" cap="flat" cmpd="sng" algn="ctr">
            <a:solidFill>
              <a:srgbClr val="5B9BD5"/>
            </a:solidFill>
            <a:prstDash val="solid"/>
            <a:miter lim="800000"/>
          </a:ln>
          <a:effectLst/>
        </p:spPr>
      </p:cxnSp>
      <p:cxnSp>
        <p:nvCxnSpPr>
          <p:cNvPr id="99" name="Straight Connector 98"/>
          <p:cNvCxnSpPr/>
          <p:nvPr/>
        </p:nvCxnSpPr>
        <p:spPr>
          <a:xfrm flipV="1">
            <a:off x="1529737" y="1221752"/>
            <a:ext cx="230937" cy="147278"/>
          </a:xfrm>
          <a:prstGeom prst="line">
            <a:avLst/>
          </a:prstGeom>
          <a:noFill/>
          <a:ln w="6350" cap="flat" cmpd="sng" algn="ctr">
            <a:solidFill>
              <a:srgbClr val="5B9BD5"/>
            </a:solidFill>
            <a:prstDash val="solid"/>
            <a:miter lim="800000"/>
          </a:ln>
          <a:effectLst/>
        </p:spPr>
      </p:cxnSp>
      <p:cxnSp>
        <p:nvCxnSpPr>
          <p:cNvPr id="100" name="Straight Connector 99"/>
          <p:cNvCxnSpPr/>
          <p:nvPr/>
        </p:nvCxnSpPr>
        <p:spPr>
          <a:xfrm>
            <a:off x="1761577" y="1227573"/>
            <a:ext cx="230937" cy="135637"/>
          </a:xfrm>
          <a:prstGeom prst="line">
            <a:avLst/>
          </a:prstGeom>
          <a:noFill/>
          <a:ln w="6350" cap="flat" cmpd="sng" algn="ctr">
            <a:solidFill>
              <a:srgbClr val="5B9BD5"/>
            </a:solidFill>
            <a:prstDash val="solid"/>
            <a:miter lim="800000"/>
          </a:ln>
          <a:effectLst/>
        </p:spPr>
      </p:cxnSp>
      <p:cxnSp>
        <p:nvCxnSpPr>
          <p:cNvPr id="101" name="Straight Connector 100"/>
          <p:cNvCxnSpPr/>
          <p:nvPr/>
        </p:nvCxnSpPr>
        <p:spPr>
          <a:xfrm flipV="1">
            <a:off x="1988757" y="1221752"/>
            <a:ext cx="230937" cy="147278"/>
          </a:xfrm>
          <a:prstGeom prst="line">
            <a:avLst/>
          </a:prstGeom>
          <a:noFill/>
          <a:ln w="6350" cap="flat" cmpd="sng" algn="ctr">
            <a:solidFill>
              <a:srgbClr val="5B9BD5"/>
            </a:solidFill>
            <a:prstDash val="solid"/>
            <a:miter lim="800000"/>
          </a:ln>
          <a:effectLst/>
        </p:spPr>
      </p:cxnSp>
      <p:cxnSp>
        <p:nvCxnSpPr>
          <p:cNvPr id="102" name="Straight Connector 101"/>
          <p:cNvCxnSpPr/>
          <p:nvPr/>
        </p:nvCxnSpPr>
        <p:spPr>
          <a:xfrm>
            <a:off x="2216925" y="1227573"/>
            <a:ext cx="230937" cy="135637"/>
          </a:xfrm>
          <a:prstGeom prst="line">
            <a:avLst/>
          </a:prstGeom>
          <a:noFill/>
          <a:ln w="6350" cap="flat" cmpd="sng" algn="ctr">
            <a:solidFill>
              <a:srgbClr val="5B9BD5"/>
            </a:solidFill>
            <a:prstDash val="solid"/>
            <a:miter lim="800000"/>
          </a:ln>
          <a:effectLst/>
        </p:spPr>
      </p:cxnSp>
      <p:cxnSp>
        <p:nvCxnSpPr>
          <p:cNvPr id="103" name="Straight Connector 102"/>
          <p:cNvCxnSpPr/>
          <p:nvPr/>
        </p:nvCxnSpPr>
        <p:spPr>
          <a:xfrm flipV="1">
            <a:off x="2444105" y="1221752"/>
            <a:ext cx="230937" cy="147278"/>
          </a:xfrm>
          <a:prstGeom prst="line">
            <a:avLst/>
          </a:prstGeom>
          <a:noFill/>
          <a:ln w="6350" cap="flat" cmpd="sng" algn="ctr">
            <a:solidFill>
              <a:srgbClr val="5B9BD5"/>
            </a:solidFill>
            <a:prstDash val="solid"/>
            <a:miter lim="800000"/>
          </a:ln>
          <a:effectLst/>
        </p:spPr>
      </p:cxnSp>
      <p:cxnSp>
        <p:nvCxnSpPr>
          <p:cNvPr id="104" name="Straight Connector 103"/>
          <p:cNvCxnSpPr/>
          <p:nvPr/>
        </p:nvCxnSpPr>
        <p:spPr>
          <a:xfrm>
            <a:off x="2675945" y="1227573"/>
            <a:ext cx="230937" cy="135637"/>
          </a:xfrm>
          <a:prstGeom prst="line">
            <a:avLst/>
          </a:prstGeom>
          <a:noFill/>
          <a:ln w="6350" cap="flat" cmpd="sng" algn="ctr">
            <a:solidFill>
              <a:srgbClr val="5B9BD5"/>
            </a:solidFill>
            <a:prstDash val="solid"/>
            <a:miter lim="800000"/>
          </a:ln>
          <a:effectLst/>
        </p:spPr>
      </p:cxnSp>
      <p:cxnSp>
        <p:nvCxnSpPr>
          <p:cNvPr id="105" name="Straight Connector 104"/>
          <p:cNvCxnSpPr/>
          <p:nvPr/>
        </p:nvCxnSpPr>
        <p:spPr>
          <a:xfrm flipV="1">
            <a:off x="2903125" y="1221752"/>
            <a:ext cx="230937" cy="147278"/>
          </a:xfrm>
          <a:prstGeom prst="line">
            <a:avLst/>
          </a:prstGeom>
          <a:noFill/>
          <a:ln w="6350" cap="flat" cmpd="sng" algn="ctr">
            <a:solidFill>
              <a:srgbClr val="5B9BD5"/>
            </a:solidFill>
            <a:prstDash val="solid"/>
            <a:miter lim="800000"/>
          </a:ln>
          <a:effectLst/>
        </p:spPr>
      </p:cxnSp>
      <p:cxnSp>
        <p:nvCxnSpPr>
          <p:cNvPr id="106" name="Straight Connector 105"/>
          <p:cNvCxnSpPr/>
          <p:nvPr/>
        </p:nvCxnSpPr>
        <p:spPr>
          <a:xfrm>
            <a:off x="3137451" y="1227573"/>
            <a:ext cx="230937" cy="135637"/>
          </a:xfrm>
          <a:prstGeom prst="line">
            <a:avLst/>
          </a:prstGeom>
          <a:noFill/>
          <a:ln w="6350" cap="flat" cmpd="sng" algn="ctr">
            <a:solidFill>
              <a:srgbClr val="5B9BD5"/>
            </a:solidFill>
            <a:prstDash val="solid"/>
            <a:miter lim="800000"/>
          </a:ln>
          <a:effectLst/>
        </p:spPr>
      </p:cxnSp>
      <p:cxnSp>
        <p:nvCxnSpPr>
          <p:cNvPr id="107" name="Straight Connector 106"/>
          <p:cNvCxnSpPr/>
          <p:nvPr/>
        </p:nvCxnSpPr>
        <p:spPr>
          <a:xfrm flipV="1">
            <a:off x="3364631" y="1221752"/>
            <a:ext cx="230937" cy="147278"/>
          </a:xfrm>
          <a:prstGeom prst="line">
            <a:avLst/>
          </a:prstGeom>
          <a:noFill/>
          <a:ln w="6350" cap="flat" cmpd="sng" algn="ctr">
            <a:solidFill>
              <a:srgbClr val="5B9BD5"/>
            </a:solidFill>
            <a:prstDash val="solid"/>
            <a:miter lim="800000"/>
          </a:ln>
          <a:effectLst/>
        </p:spPr>
      </p:cxnSp>
      <p:cxnSp>
        <p:nvCxnSpPr>
          <p:cNvPr id="108" name="Straight Connector 107"/>
          <p:cNvCxnSpPr/>
          <p:nvPr/>
        </p:nvCxnSpPr>
        <p:spPr>
          <a:xfrm>
            <a:off x="3600627" y="1227573"/>
            <a:ext cx="230937" cy="135637"/>
          </a:xfrm>
          <a:prstGeom prst="line">
            <a:avLst/>
          </a:prstGeom>
          <a:noFill/>
          <a:ln w="6350" cap="flat" cmpd="sng" algn="ctr">
            <a:solidFill>
              <a:srgbClr val="5B9BD5"/>
            </a:solidFill>
            <a:prstDash val="solid"/>
            <a:miter lim="800000"/>
          </a:ln>
          <a:effectLst/>
        </p:spPr>
      </p:cxnSp>
      <p:cxnSp>
        <p:nvCxnSpPr>
          <p:cNvPr id="109" name="Straight Connector 108"/>
          <p:cNvCxnSpPr/>
          <p:nvPr/>
        </p:nvCxnSpPr>
        <p:spPr>
          <a:xfrm flipV="1">
            <a:off x="3818092" y="1227083"/>
            <a:ext cx="230937" cy="147278"/>
          </a:xfrm>
          <a:prstGeom prst="line">
            <a:avLst/>
          </a:prstGeom>
          <a:noFill/>
          <a:ln w="6350" cap="flat" cmpd="sng" algn="ctr">
            <a:solidFill>
              <a:srgbClr val="5B9BD5"/>
            </a:solidFill>
            <a:prstDash val="solid"/>
            <a:miter lim="800000"/>
          </a:ln>
          <a:effectLst/>
        </p:spPr>
      </p:cxnSp>
      <p:cxnSp>
        <p:nvCxnSpPr>
          <p:cNvPr id="110" name="Straight Connector 109"/>
          <p:cNvCxnSpPr/>
          <p:nvPr/>
        </p:nvCxnSpPr>
        <p:spPr>
          <a:xfrm>
            <a:off x="4062485" y="1228894"/>
            <a:ext cx="230937" cy="135637"/>
          </a:xfrm>
          <a:prstGeom prst="line">
            <a:avLst/>
          </a:prstGeom>
          <a:noFill/>
          <a:ln w="6350" cap="flat" cmpd="sng" algn="ctr">
            <a:solidFill>
              <a:srgbClr val="5B9BD5"/>
            </a:solidFill>
            <a:prstDash val="solid"/>
            <a:miter lim="800000"/>
          </a:ln>
          <a:effectLst/>
        </p:spPr>
      </p:cxnSp>
      <p:cxnSp>
        <p:nvCxnSpPr>
          <p:cNvPr id="111" name="Straight Connector 110"/>
          <p:cNvCxnSpPr/>
          <p:nvPr/>
        </p:nvCxnSpPr>
        <p:spPr>
          <a:xfrm flipV="1">
            <a:off x="4289665" y="1223073"/>
            <a:ext cx="230937" cy="147278"/>
          </a:xfrm>
          <a:prstGeom prst="line">
            <a:avLst/>
          </a:prstGeom>
          <a:noFill/>
          <a:ln w="6350" cap="flat" cmpd="sng" algn="ctr">
            <a:solidFill>
              <a:srgbClr val="5B9BD5"/>
            </a:solidFill>
            <a:prstDash val="solid"/>
            <a:miter lim="800000"/>
          </a:ln>
          <a:effectLst/>
        </p:spPr>
      </p:cxnSp>
      <p:cxnSp>
        <p:nvCxnSpPr>
          <p:cNvPr id="112" name="Straight Connector 111"/>
          <p:cNvCxnSpPr/>
          <p:nvPr/>
        </p:nvCxnSpPr>
        <p:spPr>
          <a:xfrm>
            <a:off x="4521505" y="1228894"/>
            <a:ext cx="230937" cy="135637"/>
          </a:xfrm>
          <a:prstGeom prst="line">
            <a:avLst/>
          </a:prstGeom>
          <a:noFill/>
          <a:ln w="6350" cap="flat" cmpd="sng" algn="ctr">
            <a:solidFill>
              <a:srgbClr val="5B9BD5"/>
            </a:solidFill>
            <a:prstDash val="solid"/>
            <a:miter lim="800000"/>
          </a:ln>
          <a:effectLst/>
        </p:spPr>
      </p:cxnSp>
      <p:cxnSp>
        <p:nvCxnSpPr>
          <p:cNvPr id="113" name="Straight Connector 112"/>
          <p:cNvCxnSpPr/>
          <p:nvPr/>
        </p:nvCxnSpPr>
        <p:spPr>
          <a:xfrm flipV="1">
            <a:off x="4748685" y="1223073"/>
            <a:ext cx="230937" cy="147278"/>
          </a:xfrm>
          <a:prstGeom prst="line">
            <a:avLst/>
          </a:prstGeom>
          <a:noFill/>
          <a:ln w="6350" cap="flat" cmpd="sng" algn="ctr">
            <a:solidFill>
              <a:srgbClr val="5B9BD5"/>
            </a:solidFill>
            <a:prstDash val="solid"/>
            <a:miter lim="800000"/>
          </a:ln>
          <a:effectLst/>
        </p:spPr>
      </p:cxnSp>
      <p:cxnSp>
        <p:nvCxnSpPr>
          <p:cNvPr id="114" name="Straight Connector 113"/>
          <p:cNvCxnSpPr/>
          <p:nvPr/>
        </p:nvCxnSpPr>
        <p:spPr>
          <a:xfrm>
            <a:off x="4983011" y="1228894"/>
            <a:ext cx="230937" cy="135637"/>
          </a:xfrm>
          <a:prstGeom prst="line">
            <a:avLst/>
          </a:prstGeom>
          <a:noFill/>
          <a:ln w="6350" cap="flat" cmpd="sng" algn="ctr">
            <a:solidFill>
              <a:srgbClr val="5B9BD5"/>
            </a:solidFill>
            <a:prstDash val="solid"/>
            <a:miter lim="800000"/>
          </a:ln>
          <a:effectLst/>
        </p:spPr>
      </p:cxnSp>
      <p:cxnSp>
        <p:nvCxnSpPr>
          <p:cNvPr id="115" name="Straight Connector 114"/>
          <p:cNvCxnSpPr/>
          <p:nvPr/>
        </p:nvCxnSpPr>
        <p:spPr>
          <a:xfrm flipV="1">
            <a:off x="5206035" y="1223073"/>
            <a:ext cx="230937" cy="147278"/>
          </a:xfrm>
          <a:prstGeom prst="line">
            <a:avLst/>
          </a:prstGeom>
          <a:noFill/>
          <a:ln w="6350" cap="flat" cmpd="sng" algn="ctr">
            <a:solidFill>
              <a:srgbClr val="5B9BD5"/>
            </a:solidFill>
            <a:prstDash val="solid"/>
            <a:miter lim="800000"/>
          </a:ln>
          <a:effectLst/>
        </p:spPr>
      </p:cxnSp>
      <p:cxnSp>
        <p:nvCxnSpPr>
          <p:cNvPr id="116" name="Straight Connector 115"/>
          <p:cNvCxnSpPr/>
          <p:nvPr/>
        </p:nvCxnSpPr>
        <p:spPr>
          <a:xfrm>
            <a:off x="5442515" y="1228894"/>
            <a:ext cx="230937" cy="135637"/>
          </a:xfrm>
          <a:prstGeom prst="line">
            <a:avLst/>
          </a:prstGeom>
          <a:noFill/>
          <a:ln w="6350" cap="flat" cmpd="sng" algn="ctr">
            <a:solidFill>
              <a:srgbClr val="5B9BD5"/>
            </a:solidFill>
            <a:prstDash val="solid"/>
            <a:miter lim="800000"/>
          </a:ln>
          <a:effectLst/>
        </p:spPr>
      </p:cxnSp>
      <p:cxnSp>
        <p:nvCxnSpPr>
          <p:cNvPr id="117" name="Straight Connector 116"/>
          <p:cNvCxnSpPr/>
          <p:nvPr/>
        </p:nvCxnSpPr>
        <p:spPr>
          <a:xfrm flipV="1">
            <a:off x="5669695" y="1223073"/>
            <a:ext cx="230937" cy="147278"/>
          </a:xfrm>
          <a:prstGeom prst="line">
            <a:avLst/>
          </a:prstGeom>
          <a:noFill/>
          <a:ln w="6350" cap="flat" cmpd="sng" algn="ctr">
            <a:solidFill>
              <a:srgbClr val="5B9BD5"/>
            </a:solidFill>
            <a:prstDash val="solid"/>
            <a:miter lim="800000"/>
          </a:ln>
          <a:effectLst/>
        </p:spPr>
      </p:cxnSp>
      <p:cxnSp>
        <p:nvCxnSpPr>
          <p:cNvPr id="118" name="Straight Connector 117"/>
          <p:cNvCxnSpPr/>
          <p:nvPr/>
        </p:nvCxnSpPr>
        <p:spPr>
          <a:xfrm>
            <a:off x="5901535" y="1233443"/>
            <a:ext cx="230937" cy="135637"/>
          </a:xfrm>
          <a:prstGeom prst="line">
            <a:avLst/>
          </a:prstGeom>
          <a:noFill/>
          <a:ln w="6350" cap="flat" cmpd="sng" algn="ctr">
            <a:solidFill>
              <a:srgbClr val="5B9BD5"/>
            </a:solidFill>
            <a:prstDash val="solid"/>
            <a:miter lim="800000"/>
          </a:ln>
          <a:effectLst/>
        </p:spPr>
      </p:cxnSp>
      <p:cxnSp>
        <p:nvCxnSpPr>
          <p:cNvPr id="119" name="Straight Connector 118"/>
          <p:cNvCxnSpPr/>
          <p:nvPr/>
        </p:nvCxnSpPr>
        <p:spPr>
          <a:xfrm flipV="1">
            <a:off x="6128715" y="1223073"/>
            <a:ext cx="230937" cy="147278"/>
          </a:xfrm>
          <a:prstGeom prst="line">
            <a:avLst/>
          </a:prstGeom>
          <a:noFill/>
          <a:ln w="6350" cap="flat" cmpd="sng" algn="ctr">
            <a:solidFill>
              <a:srgbClr val="5B9BD5"/>
            </a:solidFill>
            <a:prstDash val="solid"/>
            <a:miter lim="800000"/>
          </a:ln>
          <a:effectLst/>
        </p:spPr>
      </p:cxnSp>
      <p:cxnSp>
        <p:nvCxnSpPr>
          <p:cNvPr id="120" name="Straight Connector 119"/>
          <p:cNvCxnSpPr/>
          <p:nvPr/>
        </p:nvCxnSpPr>
        <p:spPr>
          <a:xfrm>
            <a:off x="6364711" y="1228894"/>
            <a:ext cx="230937" cy="135637"/>
          </a:xfrm>
          <a:prstGeom prst="line">
            <a:avLst/>
          </a:prstGeom>
          <a:noFill/>
          <a:ln w="6350" cap="flat" cmpd="sng" algn="ctr">
            <a:solidFill>
              <a:srgbClr val="5B9BD5"/>
            </a:solidFill>
            <a:prstDash val="solid"/>
            <a:miter lim="800000"/>
          </a:ln>
          <a:effectLst/>
        </p:spPr>
      </p:cxnSp>
      <p:cxnSp>
        <p:nvCxnSpPr>
          <p:cNvPr id="121" name="Straight Connector 120"/>
          <p:cNvCxnSpPr/>
          <p:nvPr/>
        </p:nvCxnSpPr>
        <p:spPr>
          <a:xfrm flipV="1">
            <a:off x="6591891" y="1223073"/>
            <a:ext cx="230937" cy="147278"/>
          </a:xfrm>
          <a:prstGeom prst="line">
            <a:avLst/>
          </a:prstGeom>
          <a:noFill/>
          <a:ln w="6350" cap="flat" cmpd="sng" algn="ctr">
            <a:solidFill>
              <a:srgbClr val="5B9BD5"/>
            </a:solidFill>
            <a:prstDash val="solid"/>
            <a:miter lim="800000"/>
          </a:ln>
          <a:effectLst/>
        </p:spPr>
      </p:cxnSp>
      <p:cxnSp>
        <p:nvCxnSpPr>
          <p:cNvPr id="122" name="Straight Connector 121"/>
          <p:cNvCxnSpPr/>
          <p:nvPr/>
        </p:nvCxnSpPr>
        <p:spPr>
          <a:xfrm>
            <a:off x="6826217" y="1228894"/>
            <a:ext cx="230937" cy="135637"/>
          </a:xfrm>
          <a:prstGeom prst="line">
            <a:avLst/>
          </a:prstGeom>
          <a:noFill/>
          <a:ln w="6350" cap="flat" cmpd="sng" algn="ctr">
            <a:solidFill>
              <a:srgbClr val="5B9BD5"/>
            </a:solidFill>
            <a:prstDash val="solid"/>
            <a:miter lim="800000"/>
          </a:ln>
          <a:effectLst/>
        </p:spPr>
      </p:cxnSp>
      <p:cxnSp>
        <p:nvCxnSpPr>
          <p:cNvPr id="123" name="Straight Connector 122"/>
          <p:cNvCxnSpPr/>
          <p:nvPr/>
        </p:nvCxnSpPr>
        <p:spPr>
          <a:xfrm flipV="1">
            <a:off x="7057069" y="1223073"/>
            <a:ext cx="230937" cy="147278"/>
          </a:xfrm>
          <a:prstGeom prst="line">
            <a:avLst/>
          </a:prstGeom>
          <a:noFill/>
          <a:ln w="6350" cap="flat" cmpd="sng" algn="ctr">
            <a:solidFill>
              <a:srgbClr val="5B9BD5"/>
            </a:solidFill>
            <a:prstDash val="solid"/>
            <a:miter lim="800000"/>
          </a:ln>
          <a:effectLst/>
        </p:spPr>
      </p:cxnSp>
      <p:cxnSp>
        <p:nvCxnSpPr>
          <p:cNvPr id="124" name="Straight Connector 123"/>
          <p:cNvCxnSpPr/>
          <p:nvPr/>
        </p:nvCxnSpPr>
        <p:spPr>
          <a:xfrm>
            <a:off x="7288909" y="1228894"/>
            <a:ext cx="230937" cy="135637"/>
          </a:xfrm>
          <a:prstGeom prst="line">
            <a:avLst/>
          </a:prstGeom>
          <a:noFill/>
          <a:ln w="6350" cap="flat" cmpd="sng" algn="ctr">
            <a:solidFill>
              <a:srgbClr val="5B9BD5"/>
            </a:solidFill>
            <a:prstDash val="solid"/>
            <a:miter lim="800000"/>
          </a:ln>
          <a:effectLst/>
        </p:spPr>
      </p:cxnSp>
      <p:cxnSp>
        <p:nvCxnSpPr>
          <p:cNvPr id="125" name="Straight Connector 124"/>
          <p:cNvCxnSpPr/>
          <p:nvPr/>
        </p:nvCxnSpPr>
        <p:spPr>
          <a:xfrm flipV="1">
            <a:off x="7512417" y="1223073"/>
            <a:ext cx="230937" cy="147278"/>
          </a:xfrm>
          <a:prstGeom prst="line">
            <a:avLst/>
          </a:prstGeom>
          <a:noFill/>
          <a:ln w="6350" cap="flat" cmpd="sng" algn="ctr">
            <a:solidFill>
              <a:srgbClr val="5B9BD5"/>
            </a:solidFill>
            <a:prstDash val="solid"/>
            <a:miter lim="800000"/>
          </a:ln>
          <a:effectLst/>
        </p:spPr>
      </p:cxnSp>
      <p:cxnSp>
        <p:nvCxnSpPr>
          <p:cNvPr id="126" name="Straight Connector 125"/>
          <p:cNvCxnSpPr/>
          <p:nvPr/>
        </p:nvCxnSpPr>
        <p:spPr>
          <a:xfrm>
            <a:off x="7749535" y="1232438"/>
            <a:ext cx="230937" cy="135637"/>
          </a:xfrm>
          <a:prstGeom prst="line">
            <a:avLst/>
          </a:prstGeom>
          <a:noFill/>
          <a:ln w="6350" cap="flat" cmpd="sng" algn="ctr">
            <a:solidFill>
              <a:srgbClr val="5B9BD5"/>
            </a:solidFill>
            <a:prstDash val="solid"/>
            <a:miter lim="800000"/>
          </a:ln>
          <a:effectLst/>
        </p:spPr>
      </p:cxnSp>
      <p:cxnSp>
        <p:nvCxnSpPr>
          <p:cNvPr id="127" name="Straight Connector 126"/>
          <p:cNvCxnSpPr/>
          <p:nvPr/>
        </p:nvCxnSpPr>
        <p:spPr>
          <a:xfrm flipV="1">
            <a:off x="7976715" y="1226617"/>
            <a:ext cx="230937" cy="147278"/>
          </a:xfrm>
          <a:prstGeom prst="line">
            <a:avLst/>
          </a:prstGeom>
          <a:noFill/>
          <a:ln w="6350" cap="flat" cmpd="sng" algn="ctr">
            <a:solidFill>
              <a:srgbClr val="5B9BD5"/>
            </a:solidFill>
            <a:prstDash val="solid"/>
            <a:miter lim="800000"/>
          </a:ln>
          <a:effectLst/>
        </p:spPr>
      </p:cxnSp>
      <p:cxnSp>
        <p:nvCxnSpPr>
          <p:cNvPr id="128" name="Straight Connector 127"/>
          <p:cNvCxnSpPr/>
          <p:nvPr/>
        </p:nvCxnSpPr>
        <p:spPr>
          <a:xfrm>
            <a:off x="8208555" y="1232438"/>
            <a:ext cx="230937" cy="135637"/>
          </a:xfrm>
          <a:prstGeom prst="line">
            <a:avLst/>
          </a:prstGeom>
          <a:noFill/>
          <a:ln w="6350" cap="flat" cmpd="sng" algn="ctr">
            <a:solidFill>
              <a:srgbClr val="5B9BD5"/>
            </a:solidFill>
            <a:prstDash val="solid"/>
            <a:miter lim="800000"/>
          </a:ln>
          <a:effectLst/>
        </p:spPr>
      </p:cxnSp>
      <p:cxnSp>
        <p:nvCxnSpPr>
          <p:cNvPr id="129" name="Straight Connector 128"/>
          <p:cNvCxnSpPr/>
          <p:nvPr/>
        </p:nvCxnSpPr>
        <p:spPr>
          <a:xfrm flipV="1">
            <a:off x="8432063" y="1226617"/>
            <a:ext cx="230937" cy="147278"/>
          </a:xfrm>
          <a:prstGeom prst="line">
            <a:avLst/>
          </a:prstGeom>
          <a:noFill/>
          <a:ln w="6350" cap="flat" cmpd="sng" algn="ctr">
            <a:solidFill>
              <a:srgbClr val="5B9BD5"/>
            </a:solidFill>
            <a:prstDash val="solid"/>
            <a:miter lim="800000"/>
          </a:ln>
          <a:effectLst/>
        </p:spPr>
      </p:cxnSp>
      <p:cxnSp>
        <p:nvCxnSpPr>
          <p:cNvPr id="130" name="Straight Connector 129"/>
          <p:cNvCxnSpPr/>
          <p:nvPr/>
        </p:nvCxnSpPr>
        <p:spPr>
          <a:xfrm>
            <a:off x="8666389" y="1232438"/>
            <a:ext cx="230937" cy="135637"/>
          </a:xfrm>
          <a:prstGeom prst="line">
            <a:avLst/>
          </a:prstGeom>
          <a:noFill/>
          <a:ln w="6350" cap="flat" cmpd="sng" algn="ctr">
            <a:solidFill>
              <a:srgbClr val="5B9BD5"/>
            </a:solidFill>
            <a:prstDash val="solid"/>
            <a:miter lim="800000"/>
          </a:ln>
          <a:effectLst/>
        </p:spPr>
      </p:cxnSp>
      <p:cxnSp>
        <p:nvCxnSpPr>
          <p:cNvPr id="131" name="Straight Connector 130"/>
          <p:cNvCxnSpPr/>
          <p:nvPr/>
        </p:nvCxnSpPr>
        <p:spPr>
          <a:xfrm flipV="1">
            <a:off x="8877429" y="1226617"/>
            <a:ext cx="230937" cy="147278"/>
          </a:xfrm>
          <a:prstGeom prst="line">
            <a:avLst/>
          </a:prstGeom>
          <a:noFill/>
          <a:ln w="6350" cap="flat" cmpd="sng" algn="ctr">
            <a:solidFill>
              <a:srgbClr val="5B9BD5"/>
            </a:solidFill>
            <a:prstDash val="solid"/>
            <a:miter lim="800000"/>
          </a:ln>
          <a:effectLst/>
        </p:spPr>
      </p:cxnSp>
      <p:cxnSp>
        <p:nvCxnSpPr>
          <p:cNvPr id="132" name="Straight Connector 131"/>
          <p:cNvCxnSpPr/>
          <p:nvPr/>
        </p:nvCxnSpPr>
        <p:spPr>
          <a:xfrm>
            <a:off x="9119033" y="1232438"/>
            <a:ext cx="230937" cy="135637"/>
          </a:xfrm>
          <a:prstGeom prst="line">
            <a:avLst/>
          </a:prstGeom>
          <a:noFill/>
          <a:ln w="6350" cap="flat" cmpd="sng" algn="ctr">
            <a:solidFill>
              <a:srgbClr val="5B9BD5"/>
            </a:solidFill>
            <a:prstDash val="solid"/>
            <a:miter lim="800000"/>
          </a:ln>
          <a:effectLst/>
        </p:spPr>
      </p:cxnSp>
      <p:cxnSp>
        <p:nvCxnSpPr>
          <p:cNvPr id="133" name="Straight Connector 132"/>
          <p:cNvCxnSpPr/>
          <p:nvPr/>
        </p:nvCxnSpPr>
        <p:spPr>
          <a:xfrm flipV="1">
            <a:off x="9346213" y="1226617"/>
            <a:ext cx="230937" cy="147278"/>
          </a:xfrm>
          <a:prstGeom prst="line">
            <a:avLst/>
          </a:prstGeom>
          <a:noFill/>
          <a:ln w="6350" cap="flat" cmpd="sng" algn="ctr">
            <a:solidFill>
              <a:srgbClr val="5B9BD5"/>
            </a:solidFill>
            <a:prstDash val="solid"/>
            <a:miter lim="800000"/>
          </a:ln>
          <a:effectLst/>
        </p:spPr>
      </p:cxnSp>
      <p:cxnSp>
        <p:nvCxnSpPr>
          <p:cNvPr id="134" name="Straight Connector 133"/>
          <p:cNvCxnSpPr/>
          <p:nvPr/>
        </p:nvCxnSpPr>
        <p:spPr>
          <a:xfrm>
            <a:off x="9578053" y="1232438"/>
            <a:ext cx="230937" cy="135637"/>
          </a:xfrm>
          <a:prstGeom prst="line">
            <a:avLst/>
          </a:prstGeom>
          <a:noFill/>
          <a:ln w="6350" cap="flat" cmpd="sng" algn="ctr">
            <a:solidFill>
              <a:srgbClr val="5B9BD5"/>
            </a:solidFill>
            <a:prstDash val="solid"/>
            <a:miter lim="800000"/>
          </a:ln>
          <a:effectLst/>
        </p:spPr>
      </p:cxnSp>
      <p:cxnSp>
        <p:nvCxnSpPr>
          <p:cNvPr id="135" name="Straight Connector 134"/>
          <p:cNvCxnSpPr/>
          <p:nvPr/>
        </p:nvCxnSpPr>
        <p:spPr>
          <a:xfrm flipV="1">
            <a:off x="9805233" y="1226617"/>
            <a:ext cx="230937" cy="147278"/>
          </a:xfrm>
          <a:prstGeom prst="line">
            <a:avLst/>
          </a:prstGeom>
          <a:noFill/>
          <a:ln w="6350" cap="flat" cmpd="sng" algn="ctr">
            <a:solidFill>
              <a:srgbClr val="5B9BD5"/>
            </a:solidFill>
            <a:prstDash val="solid"/>
            <a:miter lim="800000"/>
          </a:ln>
          <a:effectLst/>
        </p:spPr>
      </p:cxnSp>
      <p:cxnSp>
        <p:nvCxnSpPr>
          <p:cNvPr id="136" name="Straight Connector 135"/>
          <p:cNvCxnSpPr/>
          <p:nvPr/>
        </p:nvCxnSpPr>
        <p:spPr>
          <a:xfrm>
            <a:off x="10041229" y="1232438"/>
            <a:ext cx="230937" cy="135637"/>
          </a:xfrm>
          <a:prstGeom prst="line">
            <a:avLst/>
          </a:prstGeom>
          <a:noFill/>
          <a:ln w="6350" cap="flat" cmpd="sng" algn="ctr">
            <a:solidFill>
              <a:srgbClr val="5B9BD5"/>
            </a:solidFill>
            <a:prstDash val="solid"/>
            <a:miter lim="800000"/>
          </a:ln>
          <a:effectLst/>
        </p:spPr>
      </p:cxnSp>
      <p:cxnSp>
        <p:nvCxnSpPr>
          <p:cNvPr id="137" name="Straight Connector 136"/>
          <p:cNvCxnSpPr/>
          <p:nvPr/>
        </p:nvCxnSpPr>
        <p:spPr>
          <a:xfrm flipV="1">
            <a:off x="10268409" y="1226617"/>
            <a:ext cx="230937" cy="147278"/>
          </a:xfrm>
          <a:prstGeom prst="line">
            <a:avLst/>
          </a:prstGeom>
          <a:noFill/>
          <a:ln w="6350" cap="flat" cmpd="sng" algn="ctr">
            <a:solidFill>
              <a:srgbClr val="5B9BD5"/>
            </a:solidFill>
            <a:prstDash val="solid"/>
            <a:miter lim="800000"/>
          </a:ln>
          <a:effectLst/>
        </p:spPr>
      </p:cxnSp>
      <p:cxnSp>
        <p:nvCxnSpPr>
          <p:cNvPr id="138" name="Straight Connector 137"/>
          <p:cNvCxnSpPr/>
          <p:nvPr/>
        </p:nvCxnSpPr>
        <p:spPr>
          <a:xfrm>
            <a:off x="10502735" y="1232438"/>
            <a:ext cx="230937" cy="135637"/>
          </a:xfrm>
          <a:prstGeom prst="line">
            <a:avLst/>
          </a:prstGeom>
          <a:noFill/>
          <a:ln w="6350" cap="flat" cmpd="sng" algn="ctr">
            <a:solidFill>
              <a:srgbClr val="5B9BD5"/>
            </a:solidFill>
            <a:prstDash val="solid"/>
            <a:miter lim="800000"/>
          </a:ln>
          <a:effectLst/>
        </p:spPr>
      </p:cxnSp>
      <p:cxnSp>
        <p:nvCxnSpPr>
          <p:cNvPr id="139" name="Straight Connector 138"/>
          <p:cNvCxnSpPr/>
          <p:nvPr/>
        </p:nvCxnSpPr>
        <p:spPr>
          <a:xfrm flipV="1">
            <a:off x="10729915" y="1226617"/>
            <a:ext cx="230937" cy="147278"/>
          </a:xfrm>
          <a:prstGeom prst="line">
            <a:avLst/>
          </a:prstGeom>
          <a:noFill/>
          <a:ln w="6350" cap="flat" cmpd="sng" algn="ctr">
            <a:solidFill>
              <a:srgbClr val="5B9BD5"/>
            </a:solidFill>
            <a:prstDash val="solid"/>
            <a:miter lim="800000"/>
          </a:ln>
          <a:effectLst/>
        </p:spPr>
      </p:cxnSp>
      <p:cxnSp>
        <p:nvCxnSpPr>
          <p:cNvPr id="140" name="Straight Connector 139"/>
          <p:cNvCxnSpPr/>
          <p:nvPr/>
        </p:nvCxnSpPr>
        <p:spPr>
          <a:xfrm>
            <a:off x="10961755" y="1232438"/>
            <a:ext cx="230937" cy="135637"/>
          </a:xfrm>
          <a:prstGeom prst="line">
            <a:avLst/>
          </a:prstGeom>
          <a:noFill/>
          <a:ln w="6350" cap="flat" cmpd="sng" algn="ctr">
            <a:solidFill>
              <a:srgbClr val="5B9BD5"/>
            </a:solidFill>
            <a:prstDash val="solid"/>
            <a:miter lim="800000"/>
          </a:ln>
          <a:effectLst/>
        </p:spPr>
      </p:cxnSp>
      <p:cxnSp>
        <p:nvCxnSpPr>
          <p:cNvPr id="141" name="Straight Connector 140"/>
          <p:cNvCxnSpPr/>
          <p:nvPr/>
        </p:nvCxnSpPr>
        <p:spPr>
          <a:xfrm>
            <a:off x="382031" y="1498848"/>
            <a:ext cx="230937" cy="135637"/>
          </a:xfrm>
          <a:prstGeom prst="line">
            <a:avLst/>
          </a:prstGeom>
          <a:noFill/>
          <a:ln w="6350" cap="flat" cmpd="sng" algn="ctr">
            <a:solidFill>
              <a:srgbClr val="5B9BD5"/>
            </a:solidFill>
            <a:prstDash val="solid"/>
            <a:miter lim="800000"/>
          </a:ln>
          <a:effectLst/>
        </p:spPr>
      </p:cxnSp>
      <p:cxnSp>
        <p:nvCxnSpPr>
          <p:cNvPr id="142" name="Straight Connector 141"/>
          <p:cNvCxnSpPr/>
          <p:nvPr/>
        </p:nvCxnSpPr>
        <p:spPr>
          <a:xfrm flipH="1">
            <a:off x="609211" y="1498848"/>
            <a:ext cx="230937" cy="135637"/>
          </a:xfrm>
          <a:prstGeom prst="line">
            <a:avLst/>
          </a:prstGeom>
          <a:noFill/>
          <a:ln w="6350" cap="flat" cmpd="sng" algn="ctr">
            <a:solidFill>
              <a:srgbClr val="5B9BD5"/>
            </a:solidFill>
            <a:prstDash val="solid"/>
            <a:miter lim="800000"/>
          </a:ln>
          <a:effectLst/>
        </p:spPr>
      </p:cxnSp>
      <p:cxnSp>
        <p:nvCxnSpPr>
          <p:cNvPr id="143" name="Straight Connector 142"/>
          <p:cNvCxnSpPr/>
          <p:nvPr/>
        </p:nvCxnSpPr>
        <p:spPr>
          <a:xfrm>
            <a:off x="841051" y="1498848"/>
            <a:ext cx="230937" cy="135637"/>
          </a:xfrm>
          <a:prstGeom prst="line">
            <a:avLst/>
          </a:prstGeom>
          <a:noFill/>
          <a:ln w="6350" cap="flat" cmpd="sng" algn="ctr">
            <a:solidFill>
              <a:srgbClr val="5B9BD5"/>
            </a:solidFill>
            <a:prstDash val="solid"/>
            <a:miter lim="800000"/>
          </a:ln>
          <a:effectLst/>
        </p:spPr>
      </p:cxnSp>
      <p:cxnSp>
        <p:nvCxnSpPr>
          <p:cNvPr id="144" name="Straight Connector 143"/>
          <p:cNvCxnSpPr/>
          <p:nvPr/>
        </p:nvCxnSpPr>
        <p:spPr>
          <a:xfrm flipH="1">
            <a:off x="1068231" y="1498848"/>
            <a:ext cx="230937" cy="135637"/>
          </a:xfrm>
          <a:prstGeom prst="line">
            <a:avLst/>
          </a:prstGeom>
          <a:noFill/>
          <a:ln w="6350" cap="flat" cmpd="sng" algn="ctr">
            <a:solidFill>
              <a:srgbClr val="5B9BD5"/>
            </a:solidFill>
            <a:prstDash val="solid"/>
            <a:miter lim="800000"/>
          </a:ln>
          <a:effectLst/>
        </p:spPr>
      </p:cxnSp>
      <p:cxnSp>
        <p:nvCxnSpPr>
          <p:cNvPr id="145" name="Straight Connector 144"/>
          <p:cNvCxnSpPr/>
          <p:nvPr/>
        </p:nvCxnSpPr>
        <p:spPr>
          <a:xfrm>
            <a:off x="1302557" y="1498848"/>
            <a:ext cx="230937" cy="135637"/>
          </a:xfrm>
          <a:prstGeom prst="line">
            <a:avLst/>
          </a:prstGeom>
          <a:noFill/>
          <a:ln w="6350" cap="flat" cmpd="sng" algn="ctr">
            <a:solidFill>
              <a:srgbClr val="5B9BD5"/>
            </a:solidFill>
            <a:prstDash val="solid"/>
            <a:miter lim="800000"/>
          </a:ln>
          <a:effectLst/>
        </p:spPr>
      </p:cxnSp>
      <p:cxnSp>
        <p:nvCxnSpPr>
          <p:cNvPr id="146" name="Straight Connector 145"/>
          <p:cNvCxnSpPr/>
          <p:nvPr/>
        </p:nvCxnSpPr>
        <p:spPr>
          <a:xfrm flipH="1">
            <a:off x="1529737" y="1498848"/>
            <a:ext cx="230937" cy="135637"/>
          </a:xfrm>
          <a:prstGeom prst="line">
            <a:avLst/>
          </a:prstGeom>
          <a:noFill/>
          <a:ln w="6350" cap="flat" cmpd="sng" algn="ctr">
            <a:solidFill>
              <a:srgbClr val="5B9BD5"/>
            </a:solidFill>
            <a:prstDash val="solid"/>
            <a:miter lim="800000"/>
          </a:ln>
          <a:effectLst/>
        </p:spPr>
      </p:cxnSp>
      <p:cxnSp>
        <p:nvCxnSpPr>
          <p:cNvPr id="147" name="Straight Connector 146"/>
          <p:cNvCxnSpPr/>
          <p:nvPr/>
        </p:nvCxnSpPr>
        <p:spPr>
          <a:xfrm>
            <a:off x="1761577" y="1498848"/>
            <a:ext cx="230937" cy="135637"/>
          </a:xfrm>
          <a:prstGeom prst="line">
            <a:avLst/>
          </a:prstGeom>
          <a:noFill/>
          <a:ln w="6350" cap="flat" cmpd="sng" algn="ctr">
            <a:solidFill>
              <a:srgbClr val="5B9BD5"/>
            </a:solidFill>
            <a:prstDash val="solid"/>
            <a:miter lim="800000"/>
          </a:ln>
          <a:effectLst/>
        </p:spPr>
      </p:cxnSp>
      <p:cxnSp>
        <p:nvCxnSpPr>
          <p:cNvPr id="148" name="Straight Connector 147"/>
          <p:cNvCxnSpPr/>
          <p:nvPr/>
        </p:nvCxnSpPr>
        <p:spPr>
          <a:xfrm flipH="1">
            <a:off x="1988757" y="1498848"/>
            <a:ext cx="230937" cy="135637"/>
          </a:xfrm>
          <a:prstGeom prst="line">
            <a:avLst/>
          </a:prstGeom>
          <a:noFill/>
          <a:ln w="6350" cap="flat" cmpd="sng" algn="ctr">
            <a:solidFill>
              <a:srgbClr val="5B9BD5"/>
            </a:solidFill>
            <a:prstDash val="solid"/>
            <a:miter lim="800000"/>
          </a:ln>
          <a:effectLst/>
        </p:spPr>
      </p:cxnSp>
      <p:cxnSp>
        <p:nvCxnSpPr>
          <p:cNvPr id="149" name="Straight Connector 148"/>
          <p:cNvCxnSpPr/>
          <p:nvPr/>
        </p:nvCxnSpPr>
        <p:spPr>
          <a:xfrm>
            <a:off x="2216925" y="1498848"/>
            <a:ext cx="230937" cy="135637"/>
          </a:xfrm>
          <a:prstGeom prst="line">
            <a:avLst/>
          </a:prstGeom>
          <a:noFill/>
          <a:ln w="6350" cap="flat" cmpd="sng" algn="ctr">
            <a:solidFill>
              <a:srgbClr val="5B9BD5"/>
            </a:solidFill>
            <a:prstDash val="solid"/>
            <a:miter lim="800000"/>
          </a:ln>
          <a:effectLst/>
        </p:spPr>
      </p:cxnSp>
      <p:cxnSp>
        <p:nvCxnSpPr>
          <p:cNvPr id="150" name="Straight Connector 149"/>
          <p:cNvCxnSpPr/>
          <p:nvPr/>
        </p:nvCxnSpPr>
        <p:spPr>
          <a:xfrm flipH="1">
            <a:off x="2444105" y="1498848"/>
            <a:ext cx="230937" cy="135637"/>
          </a:xfrm>
          <a:prstGeom prst="line">
            <a:avLst/>
          </a:prstGeom>
          <a:noFill/>
          <a:ln w="6350" cap="flat" cmpd="sng" algn="ctr">
            <a:solidFill>
              <a:srgbClr val="5B9BD5"/>
            </a:solidFill>
            <a:prstDash val="solid"/>
            <a:miter lim="800000"/>
          </a:ln>
          <a:effectLst/>
        </p:spPr>
      </p:cxnSp>
      <p:cxnSp>
        <p:nvCxnSpPr>
          <p:cNvPr id="151" name="Straight Connector 150"/>
          <p:cNvCxnSpPr/>
          <p:nvPr/>
        </p:nvCxnSpPr>
        <p:spPr>
          <a:xfrm>
            <a:off x="2675945" y="1498848"/>
            <a:ext cx="230937" cy="135637"/>
          </a:xfrm>
          <a:prstGeom prst="line">
            <a:avLst/>
          </a:prstGeom>
          <a:noFill/>
          <a:ln w="6350" cap="flat" cmpd="sng" algn="ctr">
            <a:solidFill>
              <a:srgbClr val="5B9BD5"/>
            </a:solidFill>
            <a:prstDash val="solid"/>
            <a:miter lim="800000"/>
          </a:ln>
          <a:effectLst/>
        </p:spPr>
      </p:cxnSp>
      <p:cxnSp>
        <p:nvCxnSpPr>
          <p:cNvPr id="152" name="Straight Connector 151"/>
          <p:cNvCxnSpPr/>
          <p:nvPr/>
        </p:nvCxnSpPr>
        <p:spPr>
          <a:xfrm flipH="1">
            <a:off x="2903125" y="1498848"/>
            <a:ext cx="230937" cy="135637"/>
          </a:xfrm>
          <a:prstGeom prst="line">
            <a:avLst/>
          </a:prstGeom>
          <a:noFill/>
          <a:ln w="6350" cap="flat" cmpd="sng" algn="ctr">
            <a:solidFill>
              <a:srgbClr val="5B9BD5"/>
            </a:solidFill>
            <a:prstDash val="solid"/>
            <a:miter lim="800000"/>
          </a:ln>
          <a:effectLst/>
        </p:spPr>
      </p:cxnSp>
      <p:cxnSp>
        <p:nvCxnSpPr>
          <p:cNvPr id="153" name="Straight Connector 152"/>
          <p:cNvCxnSpPr/>
          <p:nvPr/>
        </p:nvCxnSpPr>
        <p:spPr>
          <a:xfrm>
            <a:off x="3137451" y="1498848"/>
            <a:ext cx="230937" cy="135637"/>
          </a:xfrm>
          <a:prstGeom prst="line">
            <a:avLst/>
          </a:prstGeom>
          <a:noFill/>
          <a:ln w="6350" cap="flat" cmpd="sng" algn="ctr">
            <a:solidFill>
              <a:srgbClr val="5B9BD5"/>
            </a:solidFill>
            <a:prstDash val="solid"/>
            <a:miter lim="800000"/>
          </a:ln>
          <a:effectLst/>
        </p:spPr>
      </p:cxnSp>
      <p:cxnSp>
        <p:nvCxnSpPr>
          <p:cNvPr id="154" name="Straight Connector 153"/>
          <p:cNvCxnSpPr/>
          <p:nvPr/>
        </p:nvCxnSpPr>
        <p:spPr>
          <a:xfrm flipH="1">
            <a:off x="3364631" y="1498848"/>
            <a:ext cx="230937" cy="135637"/>
          </a:xfrm>
          <a:prstGeom prst="line">
            <a:avLst/>
          </a:prstGeom>
          <a:noFill/>
          <a:ln w="6350" cap="flat" cmpd="sng" algn="ctr">
            <a:solidFill>
              <a:srgbClr val="5B9BD5"/>
            </a:solidFill>
            <a:prstDash val="solid"/>
            <a:miter lim="800000"/>
          </a:ln>
          <a:effectLst/>
        </p:spPr>
      </p:cxnSp>
      <p:cxnSp>
        <p:nvCxnSpPr>
          <p:cNvPr id="155" name="Straight Connector 154"/>
          <p:cNvCxnSpPr/>
          <p:nvPr/>
        </p:nvCxnSpPr>
        <p:spPr>
          <a:xfrm>
            <a:off x="3600627" y="1498848"/>
            <a:ext cx="230937" cy="135637"/>
          </a:xfrm>
          <a:prstGeom prst="line">
            <a:avLst/>
          </a:prstGeom>
          <a:noFill/>
          <a:ln w="6350" cap="flat" cmpd="sng" algn="ctr">
            <a:solidFill>
              <a:srgbClr val="5B9BD5"/>
            </a:solidFill>
            <a:prstDash val="solid"/>
            <a:miter lim="800000"/>
          </a:ln>
          <a:effectLst/>
        </p:spPr>
      </p:cxnSp>
      <p:cxnSp>
        <p:nvCxnSpPr>
          <p:cNvPr id="156" name="Straight Connector 155"/>
          <p:cNvCxnSpPr/>
          <p:nvPr/>
        </p:nvCxnSpPr>
        <p:spPr>
          <a:xfrm>
            <a:off x="4062485" y="1500169"/>
            <a:ext cx="230937" cy="135637"/>
          </a:xfrm>
          <a:prstGeom prst="line">
            <a:avLst/>
          </a:prstGeom>
          <a:noFill/>
          <a:ln w="6350" cap="flat" cmpd="sng" algn="ctr">
            <a:solidFill>
              <a:srgbClr val="5B9BD5"/>
            </a:solidFill>
            <a:prstDash val="solid"/>
            <a:miter lim="800000"/>
          </a:ln>
          <a:effectLst/>
        </p:spPr>
      </p:cxnSp>
      <p:cxnSp>
        <p:nvCxnSpPr>
          <p:cNvPr id="157" name="Straight Connector 156"/>
          <p:cNvCxnSpPr/>
          <p:nvPr/>
        </p:nvCxnSpPr>
        <p:spPr>
          <a:xfrm flipH="1">
            <a:off x="4289665" y="1500169"/>
            <a:ext cx="230937" cy="135637"/>
          </a:xfrm>
          <a:prstGeom prst="line">
            <a:avLst/>
          </a:prstGeom>
          <a:noFill/>
          <a:ln w="6350" cap="flat" cmpd="sng" algn="ctr">
            <a:solidFill>
              <a:srgbClr val="5B9BD5"/>
            </a:solidFill>
            <a:prstDash val="solid"/>
            <a:miter lim="800000"/>
          </a:ln>
          <a:effectLst/>
        </p:spPr>
      </p:cxnSp>
      <p:cxnSp>
        <p:nvCxnSpPr>
          <p:cNvPr id="158" name="Straight Connector 157"/>
          <p:cNvCxnSpPr/>
          <p:nvPr/>
        </p:nvCxnSpPr>
        <p:spPr>
          <a:xfrm>
            <a:off x="4521505" y="1500169"/>
            <a:ext cx="230937" cy="135637"/>
          </a:xfrm>
          <a:prstGeom prst="line">
            <a:avLst/>
          </a:prstGeom>
          <a:noFill/>
          <a:ln w="6350" cap="flat" cmpd="sng" algn="ctr">
            <a:solidFill>
              <a:srgbClr val="5B9BD5"/>
            </a:solidFill>
            <a:prstDash val="solid"/>
            <a:miter lim="800000"/>
          </a:ln>
          <a:effectLst/>
        </p:spPr>
      </p:cxnSp>
      <p:cxnSp>
        <p:nvCxnSpPr>
          <p:cNvPr id="159" name="Straight Connector 158"/>
          <p:cNvCxnSpPr/>
          <p:nvPr/>
        </p:nvCxnSpPr>
        <p:spPr>
          <a:xfrm flipH="1">
            <a:off x="4748685" y="1500169"/>
            <a:ext cx="230937" cy="135637"/>
          </a:xfrm>
          <a:prstGeom prst="line">
            <a:avLst/>
          </a:prstGeom>
          <a:noFill/>
          <a:ln w="6350" cap="flat" cmpd="sng" algn="ctr">
            <a:solidFill>
              <a:srgbClr val="5B9BD5"/>
            </a:solidFill>
            <a:prstDash val="solid"/>
            <a:miter lim="800000"/>
          </a:ln>
          <a:effectLst/>
        </p:spPr>
      </p:cxnSp>
      <p:cxnSp>
        <p:nvCxnSpPr>
          <p:cNvPr id="160" name="Straight Connector 159"/>
          <p:cNvCxnSpPr/>
          <p:nvPr/>
        </p:nvCxnSpPr>
        <p:spPr>
          <a:xfrm>
            <a:off x="4983011" y="1500169"/>
            <a:ext cx="230937" cy="135637"/>
          </a:xfrm>
          <a:prstGeom prst="line">
            <a:avLst/>
          </a:prstGeom>
          <a:noFill/>
          <a:ln w="6350" cap="flat" cmpd="sng" algn="ctr">
            <a:solidFill>
              <a:srgbClr val="5B9BD5"/>
            </a:solidFill>
            <a:prstDash val="solid"/>
            <a:miter lim="800000"/>
          </a:ln>
          <a:effectLst/>
        </p:spPr>
      </p:cxnSp>
      <p:cxnSp>
        <p:nvCxnSpPr>
          <p:cNvPr id="161" name="Straight Connector 160"/>
          <p:cNvCxnSpPr/>
          <p:nvPr/>
        </p:nvCxnSpPr>
        <p:spPr>
          <a:xfrm flipH="1">
            <a:off x="5206035" y="1500169"/>
            <a:ext cx="230937" cy="135637"/>
          </a:xfrm>
          <a:prstGeom prst="line">
            <a:avLst/>
          </a:prstGeom>
          <a:noFill/>
          <a:ln w="6350" cap="flat" cmpd="sng" algn="ctr">
            <a:solidFill>
              <a:srgbClr val="5B9BD5"/>
            </a:solidFill>
            <a:prstDash val="solid"/>
            <a:miter lim="800000"/>
          </a:ln>
          <a:effectLst/>
        </p:spPr>
      </p:cxnSp>
      <p:cxnSp>
        <p:nvCxnSpPr>
          <p:cNvPr id="162" name="Straight Connector 161"/>
          <p:cNvCxnSpPr/>
          <p:nvPr/>
        </p:nvCxnSpPr>
        <p:spPr>
          <a:xfrm>
            <a:off x="5442515" y="1500169"/>
            <a:ext cx="230937" cy="135637"/>
          </a:xfrm>
          <a:prstGeom prst="line">
            <a:avLst/>
          </a:prstGeom>
          <a:noFill/>
          <a:ln w="6350" cap="flat" cmpd="sng" algn="ctr">
            <a:solidFill>
              <a:srgbClr val="5B9BD5"/>
            </a:solidFill>
            <a:prstDash val="solid"/>
            <a:miter lim="800000"/>
          </a:ln>
          <a:effectLst/>
        </p:spPr>
      </p:cxnSp>
      <p:cxnSp>
        <p:nvCxnSpPr>
          <p:cNvPr id="163" name="Straight Connector 162"/>
          <p:cNvCxnSpPr/>
          <p:nvPr/>
        </p:nvCxnSpPr>
        <p:spPr>
          <a:xfrm flipH="1">
            <a:off x="5669695" y="1500169"/>
            <a:ext cx="230937" cy="135637"/>
          </a:xfrm>
          <a:prstGeom prst="line">
            <a:avLst/>
          </a:prstGeom>
          <a:noFill/>
          <a:ln w="6350" cap="flat" cmpd="sng" algn="ctr">
            <a:solidFill>
              <a:srgbClr val="5B9BD5"/>
            </a:solidFill>
            <a:prstDash val="solid"/>
            <a:miter lim="800000"/>
          </a:ln>
          <a:effectLst/>
        </p:spPr>
      </p:cxnSp>
      <p:cxnSp>
        <p:nvCxnSpPr>
          <p:cNvPr id="164" name="Straight Connector 163"/>
          <p:cNvCxnSpPr/>
          <p:nvPr/>
        </p:nvCxnSpPr>
        <p:spPr>
          <a:xfrm>
            <a:off x="5901535" y="1500169"/>
            <a:ext cx="230937" cy="135637"/>
          </a:xfrm>
          <a:prstGeom prst="line">
            <a:avLst/>
          </a:prstGeom>
          <a:noFill/>
          <a:ln w="6350" cap="flat" cmpd="sng" algn="ctr">
            <a:solidFill>
              <a:srgbClr val="5B9BD5"/>
            </a:solidFill>
            <a:prstDash val="solid"/>
            <a:miter lim="800000"/>
          </a:ln>
          <a:effectLst/>
        </p:spPr>
      </p:cxnSp>
      <p:cxnSp>
        <p:nvCxnSpPr>
          <p:cNvPr id="165" name="Straight Connector 164"/>
          <p:cNvCxnSpPr/>
          <p:nvPr/>
        </p:nvCxnSpPr>
        <p:spPr>
          <a:xfrm flipH="1">
            <a:off x="6128715" y="1500169"/>
            <a:ext cx="230937" cy="135637"/>
          </a:xfrm>
          <a:prstGeom prst="line">
            <a:avLst/>
          </a:prstGeom>
          <a:noFill/>
          <a:ln w="6350" cap="flat" cmpd="sng" algn="ctr">
            <a:solidFill>
              <a:srgbClr val="5B9BD5"/>
            </a:solidFill>
            <a:prstDash val="solid"/>
            <a:miter lim="800000"/>
          </a:ln>
          <a:effectLst/>
        </p:spPr>
      </p:cxnSp>
      <p:cxnSp>
        <p:nvCxnSpPr>
          <p:cNvPr id="166" name="Straight Connector 165"/>
          <p:cNvCxnSpPr/>
          <p:nvPr/>
        </p:nvCxnSpPr>
        <p:spPr>
          <a:xfrm>
            <a:off x="6364711" y="1500169"/>
            <a:ext cx="230937" cy="135637"/>
          </a:xfrm>
          <a:prstGeom prst="line">
            <a:avLst/>
          </a:prstGeom>
          <a:noFill/>
          <a:ln w="6350" cap="flat" cmpd="sng" algn="ctr">
            <a:solidFill>
              <a:srgbClr val="5B9BD5"/>
            </a:solidFill>
            <a:prstDash val="solid"/>
            <a:miter lim="800000"/>
          </a:ln>
          <a:effectLst/>
        </p:spPr>
      </p:cxnSp>
      <p:cxnSp>
        <p:nvCxnSpPr>
          <p:cNvPr id="167" name="Straight Connector 166"/>
          <p:cNvCxnSpPr/>
          <p:nvPr/>
        </p:nvCxnSpPr>
        <p:spPr>
          <a:xfrm flipH="1">
            <a:off x="6591891" y="1500169"/>
            <a:ext cx="230937" cy="135637"/>
          </a:xfrm>
          <a:prstGeom prst="line">
            <a:avLst/>
          </a:prstGeom>
          <a:noFill/>
          <a:ln w="6350" cap="flat" cmpd="sng" algn="ctr">
            <a:solidFill>
              <a:srgbClr val="5B9BD5"/>
            </a:solidFill>
            <a:prstDash val="solid"/>
            <a:miter lim="800000"/>
          </a:ln>
          <a:effectLst/>
        </p:spPr>
      </p:cxnSp>
      <p:cxnSp>
        <p:nvCxnSpPr>
          <p:cNvPr id="168" name="Straight Connector 167"/>
          <p:cNvCxnSpPr/>
          <p:nvPr/>
        </p:nvCxnSpPr>
        <p:spPr>
          <a:xfrm>
            <a:off x="6826217" y="1500169"/>
            <a:ext cx="230937" cy="135637"/>
          </a:xfrm>
          <a:prstGeom prst="line">
            <a:avLst/>
          </a:prstGeom>
          <a:noFill/>
          <a:ln w="6350" cap="flat" cmpd="sng" algn="ctr">
            <a:solidFill>
              <a:srgbClr val="5B9BD5"/>
            </a:solidFill>
            <a:prstDash val="solid"/>
            <a:miter lim="800000"/>
          </a:ln>
          <a:effectLst/>
        </p:spPr>
      </p:cxnSp>
      <p:cxnSp>
        <p:nvCxnSpPr>
          <p:cNvPr id="169" name="Straight Connector 168"/>
          <p:cNvCxnSpPr/>
          <p:nvPr/>
        </p:nvCxnSpPr>
        <p:spPr>
          <a:xfrm flipH="1">
            <a:off x="7057069" y="1500169"/>
            <a:ext cx="230937" cy="135637"/>
          </a:xfrm>
          <a:prstGeom prst="line">
            <a:avLst/>
          </a:prstGeom>
          <a:noFill/>
          <a:ln w="6350" cap="flat" cmpd="sng" algn="ctr">
            <a:solidFill>
              <a:srgbClr val="5B9BD5"/>
            </a:solidFill>
            <a:prstDash val="solid"/>
            <a:miter lim="800000"/>
          </a:ln>
          <a:effectLst/>
        </p:spPr>
      </p:cxnSp>
      <p:sp>
        <p:nvSpPr>
          <p:cNvPr id="170" name="Hexagon 169"/>
          <p:cNvSpPr/>
          <p:nvPr/>
        </p:nvSpPr>
        <p:spPr>
          <a:xfrm>
            <a:off x="244574" y="1374853"/>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cxnSp>
        <p:nvCxnSpPr>
          <p:cNvPr id="171" name="Straight Connector 170"/>
          <p:cNvCxnSpPr/>
          <p:nvPr/>
        </p:nvCxnSpPr>
        <p:spPr>
          <a:xfrm>
            <a:off x="609212" y="1369031"/>
            <a:ext cx="33" cy="268599"/>
          </a:xfrm>
          <a:prstGeom prst="line">
            <a:avLst/>
          </a:prstGeom>
          <a:noFill/>
          <a:ln w="6350" cap="flat" cmpd="sng" algn="ctr">
            <a:solidFill>
              <a:srgbClr val="5B9BD5"/>
            </a:solidFill>
            <a:prstDash val="solid"/>
            <a:miter lim="800000"/>
          </a:ln>
          <a:effectLst/>
        </p:spPr>
      </p:cxnSp>
      <p:sp>
        <p:nvSpPr>
          <p:cNvPr id="172" name="Hexagon 171"/>
          <p:cNvSpPr/>
          <p:nvPr/>
        </p:nvSpPr>
        <p:spPr>
          <a:xfrm>
            <a:off x="703594" y="1374853"/>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cxnSp>
        <p:nvCxnSpPr>
          <p:cNvPr id="173" name="Straight Connector 172"/>
          <p:cNvCxnSpPr/>
          <p:nvPr/>
        </p:nvCxnSpPr>
        <p:spPr>
          <a:xfrm>
            <a:off x="1068232" y="1369031"/>
            <a:ext cx="33" cy="268599"/>
          </a:xfrm>
          <a:prstGeom prst="line">
            <a:avLst/>
          </a:prstGeom>
          <a:noFill/>
          <a:ln w="6350" cap="flat" cmpd="sng" algn="ctr">
            <a:solidFill>
              <a:srgbClr val="5B9BD5"/>
            </a:solidFill>
            <a:prstDash val="solid"/>
            <a:miter lim="800000"/>
          </a:ln>
          <a:effectLst/>
        </p:spPr>
      </p:cxnSp>
      <p:sp>
        <p:nvSpPr>
          <p:cNvPr id="174" name="Hexagon 173"/>
          <p:cNvSpPr/>
          <p:nvPr/>
        </p:nvSpPr>
        <p:spPr>
          <a:xfrm>
            <a:off x="1165100" y="1374853"/>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cxnSp>
        <p:nvCxnSpPr>
          <p:cNvPr id="175" name="Straight Connector 174"/>
          <p:cNvCxnSpPr/>
          <p:nvPr/>
        </p:nvCxnSpPr>
        <p:spPr>
          <a:xfrm>
            <a:off x="1529738" y="1369031"/>
            <a:ext cx="33" cy="268599"/>
          </a:xfrm>
          <a:prstGeom prst="line">
            <a:avLst/>
          </a:prstGeom>
          <a:noFill/>
          <a:ln w="6350" cap="flat" cmpd="sng" algn="ctr">
            <a:solidFill>
              <a:srgbClr val="5B9BD5"/>
            </a:solidFill>
            <a:prstDash val="solid"/>
            <a:miter lim="800000"/>
          </a:ln>
          <a:effectLst/>
        </p:spPr>
      </p:cxnSp>
      <p:sp>
        <p:nvSpPr>
          <p:cNvPr id="176" name="Hexagon 175"/>
          <p:cNvSpPr/>
          <p:nvPr/>
        </p:nvSpPr>
        <p:spPr>
          <a:xfrm>
            <a:off x="1624120" y="1374853"/>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cxnSp>
        <p:nvCxnSpPr>
          <p:cNvPr id="177" name="Straight Connector 176"/>
          <p:cNvCxnSpPr/>
          <p:nvPr/>
        </p:nvCxnSpPr>
        <p:spPr>
          <a:xfrm>
            <a:off x="1988758" y="1364482"/>
            <a:ext cx="33" cy="268599"/>
          </a:xfrm>
          <a:prstGeom prst="line">
            <a:avLst/>
          </a:prstGeom>
          <a:noFill/>
          <a:ln w="6350" cap="flat" cmpd="sng" algn="ctr">
            <a:solidFill>
              <a:srgbClr val="5B9BD5"/>
            </a:solidFill>
            <a:prstDash val="solid"/>
            <a:miter lim="800000"/>
          </a:ln>
          <a:effectLst/>
        </p:spPr>
      </p:cxnSp>
      <p:sp>
        <p:nvSpPr>
          <p:cNvPr id="178" name="Hexagon 177"/>
          <p:cNvSpPr/>
          <p:nvPr/>
        </p:nvSpPr>
        <p:spPr>
          <a:xfrm>
            <a:off x="2083140" y="1374853"/>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cxnSp>
        <p:nvCxnSpPr>
          <p:cNvPr id="179" name="Straight Connector 178"/>
          <p:cNvCxnSpPr/>
          <p:nvPr/>
        </p:nvCxnSpPr>
        <p:spPr>
          <a:xfrm>
            <a:off x="2444106" y="1369031"/>
            <a:ext cx="33" cy="268599"/>
          </a:xfrm>
          <a:prstGeom prst="line">
            <a:avLst/>
          </a:prstGeom>
          <a:noFill/>
          <a:ln w="6350" cap="flat" cmpd="sng" algn="ctr">
            <a:solidFill>
              <a:srgbClr val="5B9BD5"/>
            </a:solidFill>
            <a:prstDash val="solid"/>
            <a:miter lim="800000"/>
          </a:ln>
          <a:effectLst/>
        </p:spPr>
      </p:cxnSp>
      <p:sp>
        <p:nvSpPr>
          <p:cNvPr id="180" name="Hexagon 179"/>
          <p:cNvSpPr/>
          <p:nvPr/>
        </p:nvSpPr>
        <p:spPr>
          <a:xfrm>
            <a:off x="2538488" y="1374853"/>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cxnSp>
        <p:nvCxnSpPr>
          <p:cNvPr id="181" name="Straight Connector 180"/>
          <p:cNvCxnSpPr/>
          <p:nvPr/>
        </p:nvCxnSpPr>
        <p:spPr>
          <a:xfrm>
            <a:off x="2903126" y="1369031"/>
            <a:ext cx="33" cy="268599"/>
          </a:xfrm>
          <a:prstGeom prst="line">
            <a:avLst/>
          </a:prstGeom>
          <a:noFill/>
          <a:ln w="6350" cap="flat" cmpd="sng" algn="ctr">
            <a:solidFill>
              <a:srgbClr val="5B9BD5"/>
            </a:solidFill>
            <a:prstDash val="solid"/>
            <a:miter lim="800000"/>
          </a:ln>
          <a:effectLst/>
        </p:spPr>
      </p:cxnSp>
      <p:sp>
        <p:nvSpPr>
          <p:cNvPr id="182" name="Hexagon 181"/>
          <p:cNvSpPr/>
          <p:nvPr/>
        </p:nvSpPr>
        <p:spPr>
          <a:xfrm>
            <a:off x="2999994" y="1374853"/>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cxnSp>
        <p:nvCxnSpPr>
          <p:cNvPr id="183" name="Straight Connector 182"/>
          <p:cNvCxnSpPr/>
          <p:nvPr/>
        </p:nvCxnSpPr>
        <p:spPr>
          <a:xfrm>
            <a:off x="3364632" y="1369031"/>
            <a:ext cx="33" cy="268599"/>
          </a:xfrm>
          <a:prstGeom prst="line">
            <a:avLst/>
          </a:prstGeom>
          <a:noFill/>
          <a:ln w="6350" cap="flat" cmpd="sng" algn="ctr">
            <a:solidFill>
              <a:srgbClr val="5B9BD5"/>
            </a:solidFill>
            <a:prstDash val="solid"/>
            <a:miter lim="800000"/>
          </a:ln>
          <a:effectLst/>
        </p:spPr>
      </p:cxnSp>
      <p:sp>
        <p:nvSpPr>
          <p:cNvPr id="184" name="Hexagon 183"/>
          <p:cNvSpPr/>
          <p:nvPr/>
        </p:nvSpPr>
        <p:spPr>
          <a:xfrm>
            <a:off x="3463170" y="1374853"/>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cxnSp>
        <p:nvCxnSpPr>
          <p:cNvPr id="185" name="Straight Connector 184"/>
          <p:cNvCxnSpPr/>
          <p:nvPr/>
        </p:nvCxnSpPr>
        <p:spPr>
          <a:xfrm flipH="1">
            <a:off x="3818092" y="1504179"/>
            <a:ext cx="230937" cy="135637"/>
          </a:xfrm>
          <a:prstGeom prst="line">
            <a:avLst/>
          </a:prstGeom>
          <a:noFill/>
          <a:ln w="6350" cap="flat" cmpd="sng" algn="ctr">
            <a:solidFill>
              <a:srgbClr val="5B9BD5"/>
            </a:solidFill>
            <a:prstDash val="solid"/>
            <a:miter lim="800000"/>
          </a:ln>
          <a:effectLst/>
        </p:spPr>
      </p:cxnSp>
      <p:cxnSp>
        <p:nvCxnSpPr>
          <p:cNvPr id="186" name="Straight Connector 185"/>
          <p:cNvCxnSpPr/>
          <p:nvPr/>
        </p:nvCxnSpPr>
        <p:spPr>
          <a:xfrm>
            <a:off x="3829313" y="1374362"/>
            <a:ext cx="33" cy="268599"/>
          </a:xfrm>
          <a:prstGeom prst="line">
            <a:avLst/>
          </a:prstGeom>
          <a:noFill/>
          <a:ln w="6350" cap="flat" cmpd="sng" algn="ctr">
            <a:solidFill>
              <a:srgbClr val="5B9BD5"/>
            </a:solidFill>
            <a:prstDash val="solid"/>
            <a:miter lim="800000"/>
          </a:ln>
          <a:effectLst/>
        </p:spPr>
      </p:cxnSp>
      <p:sp>
        <p:nvSpPr>
          <p:cNvPr id="187" name="Hexagon 186"/>
          <p:cNvSpPr/>
          <p:nvPr/>
        </p:nvSpPr>
        <p:spPr>
          <a:xfrm>
            <a:off x="3925028" y="1376174"/>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cxnSp>
        <p:nvCxnSpPr>
          <p:cNvPr id="188" name="Straight Connector 187"/>
          <p:cNvCxnSpPr/>
          <p:nvPr/>
        </p:nvCxnSpPr>
        <p:spPr>
          <a:xfrm>
            <a:off x="4289666" y="1370352"/>
            <a:ext cx="33" cy="268599"/>
          </a:xfrm>
          <a:prstGeom prst="line">
            <a:avLst/>
          </a:prstGeom>
          <a:noFill/>
          <a:ln w="6350" cap="flat" cmpd="sng" algn="ctr">
            <a:solidFill>
              <a:srgbClr val="5B9BD5"/>
            </a:solidFill>
            <a:prstDash val="solid"/>
            <a:miter lim="800000"/>
          </a:ln>
          <a:effectLst/>
        </p:spPr>
      </p:cxnSp>
      <p:sp>
        <p:nvSpPr>
          <p:cNvPr id="189" name="Hexagon 188"/>
          <p:cNvSpPr/>
          <p:nvPr/>
        </p:nvSpPr>
        <p:spPr>
          <a:xfrm>
            <a:off x="4384048" y="1376174"/>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cxnSp>
        <p:nvCxnSpPr>
          <p:cNvPr id="190" name="Straight Connector 189"/>
          <p:cNvCxnSpPr/>
          <p:nvPr/>
        </p:nvCxnSpPr>
        <p:spPr>
          <a:xfrm>
            <a:off x="4748686" y="1370352"/>
            <a:ext cx="33" cy="268599"/>
          </a:xfrm>
          <a:prstGeom prst="line">
            <a:avLst/>
          </a:prstGeom>
          <a:noFill/>
          <a:ln w="6350" cap="flat" cmpd="sng" algn="ctr">
            <a:solidFill>
              <a:srgbClr val="5B9BD5"/>
            </a:solidFill>
            <a:prstDash val="solid"/>
            <a:miter lim="800000"/>
          </a:ln>
          <a:effectLst/>
        </p:spPr>
      </p:cxnSp>
      <p:sp>
        <p:nvSpPr>
          <p:cNvPr id="191" name="Hexagon 190"/>
          <p:cNvSpPr/>
          <p:nvPr/>
        </p:nvSpPr>
        <p:spPr>
          <a:xfrm>
            <a:off x="4845554" y="1376174"/>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cxnSp>
        <p:nvCxnSpPr>
          <p:cNvPr id="192" name="Straight Connector 191"/>
          <p:cNvCxnSpPr/>
          <p:nvPr/>
        </p:nvCxnSpPr>
        <p:spPr>
          <a:xfrm>
            <a:off x="5210192" y="1370352"/>
            <a:ext cx="33" cy="268599"/>
          </a:xfrm>
          <a:prstGeom prst="line">
            <a:avLst/>
          </a:prstGeom>
          <a:noFill/>
          <a:ln w="6350" cap="flat" cmpd="sng" algn="ctr">
            <a:solidFill>
              <a:srgbClr val="5B9BD5"/>
            </a:solidFill>
            <a:prstDash val="solid"/>
            <a:miter lim="800000"/>
          </a:ln>
          <a:effectLst/>
        </p:spPr>
      </p:cxnSp>
      <p:sp>
        <p:nvSpPr>
          <p:cNvPr id="193" name="Hexagon 192"/>
          <p:cNvSpPr/>
          <p:nvPr/>
        </p:nvSpPr>
        <p:spPr>
          <a:xfrm>
            <a:off x="5305058" y="1376174"/>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cxnSp>
        <p:nvCxnSpPr>
          <p:cNvPr id="194" name="Straight Connector 193"/>
          <p:cNvCxnSpPr/>
          <p:nvPr/>
        </p:nvCxnSpPr>
        <p:spPr>
          <a:xfrm>
            <a:off x="5669696" y="1370352"/>
            <a:ext cx="33" cy="268599"/>
          </a:xfrm>
          <a:prstGeom prst="line">
            <a:avLst/>
          </a:prstGeom>
          <a:noFill/>
          <a:ln w="6350" cap="flat" cmpd="sng" algn="ctr">
            <a:solidFill>
              <a:srgbClr val="5B9BD5"/>
            </a:solidFill>
            <a:prstDash val="solid"/>
            <a:miter lim="800000"/>
          </a:ln>
          <a:effectLst/>
        </p:spPr>
      </p:cxnSp>
      <p:sp>
        <p:nvSpPr>
          <p:cNvPr id="195" name="Hexagon 194"/>
          <p:cNvSpPr/>
          <p:nvPr/>
        </p:nvSpPr>
        <p:spPr>
          <a:xfrm>
            <a:off x="5764078" y="1376174"/>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cxnSp>
        <p:nvCxnSpPr>
          <p:cNvPr id="196" name="Straight Connector 195"/>
          <p:cNvCxnSpPr/>
          <p:nvPr/>
        </p:nvCxnSpPr>
        <p:spPr>
          <a:xfrm>
            <a:off x="6128716" y="1370352"/>
            <a:ext cx="33" cy="268599"/>
          </a:xfrm>
          <a:prstGeom prst="line">
            <a:avLst/>
          </a:prstGeom>
          <a:noFill/>
          <a:ln w="6350" cap="flat" cmpd="sng" algn="ctr">
            <a:solidFill>
              <a:srgbClr val="5B9BD5"/>
            </a:solidFill>
            <a:prstDash val="solid"/>
            <a:miter lim="800000"/>
          </a:ln>
          <a:effectLst/>
        </p:spPr>
      </p:cxnSp>
      <p:sp>
        <p:nvSpPr>
          <p:cNvPr id="197" name="Hexagon 196"/>
          <p:cNvSpPr/>
          <p:nvPr/>
        </p:nvSpPr>
        <p:spPr>
          <a:xfrm>
            <a:off x="6227254" y="1376174"/>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cxnSp>
        <p:nvCxnSpPr>
          <p:cNvPr id="198" name="Straight Connector 197"/>
          <p:cNvCxnSpPr/>
          <p:nvPr/>
        </p:nvCxnSpPr>
        <p:spPr>
          <a:xfrm>
            <a:off x="6591892" y="1370352"/>
            <a:ext cx="33" cy="268599"/>
          </a:xfrm>
          <a:prstGeom prst="line">
            <a:avLst/>
          </a:prstGeom>
          <a:noFill/>
          <a:ln w="6350" cap="flat" cmpd="sng" algn="ctr">
            <a:solidFill>
              <a:srgbClr val="5B9BD5"/>
            </a:solidFill>
            <a:prstDash val="solid"/>
            <a:miter lim="800000"/>
          </a:ln>
          <a:effectLst/>
        </p:spPr>
      </p:cxnSp>
      <p:sp>
        <p:nvSpPr>
          <p:cNvPr id="199" name="Hexagon 198"/>
          <p:cNvSpPr/>
          <p:nvPr/>
        </p:nvSpPr>
        <p:spPr>
          <a:xfrm>
            <a:off x="6688760" y="1376174"/>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cxnSp>
        <p:nvCxnSpPr>
          <p:cNvPr id="200" name="Straight Connector 199"/>
          <p:cNvCxnSpPr/>
          <p:nvPr/>
        </p:nvCxnSpPr>
        <p:spPr>
          <a:xfrm>
            <a:off x="7053398" y="1370352"/>
            <a:ext cx="33" cy="268599"/>
          </a:xfrm>
          <a:prstGeom prst="line">
            <a:avLst/>
          </a:prstGeom>
          <a:noFill/>
          <a:ln w="6350" cap="flat" cmpd="sng" algn="ctr">
            <a:solidFill>
              <a:srgbClr val="5B9BD5"/>
            </a:solidFill>
            <a:prstDash val="solid"/>
            <a:miter lim="800000"/>
          </a:ln>
          <a:effectLst/>
        </p:spPr>
      </p:cxnSp>
      <p:sp>
        <p:nvSpPr>
          <p:cNvPr id="201" name="Hexagon 200"/>
          <p:cNvSpPr/>
          <p:nvPr/>
        </p:nvSpPr>
        <p:spPr>
          <a:xfrm>
            <a:off x="7151452" y="1376174"/>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cxnSp>
        <p:nvCxnSpPr>
          <p:cNvPr id="202" name="Straight Connector 201"/>
          <p:cNvCxnSpPr/>
          <p:nvPr/>
        </p:nvCxnSpPr>
        <p:spPr>
          <a:xfrm>
            <a:off x="7512418" y="1370352"/>
            <a:ext cx="33" cy="268599"/>
          </a:xfrm>
          <a:prstGeom prst="line">
            <a:avLst/>
          </a:prstGeom>
          <a:noFill/>
          <a:ln w="6350" cap="flat" cmpd="sng" algn="ctr">
            <a:solidFill>
              <a:srgbClr val="5B9BD5"/>
            </a:solidFill>
            <a:prstDash val="solid"/>
            <a:miter lim="800000"/>
          </a:ln>
          <a:effectLst/>
        </p:spPr>
      </p:cxnSp>
      <p:sp>
        <p:nvSpPr>
          <p:cNvPr id="203" name="Hexagon 202"/>
          <p:cNvSpPr/>
          <p:nvPr/>
        </p:nvSpPr>
        <p:spPr>
          <a:xfrm>
            <a:off x="7612078" y="1379718"/>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cxnSp>
        <p:nvCxnSpPr>
          <p:cNvPr id="204" name="Straight Connector 203"/>
          <p:cNvCxnSpPr/>
          <p:nvPr/>
        </p:nvCxnSpPr>
        <p:spPr>
          <a:xfrm>
            <a:off x="7976716" y="1373896"/>
            <a:ext cx="33" cy="268599"/>
          </a:xfrm>
          <a:prstGeom prst="line">
            <a:avLst/>
          </a:prstGeom>
          <a:noFill/>
          <a:ln w="6350" cap="flat" cmpd="sng" algn="ctr">
            <a:solidFill>
              <a:srgbClr val="5B9BD5"/>
            </a:solidFill>
            <a:prstDash val="solid"/>
            <a:miter lim="800000"/>
          </a:ln>
          <a:effectLst/>
        </p:spPr>
      </p:cxnSp>
      <p:sp>
        <p:nvSpPr>
          <p:cNvPr id="205" name="Hexagon 204"/>
          <p:cNvSpPr/>
          <p:nvPr/>
        </p:nvSpPr>
        <p:spPr>
          <a:xfrm>
            <a:off x="8071098" y="1379718"/>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cxnSp>
        <p:nvCxnSpPr>
          <p:cNvPr id="206" name="Straight Connector 205"/>
          <p:cNvCxnSpPr/>
          <p:nvPr/>
        </p:nvCxnSpPr>
        <p:spPr>
          <a:xfrm>
            <a:off x="8432064" y="1373896"/>
            <a:ext cx="33" cy="268599"/>
          </a:xfrm>
          <a:prstGeom prst="line">
            <a:avLst/>
          </a:prstGeom>
          <a:noFill/>
          <a:ln w="6350" cap="flat" cmpd="sng" algn="ctr">
            <a:solidFill>
              <a:srgbClr val="5B9BD5"/>
            </a:solidFill>
            <a:prstDash val="solid"/>
            <a:miter lim="800000"/>
          </a:ln>
          <a:effectLst/>
        </p:spPr>
      </p:cxnSp>
      <p:sp>
        <p:nvSpPr>
          <p:cNvPr id="207" name="Hexagon 206"/>
          <p:cNvSpPr/>
          <p:nvPr/>
        </p:nvSpPr>
        <p:spPr>
          <a:xfrm>
            <a:off x="8528932" y="1379718"/>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cxnSp>
        <p:nvCxnSpPr>
          <p:cNvPr id="208" name="Straight Connector 207"/>
          <p:cNvCxnSpPr/>
          <p:nvPr/>
        </p:nvCxnSpPr>
        <p:spPr>
          <a:xfrm>
            <a:off x="8889898" y="1373896"/>
            <a:ext cx="33" cy="268599"/>
          </a:xfrm>
          <a:prstGeom prst="line">
            <a:avLst/>
          </a:prstGeom>
          <a:noFill/>
          <a:ln w="6350" cap="flat" cmpd="sng" algn="ctr">
            <a:solidFill>
              <a:srgbClr val="5B9BD5"/>
            </a:solidFill>
            <a:prstDash val="solid"/>
            <a:miter lim="800000"/>
          </a:ln>
          <a:effectLst/>
        </p:spPr>
      </p:cxnSp>
      <p:sp>
        <p:nvSpPr>
          <p:cNvPr id="209" name="Hexagon 208"/>
          <p:cNvSpPr/>
          <p:nvPr/>
        </p:nvSpPr>
        <p:spPr>
          <a:xfrm>
            <a:off x="8981576" y="1379718"/>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cxnSp>
        <p:nvCxnSpPr>
          <p:cNvPr id="210" name="Straight Connector 209"/>
          <p:cNvCxnSpPr/>
          <p:nvPr/>
        </p:nvCxnSpPr>
        <p:spPr>
          <a:xfrm>
            <a:off x="9346214" y="1373896"/>
            <a:ext cx="33" cy="268599"/>
          </a:xfrm>
          <a:prstGeom prst="line">
            <a:avLst/>
          </a:prstGeom>
          <a:noFill/>
          <a:ln w="6350" cap="flat" cmpd="sng" algn="ctr">
            <a:solidFill>
              <a:srgbClr val="5B9BD5"/>
            </a:solidFill>
            <a:prstDash val="solid"/>
            <a:miter lim="800000"/>
          </a:ln>
          <a:effectLst/>
        </p:spPr>
      </p:cxnSp>
      <p:sp>
        <p:nvSpPr>
          <p:cNvPr id="211" name="Hexagon 210"/>
          <p:cNvSpPr/>
          <p:nvPr/>
        </p:nvSpPr>
        <p:spPr>
          <a:xfrm>
            <a:off x="9440596" y="1379718"/>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cxnSp>
        <p:nvCxnSpPr>
          <p:cNvPr id="212" name="Straight Connector 211"/>
          <p:cNvCxnSpPr/>
          <p:nvPr/>
        </p:nvCxnSpPr>
        <p:spPr>
          <a:xfrm>
            <a:off x="9805234" y="1373896"/>
            <a:ext cx="33" cy="268599"/>
          </a:xfrm>
          <a:prstGeom prst="line">
            <a:avLst/>
          </a:prstGeom>
          <a:noFill/>
          <a:ln w="6350" cap="flat" cmpd="sng" algn="ctr">
            <a:solidFill>
              <a:srgbClr val="5B9BD5"/>
            </a:solidFill>
            <a:prstDash val="solid"/>
            <a:miter lim="800000"/>
          </a:ln>
          <a:effectLst/>
        </p:spPr>
      </p:cxnSp>
      <p:sp>
        <p:nvSpPr>
          <p:cNvPr id="213" name="Hexagon 212"/>
          <p:cNvSpPr/>
          <p:nvPr/>
        </p:nvSpPr>
        <p:spPr>
          <a:xfrm>
            <a:off x="9903772" y="1379718"/>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cxnSp>
        <p:nvCxnSpPr>
          <p:cNvPr id="214" name="Straight Connector 213"/>
          <p:cNvCxnSpPr/>
          <p:nvPr/>
        </p:nvCxnSpPr>
        <p:spPr>
          <a:xfrm>
            <a:off x="10268410" y="1373896"/>
            <a:ext cx="33" cy="268599"/>
          </a:xfrm>
          <a:prstGeom prst="line">
            <a:avLst/>
          </a:prstGeom>
          <a:noFill/>
          <a:ln w="6350" cap="flat" cmpd="sng" algn="ctr">
            <a:solidFill>
              <a:srgbClr val="5B9BD5"/>
            </a:solidFill>
            <a:prstDash val="solid"/>
            <a:miter lim="800000"/>
          </a:ln>
          <a:effectLst/>
        </p:spPr>
      </p:cxnSp>
      <p:sp>
        <p:nvSpPr>
          <p:cNvPr id="215" name="Hexagon 214"/>
          <p:cNvSpPr/>
          <p:nvPr/>
        </p:nvSpPr>
        <p:spPr>
          <a:xfrm>
            <a:off x="10365278" y="1379718"/>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cxnSp>
        <p:nvCxnSpPr>
          <p:cNvPr id="216" name="Straight Connector 215"/>
          <p:cNvCxnSpPr/>
          <p:nvPr/>
        </p:nvCxnSpPr>
        <p:spPr>
          <a:xfrm>
            <a:off x="10729916" y="1373896"/>
            <a:ext cx="33" cy="268599"/>
          </a:xfrm>
          <a:prstGeom prst="line">
            <a:avLst/>
          </a:prstGeom>
          <a:noFill/>
          <a:ln w="6350" cap="flat" cmpd="sng" algn="ctr">
            <a:solidFill>
              <a:srgbClr val="5B9BD5"/>
            </a:solidFill>
            <a:prstDash val="solid"/>
            <a:miter lim="800000"/>
          </a:ln>
          <a:effectLst/>
        </p:spPr>
      </p:cxnSp>
      <p:sp>
        <p:nvSpPr>
          <p:cNvPr id="217" name="Hexagon 216"/>
          <p:cNvSpPr/>
          <p:nvPr/>
        </p:nvSpPr>
        <p:spPr>
          <a:xfrm>
            <a:off x="10824298" y="1379718"/>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cxnSp>
        <p:nvCxnSpPr>
          <p:cNvPr id="218" name="Straight Connector 217"/>
          <p:cNvCxnSpPr/>
          <p:nvPr/>
        </p:nvCxnSpPr>
        <p:spPr>
          <a:xfrm>
            <a:off x="11188936" y="1373896"/>
            <a:ext cx="33" cy="268599"/>
          </a:xfrm>
          <a:prstGeom prst="line">
            <a:avLst/>
          </a:prstGeom>
          <a:noFill/>
          <a:ln w="6350" cap="flat" cmpd="sng" algn="ctr">
            <a:solidFill>
              <a:srgbClr val="5B9BD5"/>
            </a:solidFill>
            <a:prstDash val="solid"/>
            <a:miter lim="800000"/>
          </a:ln>
          <a:effectLst/>
        </p:spPr>
      </p:cxnSp>
      <p:sp>
        <p:nvSpPr>
          <p:cNvPr id="219" name="Hexagon 218"/>
          <p:cNvSpPr/>
          <p:nvPr/>
        </p:nvSpPr>
        <p:spPr>
          <a:xfrm>
            <a:off x="244574" y="1108128"/>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20" name="Hexagon 219"/>
          <p:cNvSpPr/>
          <p:nvPr/>
        </p:nvSpPr>
        <p:spPr>
          <a:xfrm>
            <a:off x="475511" y="1239216"/>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21" name="Hexagon 220"/>
          <p:cNvSpPr/>
          <p:nvPr/>
        </p:nvSpPr>
        <p:spPr>
          <a:xfrm>
            <a:off x="475511" y="1505941"/>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22" name="Hexagon 221"/>
          <p:cNvSpPr/>
          <p:nvPr/>
        </p:nvSpPr>
        <p:spPr>
          <a:xfrm>
            <a:off x="703594" y="1108128"/>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23" name="Hexagon 222"/>
          <p:cNvSpPr/>
          <p:nvPr/>
        </p:nvSpPr>
        <p:spPr>
          <a:xfrm>
            <a:off x="934531" y="1239216"/>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24" name="Hexagon 223"/>
          <p:cNvSpPr/>
          <p:nvPr/>
        </p:nvSpPr>
        <p:spPr>
          <a:xfrm>
            <a:off x="934531" y="1505941"/>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25" name="Hexagon 224"/>
          <p:cNvSpPr/>
          <p:nvPr/>
        </p:nvSpPr>
        <p:spPr>
          <a:xfrm>
            <a:off x="1165100" y="1108128"/>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26" name="Hexagon 225"/>
          <p:cNvSpPr/>
          <p:nvPr/>
        </p:nvSpPr>
        <p:spPr>
          <a:xfrm>
            <a:off x="1396037" y="1239216"/>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27" name="Hexagon 226"/>
          <p:cNvSpPr/>
          <p:nvPr/>
        </p:nvSpPr>
        <p:spPr>
          <a:xfrm>
            <a:off x="1396037" y="1505941"/>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28" name="Hexagon 227"/>
          <p:cNvSpPr/>
          <p:nvPr/>
        </p:nvSpPr>
        <p:spPr>
          <a:xfrm>
            <a:off x="1624120" y="1108128"/>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29" name="Hexagon 228"/>
          <p:cNvSpPr/>
          <p:nvPr/>
        </p:nvSpPr>
        <p:spPr>
          <a:xfrm>
            <a:off x="1855057" y="1239216"/>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30" name="Hexagon 229"/>
          <p:cNvSpPr/>
          <p:nvPr/>
        </p:nvSpPr>
        <p:spPr>
          <a:xfrm>
            <a:off x="1855057" y="1505941"/>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31" name="Hexagon 230"/>
          <p:cNvSpPr/>
          <p:nvPr/>
        </p:nvSpPr>
        <p:spPr>
          <a:xfrm>
            <a:off x="2083140" y="1108128"/>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32" name="Hexagon 231"/>
          <p:cNvSpPr/>
          <p:nvPr/>
        </p:nvSpPr>
        <p:spPr>
          <a:xfrm>
            <a:off x="2310405" y="1239216"/>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33" name="Hexagon 232"/>
          <p:cNvSpPr/>
          <p:nvPr/>
        </p:nvSpPr>
        <p:spPr>
          <a:xfrm>
            <a:off x="2310405" y="1505941"/>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34" name="Hexagon 233"/>
          <p:cNvSpPr/>
          <p:nvPr/>
        </p:nvSpPr>
        <p:spPr>
          <a:xfrm>
            <a:off x="2538488" y="1108128"/>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35" name="Hexagon 234"/>
          <p:cNvSpPr/>
          <p:nvPr/>
        </p:nvSpPr>
        <p:spPr>
          <a:xfrm>
            <a:off x="2769425" y="1239216"/>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36" name="Hexagon 235"/>
          <p:cNvSpPr/>
          <p:nvPr/>
        </p:nvSpPr>
        <p:spPr>
          <a:xfrm>
            <a:off x="2769425" y="1505941"/>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37" name="Hexagon 236"/>
          <p:cNvSpPr/>
          <p:nvPr/>
        </p:nvSpPr>
        <p:spPr>
          <a:xfrm>
            <a:off x="2999994" y="1108128"/>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38" name="Hexagon 237"/>
          <p:cNvSpPr/>
          <p:nvPr/>
        </p:nvSpPr>
        <p:spPr>
          <a:xfrm>
            <a:off x="3230931" y="1239216"/>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39" name="Hexagon 238"/>
          <p:cNvSpPr/>
          <p:nvPr/>
        </p:nvSpPr>
        <p:spPr>
          <a:xfrm>
            <a:off x="3230931" y="1505941"/>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40" name="Hexagon 239"/>
          <p:cNvSpPr/>
          <p:nvPr/>
        </p:nvSpPr>
        <p:spPr>
          <a:xfrm>
            <a:off x="3463170" y="1108128"/>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41" name="Hexagon 240"/>
          <p:cNvSpPr/>
          <p:nvPr/>
        </p:nvSpPr>
        <p:spPr>
          <a:xfrm>
            <a:off x="3694107" y="1239216"/>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42" name="Hexagon 241"/>
          <p:cNvSpPr/>
          <p:nvPr/>
        </p:nvSpPr>
        <p:spPr>
          <a:xfrm>
            <a:off x="3694107" y="1505941"/>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43" name="Hexagon 242"/>
          <p:cNvSpPr/>
          <p:nvPr/>
        </p:nvSpPr>
        <p:spPr>
          <a:xfrm>
            <a:off x="3925028" y="1109449"/>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44" name="Hexagon 243"/>
          <p:cNvSpPr/>
          <p:nvPr/>
        </p:nvSpPr>
        <p:spPr>
          <a:xfrm>
            <a:off x="4155965" y="1240537"/>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45" name="Hexagon 244"/>
          <p:cNvSpPr/>
          <p:nvPr/>
        </p:nvSpPr>
        <p:spPr>
          <a:xfrm>
            <a:off x="4155965" y="1511811"/>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46" name="Hexagon 245"/>
          <p:cNvSpPr/>
          <p:nvPr/>
        </p:nvSpPr>
        <p:spPr>
          <a:xfrm>
            <a:off x="4384048" y="1109449"/>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47" name="Hexagon 246"/>
          <p:cNvSpPr/>
          <p:nvPr/>
        </p:nvSpPr>
        <p:spPr>
          <a:xfrm>
            <a:off x="4614985" y="1240537"/>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48" name="Hexagon 247"/>
          <p:cNvSpPr/>
          <p:nvPr/>
        </p:nvSpPr>
        <p:spPr>
          <a:xfrm>
            <a:off x="4614985" y="1511811"/>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49" name="Hexagon 248"/>
          <p:cNvSpPr/>
          <p:nvPr/>
        </p:nvSpPr>
        <p:spPr>
          <a:xfrm>
            <a:off x="4845554" y="1109449"/>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50" name="Hexagon 249"/>
          <p:cNvSpPr/>
          <p:nvPr/>
        </p:nvSpPr>
        <p:spPr>
          <a:xfrm>
            <a:off x="5076491" y="1240537"/>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51" name="Hexagon 250"/>
          <p:cNvSpPr/>
          <p:nvPr/>
        </p:nvSpPr>
        <p:spPr>
          <a:xfrm>
            <a:off x="5076491" y="1507262"/>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52" name="Hexagon 251"/>
          <p:cNvSpPr/>
          <p:nvPr/>
        </p:nvSpPr>
        <p:spPr>
          <a:xfrm>
            <a:off x="5305058" y="1104900"/>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53" name="Hexagon 252"/>
          <p:cNvSpPr/>
          <p:nvPr/>
        </p:nvSpPr>
        <p:spPr>
          <a:xfrm>
            <a:off x="5535995" y="1240537"/>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54" name="Hexagon 253"/>
          <p:cNvSpPr/>
          <p:nvPr/>
        </p:nvSpPr>
        <p:spPr>
          <a:xfrm>
            <a:off x="5535995" y="1507262"/>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55" name="Hexagon 254"/>
          <p:cNvSpPr/>
          <p:nvPr/>
        </p:nvSpPr>
        <p:spPr>
          <a:xfrm>
            <a:off x="5764078" y="1109449"/>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56" name="Hexagon 255"/>
          <p:cNvSpPr/>
          <p:nvPr/>
        </p:nvSpPr>
        <p:spPr>
          <a:xfrm>
            <a:off x="5995015" y="1240537"/>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57" name="Hexagon 256"/>
          <p:cNvSpPr/>
          <p:nvPr/>
        </p:nvSpPr>
        <p:spPr>
          <a:xfrm>
            <a:off x="5995015" y="1507262"/>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58" name="Hexagon 257"/>
          <p:cNvSpPr/>
          <p:nvPr/>
        </p:nvSpPr>
        <p:spPr>
          <a:xfrm>
            <a:off x="6227254" y="1109449"/>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59" name="Hexagon 258"/>
          <p:cNvSpPr/>
          <p:nvPr/>
        </p:nvSpPr>
        <p:spPr>
          <a:xfrm>
            <a:off x="6458191" y="1240537"/>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60" name="Hexagon 259"/>
          <p:cNvSpPr/>
          <p:nvPr/>
        </p:nvSpPr>
        <p:spPr>
          <a:xfrm>
            <a:off x="6458191" y="1507262"/>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61" name="Hexagon 260"/>
          <p:cNvSpPr/>
          <p:nvPr/>
        </p:nvSpPr>
        <p:spPr>
          <a:xfrm>
            <a:off x="6688760" y="1109449"/>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62" name="Hexagon 261"/>
          <p:cNvSpPr/>
          <p:nvPr/>
        </p:nvSpPr>
        <p:spPr>
          <a:xfrm>
            <a:off x="6919697" y="1240537"/>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63" name="Hexagon 262"/>
          <p:cNvSpPr/>
          <p:nvPr/>
        </p:nvSpPr>
        <p:spPr>
          <a:xfrm>
            <a:off x="6919697" y="1507262"/>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64" name="Hexagon 263"/>
          <p:cNvSpPr/>
          <p:nvPr/>
        </p:nvSpPr>
        <p:spPr>
          <a:xfrm>
            <a:off x="7151452" y="1109449"/>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65" name="Hexagon 264"/>
          <p:cNvSpPr/>
          <p:nvPr/>
        </p:nvSpPr>
        <p:spPr>
          <a:xfrm>
            <a:off x="7382389" y="1240537"/>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66" name="Hexagon 265"/>
          <p:cNvSpPr/>
          <p:nvPr/>
        </p:nvSpPr>
        <p:spPr>
          <a:xfrm>
            <a:off x="7382389" y="1507262"/>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67" name="Hexagon 266"/>
          <p:cNvSpPr/>
          <p:nvPr/>
        </p:nvSpPr>
        <p:spPr>
          <a:xfrm>
            <a:off x="7612078" y="1112993"/>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68" name="Hexagon 267"/>
          <p:cNvSpPr/>
          <p:nvPr/>
        </p:nvSpPr>
        <p:spPr>
          <a:xfrm>
            <a:off x="7843015" y="1244081"/>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69" name="Hexagon 268"/>
          <p:cNvSpPr/>
          <p:nvPr/>
        </p:nvSpPr>
        <p:spPr>
          <a:xfrm>
            <a:off x="7843015" y="1510806"/>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70" name="Hexagon 269"/>
          <p:cNvSpPr/>
          <p:nvPr/>
        </p:nvSpPr>
        <p:spPr>
          <a:xfrm>
            <a:off x="8071098" y="1112993"/>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71" name="Hexagon 270"/>
          <p:cNvSpPr/>
          <p:nvPr/>
        </p:nvSpPr>
        <p:spPr>
          <a:xfrm>
            <a:off x="8298363" y="1244081"/>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72" name="Hexagon 271"/>
          <p:cNvSpPr/>
          <p:nvPr/>
        </p:nvSpPr>
        <p:spPr>
          <a:xfrm>
            <a:off x="8298363" y="1510806"/>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73" name="Hexagon 272"/>
          <p:cNvSpPr/>
          <p:nvPr/>
        </p:nvSpPr>
        <p:spPr>
          <a:xfrm>
            <a:off x="8528932" y="1112993"/>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74" name="Hexagon 273"/>
          <p:cNvSpPr/>
          <p:nvPr/>
        </p:nvSpPr>
        <p:spPr>
          <a:xfrm>
            <a:off x="8756197" y="1244081"/>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75" name="Hexagon 274"/>
          <p:cNvSpPr/>
          <p:nvPr/>
        </p:nvSpPr>
        <p:spPr>
          <a:xfrm>
            <a:off x="8756197" y="1510806"/>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76" name="Hexagon 275"/>
          <p:cNvSpPr/>
          <p:nvPr/>
        </p:nvSpPr>
        <p:spPr>
          <a:xfrm>
            <a:off x="8981576" y="1112993"/>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77" name="Hexagon 276"/>
          <p:cNvSpPr/>
          <p:nvPr/>
        </p:nvSpPr>
        <p:spPr>
          <a:xfrm>
            <a:off x="9212513" y="1244081"/>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78" name="Hexagon 277"/>
          <p:cNvSpPr/>
          <p:nvPr/>
        </p:nvSpPr>
        <p:spPr>
          <a:xfrm>
            <a:off x="9212513" y="1510806"/>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79" name="Hexagon 278"/>
          <p:cNvSpPr/>
          <p:nvPr/>
        </p:nvSpPr>
        <p:spPr>
          <a:xfrm>
            <a:off x="9440596" y="1112993"/>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80" name="Hexagon 279"/>
          <p:cNvSpPr/>
          <p:nvPr/>
        </p:nvSpPr>
        <p:spPr>
          <a:xfrm>
            <a:off x="9671533" y="1244081"/>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81" name="Hexagon 280"/>
          <p:cNvSpPr/>
          <p:nvPr/>
        </p:nvSpPr>
        <p:spPr>
          <a:xfrm>
            <a:off x="9671533" y="1510806"/>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82" name="Hexagon 281"/>
          <p:cNvSpPr/>
          <p:nvPr/>
        </p:nvSpPr>
        <p:spPr>
          <a:xfrm>
            <a:off x="9903772" y="1112993"/>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83" name="Hexagon 282"/>
          <p:cNvSpPr/>
          <p:nvPr/>
        </p:nvSpPr>
        <p:spPr>
          <a:xfrm>
            <a:off x="10134709" y="1244081"/>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84" name="Hexagon 283"/>
          <p:cNvSpPr/>
          <p:nvPr/>
        </p:nvSpPr>
        <p:spPr>
          <a:xfrm>
            <a:off x="10134709" y="1510806"/>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85" name="Hexagon 284"/>
          <p:cNvSpPr/>
          <p:nvPr/>
        </p:nvSpPr>
        <p:spPr>
          <a:xfrm>
            <a:off x="10365278" y="1112993"/>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86" name="Hexagon 285"/>
          <p:cNvSpPr/>
          <p:nvPr/>
        </p:nvSpPr>
        <p:spPr>
          <a:xfrm>
            <a:off x="10596215" y="1244081"/>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87" name="Hexagon 286"/>
          <p:cNvSpPr/>
          <p:nvPr/>
        </p:nvSpPr>
        <p:spPr>
          <a:xfrm>
            <a:off x="10596215" y="1510806"/>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88" name="Hexagon 287"/>
          <p:cNvSpPr/>
          <p:nvPr/>
        </p:nvSpPr>
        <p:spPr>
          <a:xfrm>
            <a:off x="10824298" y="1112993"/>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89" name="Hexagon 288"/>
          <p:cNvSpPr/>
          <p:nvPr/>
        </p:nvSpPr>
        <p:spPr>
          <a:xfrm>
            <a:off x="11055235" y="1244081"/>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90" name="Hexagon 289"/>
          <p:cNvSpPr/>
          <p:nvPr/>
        </p:nvSpPr>
        <p:spPr>
          <a:xfrm>
            <a:off x="11055235" y="1510806"/>
            <a:ext cx="274914" cy="247991"/>
          </a:xfrm>
          <a:prstGeom prst="hexagon">
            <a:avLst/>
          </a:prstGeom>
          <a:solidFill>
            <a:srgbClr val="00BCF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91" name="Hexagon 290"/>
          <p:cNvSpPr/>
          <p:nvPr/>
        </p:nvSpPr>
        <p:spPr>
          <a:xfrm>
            <a:off x="243918" y="1674488"/>
            <a:ext cx="274914" cy="247991"/>
          </a:xfrm>
          <a:prstGeom prst="hexagon">
            <a:avLst/>
          </a:prstGeom>
          <a:solidFill>
            <a:schemeClr val="accent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92" name="Hexagon 291"/>
          <p:cNvSpPr/>
          <p:nvPr/>
        </p:nvSpPr>
        <p:spPr>
          <a:xfrm>
            <a:off x="702938" y="1674488"/>
            <a:ext cx="274914" cy="247991"/>
          </a:xfrm>
          <a:prstGeom prst="hexagon">
            <a:avLst/>
          </a:prstGeom>
          <a:solidFill>
            <a:schemeClr val="accent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93" name="Hexagon 292"/>
          <p:cNvSpPr/>
          <p:nvPr/>
        </p:nvSpPr>
        <p:spPr>
          <a:xfrm>
            <a:off x="1164444" y="1674488"/>
            <a:ext cx="274914" cy="247991"/>
          </a:xfrm>
          <a:prstGeom prst="hexagon">
            <a:avLst/>
          </a:prstGeom>
          <a:solidFill>
            <a:schemeClr val="accent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94" name="Hexagon 293"/>
          <p:cNvSpPr/>
          <p:nvPr/>
        </p:nvSpPr>
        <p:spPr>
          <a:xfrm>
            <a:off x="1623464" y="1674488"/>
            <a:ext cx="274914" cy="247991"/>
          </a:xfrm>
          <a:prstGeom prst="hexagon">
            <a:avLst/>
          </a:prstGeom>
          <a:solidFill>
            <a:schemeClr val="accent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95" name="Hexagon 294"/>
          <p:cNvSpPr/>
          <p:nvPr/>
        </p:nvSpPr>
        <p:spPr>
          <a:xfrm>
            <a:off x="2086156" y="1674488"/>
            <a:ext cx="274914" cy="247991"/>
          </a:xfrm>
          <a:prstGeom prst="hexagon">
            <a:avLst/>
          </a:prstGeom>
          <a:solidFill>
            <a:schemeClr val="accent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96" name="Hexagon 295"/>
          <p:cNvSpPr/>
          <p:nvPr/>
        </p:nvSpPr>
        <p:spPr>
          <a:xfrm>
            <a:off x="2541504" y="1674488"/>
            <a:ext cx="274914" cy="247991"/>
          </a:xfrm>
          <a:prstGeom prst="hexagon">
            <a:avLst/>
          </a:prstGeom>
          <a:solidFill>
            <a:schemeClr val="accent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97" name="Hexagon 296"/>
          <p:cNvSpPr/>
          <p:nvPr/>
        </p:nvSpPr>
        <p:spPr>
          <a:xfrm>
            <a:off x="2999338" y="1674488"/>
            <a:ext cx="274914" cy="247991"/>
          </a:xfrm>
          <a:prstGeom prst="hexagon">
            <a:avLst/>
          </a:prstGeom>
          <a:solidFill>
            <a:schemeClr val="accent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98" name="Hexagon 297"/>
          <p:cNvSpPr/>
          <p:nvPr/>
        </p:nvSpPr>
        <p:spPr>
          <a:xfrm>
            <a:off x="3467346" y="1674488"/>
            <a:ext cx="274914" cy="247991"/>
          </a:xfrm>
          <a:prstGeom prst="hexagon">
            <a:avLst/>
          </a:prstGeom>
          <a:solidFill>
            <a:schemeClr val="accent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299" name="Hexagon 298"/>
          <p:cNvSpPr/>
          <p:nvPr/>
        </p:nvSpPr>
        <p:spPr>
          <a:xfrm>
            <a:off x="3929204" y="1675809"/>
            <a:ext cx="274914" cy="247991"/>
          </a:xfrm>
          <a:prstGeom prst="hexagon">
            <a:avLst/>
          </a:prstGeom>
          <a:solidFill>
            <a:schemeClr val="accent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300" name="Hexagon 299"/>
          <p:cNvSpPr/>
          <p:nvPr/>
        </p:nvSpPr>
        <p:spPr>
          <a:xfrm>
            <a:off x="4388224" y="1675809"/>
            <a:ext cx="274914" cy="247991"/>
          </a:xfrm>
          <a:prstGeom prst="hexagon">
            <a:avLst/>
          </a:prstGeom>
          <a:solidFill>
            <a:schemeClr val="accent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301" name="Hexagon 300"/>
          <p:cNvSpPr/>
          <p:nvPr/>
        </p:nvSpPr>
        <p:spPr>
          <a:xfrm>
            <a:off x="4849730" y="1675809"/>
            <a:ext cx="274914" cy="247991"/>
          </a:xfrm>
          <a:prstGeom prst="hexagon">
            <a:avLst/>
          </a:prstGeom>
          <a:solidFill>
            <a:schemeClr val="accent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302" name="Hexagon 301"/>
          <p:cNvSpPr/>
          <p:nvPr/>
        </p:nvSpPr>
        <p:spPr>
          <a:xfrm>
            <a:off x="5308750" y="1675809"/>
            <a:ext cx="274914" cy="247991"/>
          </a:xfrm>
          <a:prstGeom prst="hexagon">
            <a:avLst/>
          </a:prstGeom>
          <a:solidFill>
            <a:schemeClr val="accent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303" name="Hexagon 302"/>
          <p:cNvSpPr/>
          <p:nvPr/>
        </p:nvSpPr>
        <p:spPr>
          <a:xfrm>
            <a:off x="5767770" y="1675809"/>
            <a:ext cx="274914" cy="247991"/>
          </a:xfrm>
          <a:prstGeom prst="hexagon">
            <a:avLst/>
          </a:prstGeom>
          <a:solidFill>
            <a:schemeClr val="accent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304" name="Hexagon 303"/>
          <p:cNvSpPr/>
          <p:nvPr/>
        </p:nvSpPr>
        <p:spPr>
          <a:xfrm>
            <a:off x="6229684" y="1675809"/>
            <a:ext cx="274914" cy="247991"/>
          </a:xfrm>
          <a:prstGeom prst="hexagon">
            <a:avLst/>
          </a:prstGeom>
          <a:solidFill>
            <a:schemeClr val="accent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305" name="Hexagon 304"/>
          <p:cNvSpPr/>
          <p:nvPr/>
        </p:nvSpPr>
        <p:spPr>
          <a:xfrm>
            <a:off x="6691190" y="1675809"/>
            <a:ext cx="274914" cy="247991"/>
          </a:xfrm>
          <a:prstGeom prst="hexagon">
            <a:avLst/>
          </a:prstGeom>
          <a:solidFill>
            <a:schemeClr val="accent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306" name="Hexagon 305"/>
          <p:cNvSpPr/>
          <p:nvPr/>
        </p:nvSpPr>
        <p:spPr>
          <a:xfrm>
            <a:off x="7150210" y="1675809"/>
            <a:ext cx="274914" cy="247991"/>
          </a:xfrm>
          <a:prstGeom prst="hexagon">
            <a:avLst/>
          </a:prstGeom>
          <a:solidFill>
            <a:schemeClr val="accent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307" name="Hexagon 306"/>
          <p:cNvSpPr/>
          <p:nvPr/>
        </p:nvSpPr>
        <p:spPr>
          <a:xfrm>
            <a:off x="7614508" y="1679353"/>
            <a:ext cx="274914" cy="247991"/>
          </a:xfrm>
          <a:prstGeom prst="hexagon">
            <a:avLst/>
          </a:prstGeom>
          <a:solidFill>
            <a:schemeClr val="accent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308" name="Hexagon 307"/>
          <p:cNvSpPr/>
          <p:nvPr/>
        </p:nvSpPr>
        <p:spPr>
          <a:xfrm>
            <a:off x="8074000" y="1679353"/>
            <a:ext cx="274914" cy="247991"/>
          </a:xfrm>
          <a:prstGeom prst="hexagon">
            <a:avLst/>
          </a:prstGeom>
          <a:solidFill>
            <a:schemeClr val="accent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309" name="Hexagon 308"/>
          <p:cNvSpPr/>
          <p:nvPr/>
        </p:nvSpPr>
        <p:spPr>
          <a:xfrm>
            <a:off x="8527384" y="1679353"/>
            <a:ext cx="274914" cy="247991"/>
          </a:xfrm>
          <a:prstGeom prst="hexagon">
            <a:avLst/>
          </a:prstGeom>
          <a:solidFill>
            <a:schemeClr val="accent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310" name="Hexagon 309"/>
          <p:cNvSpPr/>
          <p:nvPr/>
        </p:nvSpPr>
        <p:spPr>
          <a:xfrm>
            <a:off x="8986404" y="1679353"/>
            <a:ext cx="274914" cy="247991"/>
          </a:xfrm>
          <a:prstGeom prst="hexagon">
            <a:avLst/>
          </a:prstGeom>
          <a:solidFill>
            <a:schemeClr val="accent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311" name="Hexagon 310"/>
          <p:cNvSpPr/>
          <p:nvPr/>
        </p:nvSpPr>
        <p:spPr>
          <a:xfrm>
            <a:off x="9446762" y="1679353"/>
            <a:ext cx="274914" cy="247991"/>
          </a:xfrm>
          <a:prstGeom prst="hexagon">
            <a:avLst/>
          </a:prstGeom>
          <a:solidFill>
            <a:schemeClr val="accent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312" name="Hexagon 311"/>
          <p:cNvSpPr/>
          <p:nvPr/>
        </p:nvSpPr>
        <p:spPr>
          <a:xfrm>
            <a:off x="9908676" y="1679353"/>
            <a:ext cx="274914" cy="247991"/>
          </a:xfrm>
          <a:prstGeom prst="hexagon">
            <a:avLst/>
          </a:prstGeom>
          <a:solidFill>
            <a:schemeClr val="accent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313" name="Hexagon 312"/>
          <p:cNvSpPr/>
          <p:nvPr/>
        </p:nvSpPr>
        <p:spPr>
          <a:xfrm>
            <a:off x="10366510" y="1679353"/>
            <a:ext cx="274914" cy="247991"/>
          </a:xfrm>
          <a:prstGeom prst="hexagon">
            <a:avLst/>
          </a:prstGeom>
          <a:solidFill>
            <a:schemeClr val="accent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314" name="Hexagon 313"/>
          <p:cNvSpPr/>
          <p:nvPr/>
        </p:nvSpPr>
        <p:spPr>
          <a:xfrm>
            <a:off x="10828424" y="1679353"/>
            <a:ext cx="274914" cy="247991"/>
          </a:xfrm>
          <a:prstGeom prst="hexagon">
            <a:avLst/>
          </a:prstGeom>
          <a:solidFill>
            <a:schemeClr val="accent2"/>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315" name="Rectangle 314"/>
          <p:cNvSpPr/>
          <p:nvPr/>
        </p:nvSpPr>
        <p:spPr>
          <a:xfrm>
            <a:off x="227348" y="1796282"/>
            <a:ext cx="11102801" cy="1045188"/>
          </a:xfrm>
          <a:prstGeom prst="rect">
            <a:avLst/>
          </a:prstGeom>
          <a:solidFill>
            <a:srgbClr val="662E93"/>
          </a:solidFill>
          <a:ln w="12700" cap="flat" cmpd="sng" algn="ctr">
            <a:noFill/>
            <a:prstDash val="solid"/>
            <a:miter lim="800000"/>
          </a:ln>
          <a:effectLst/>
        </p:spPr>
        <p:txBody>
          <a:bodyPr rtlCol="0" anchor="ctr"/>
          <a:lstStyle/>
          <a:p>
            <a:pPr algn="ctr">
              <a:defRPr/>
            </a:pPr>
            <a:endParaRPr lang="en-US" b="1" kern="0">
              <a:solidFill>
                <a:srgbClr val="FFFFFF"/>
              </a:solidFill>
              <a:latin typeface="Calibri" panose="020F0502020204030204"/>
            </a:endParaRPr>
          </a:p>
        </p:txBody>
      </p:sp>
      <p:sp>
        <p:nvSpPr>
          <p:cNvPr id="316" name="TextBox 315"/>
          <p:cNvSpPr txBox="1"/>
          <p:nvPr/>
        </p:nvSpPr>
        <p:spPr>
          <a:xfrm>
            <a:off x="4728225" y="1151268"/>
            <a:ext cx="2784226" cy="523220"/>
          </a:xfrm>
          <a:prstGeom prst="rect">
            <a:avLst/>
          </a:prstGeom>
          <a:noFill/>
        </p:spPr>
        <p:txBody>
          <a:bodyPr wrap="square" rtlCol="0">
            <a:spAutoFit/>
          </a:bodyPr>
          <a:lstStyle/>
          <a:p>
            <a:r>
              <a:rPr lang="en-US" sz="2800" dirty="0" err="1">
                <a:solidFill>
                  <a:srgbClr val="0070AD">
                    <a:lumMod val="75000"/>
                  </a:srgbClr>
                </a:solidFill>
                <a:latin typeface="Segoe UI Semibold" panose="020B0702040204020203" pitchFamily="34" charset="0"/>
                <a:ea typeface="Segoe UI Black" panose="020B0A02040204020203" pitchFamily="34" charset="0"/>
                <a:cs typeface="Segoe UI Semibold" panose="020B0702040204020203" pitchFamily="34" charset="0"/>
              </a:rPr>
              <a:t>Microservices</a:t>
            </a:r>
            <a:endParaRPr lang="en-US" sz="2800" dirty="0">
              <a:solidFill>
                <a:srgbClr val="0070AD">
                  <a:lumMod val="75000"/>
                </a:srgbClr>
              </a:solidFill>
              <a:latin typeface="Segoe UI Semibold" panose="020B0702040204020203" pitchFamily="34" charset="0"/>
              <a:ea typeface="Segoe UI Black" panose="020B0A02040204020203" pitchFamily="34" charset="0"/>
              <a:cs typeface="Segoe UI Semibold" panose="020B0702040204020203" pitchFamily="34" charset="0"/>
            </a:endParaRPr>
          </a:p>
        </p:txBody>
      </p:sp>
      <p:grpSp>
        <p:nvGrpSpPr>
          <p:cNvPr id="317" name="Group 316"/>
          <p:cNvGrpSpPr/>
          <p:nvPr/>
        </p:nvGrpSpPr>
        <p:grpSpPr>
          <a:xfrm>
            <a:off x="5628609" y="4197661"/>
            <a:ext cx="297749" cy="299108"/>
            <a:chOff x="513213" y="1516062"/>
            <a:chExt cx="4163327" cy="4158599"/>
          </a:xfrm>
          <a:solidFill>
            <a:schemeClr val="tx1"/>
          </a:solidFill>
        </p:grpSpPr>
        <p:sp>
          <p:nvSpPr>
            <p:cNvPr id="318" name="Oval 317"/>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19" name="Oval 318"/>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20" name="Oval 319"/>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21" name="Oval 320"/>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22" name="Oval 321"/>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23" name="Rectangle 322"/>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24" name="Rectangle 323"/>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25" name="Rectangle 324"/>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26" name="Rectangle 325"/>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27" name="Rectangle 326"/>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28" name="Freeform 139"/>
          <p:cNvSpPr>
            <a:spLocks noChangeAspect="1" noEditPoints="1"/>
          </p:cNvSpPr>
          <p:nvPr/>
        </p:nvSpPr>
        <p:spPr bwMode="black">
          <a:xfrm>
            <a:off x="5659479" y="5192170"/>
            <a:ext cx="238333" cy="287024"/>
          </a:xfrm>
          <a:custGeom>
            <a:avLst/>
            <a:gdLst>
              <a:gd name="T0" fmla="*/ 1081 w 1081"/>
              <a:gd name="T1" fmla="*/ 1302 h 1302"/>
              <a:gd name="T2" fmla="*/ 850 w 1081"/>
              <a:gd name="T3" fmla="*/ 1110 h 1302"/>
              <a:gd name="T4" fmla="*/ 831 w 1081"/>
              <a:gd name="T5" fmla="*/ 1096 h 1302"/>
              <a:gd name="T6" fmla="*/ 1058 w 1081"/>
              <a:gd name="T7" fmla="*/ 942 h 1302"/>
              <a:gd name="T8" fmla="*/ 905 w 1081"/>
              <a:gd name="T9" fmla="*/ 0 h 1302"/>
              <a:gd name="T10" fmla="*/ 23 w 1081"/>
              <a:gd name="T11" fmla="*/ 153 h 1302"/>
              <a:gd name="T12" fmla="*/ 177 w 1081"/>
              <a:gd name="T13" fmla="*/ 1096 h 1302"/>
              <a:gd name="T14" fmla="*/ 0 w 1081"/>
              <a:gd name="T15" fmla="*/ 1302 h 1302"/>
              <a:gd name="T16" fmla="*/ 174 w 1081"/>
              <a:gd name="T17" fmla="*/ 1240 h 1302"/>
              <a:gd name="T18" fmla="*/ 971 w 1081"/>
              <a:gd name="T19" fmla="*/ 1302 h 1302"/>
              <a:gd name="T20" fmla="*/ 934 w 1081"/>
              <a:gd name="T21" fmla="*/ 291 h 1302"/>
              <a:gd name="T22" fmla="*/ 896 w 1081"/>
              <a:gd name="T23" fmla="*/ 763 h 1302"/>
              <a:gd name="T24" fmla="*/ 147 w 1081"/>
              <a:gd name="T25" fmla="*/ 730 h 1302"/>
              <a:gd name="T26" fmla="*/ 186 w 1081"/>
              <a:gd name="T27" fmla="*/ 259 h 1302"/>
              <a:gd name="T28" fmla="*/ 312 w 1081"/>
              <a:gd name="T29" fmla="*/ 172 h 1302"/>
              <a:gd name="T30" fmla="*/ 331 w 1081"/>
              <a:gd name="T31" fmla="*/ 115 h 1302"/>
              <a:gd name="T32" fmla="*/ 598 w 1081"/>
              <a:gd name="T33" fmla="*/ 115 h 1302"/>
              <a:gd name="T34" fmla="*/ 769 w 1081"/>
              <a:gd name="T35" fmla="*/ 134 h 1302"/>
              <a:gd name="T36" fmla="*/ 750 w 1081"/>
              <a:gd name="T37" fmla="*/ 191 h 1302"/>
              <a:gd name="T38" fmla="*/ 483 w 1081"/>
              <a:gd name="T39" fmla="*/ 191 h 1302"/>
              <a:gd name="T40" fmla="*/ 312 w 1081"/>
              <a:gd name="T41" fmla="*/ 172 h 1302"/>
              <a:gd name="T42" fmla="*/ 788 w 1081"/>
              <a:gd name="T43" fmla="*/ 904 h 1302"/>
              <a:gd name="T44" fmla="*/ 936 w 1081"/>
              <a:gd name="T45" fmla="*/ 904 h 1302"/>
              <a:gd name="T46" fmla="*/ 219 w 1081"/>
              <a:gd name="T47" fmla="*/ 830 h 1302"/>
              <a:gd name="T48" fmla="*/ 219 w 1081"/>
              <a:gd name="T49" fmla="*/ 977 h 1302"/>
              <a:gd name="T50" fmla="*/ 219 w 1081"/>
              <a:gd name="T51" fmla="*/ 830 h 1302"/>
              <a:gd name="T52" fmla="*/ 415 w 1081"/>
              <a:gd name="T53" fmla="*/ 966 h 1302"/>
              <a:gd name="T54" fmla="*/ 644 w 1081"/>
              <a:gd name="T55" fmla="*/ 943 h 1302"/>
              <a:gd name="T56" fmla="*/ 666 w 1081"/>
              <a:gd name="T57" fmla="*/ 1023 h 1302"/>
              <a:gd name="T58" fmla="*/ 438 w 1081"/>
              <a:gd name="T59" fmla="*/ 1046 h 1302"/>
              <a:gd name="T60" fmla="*/ 758 w 1081"/>
              <a:gd name="T61" fmla="*/ 1096 h 1302"/>
              <a:gd name="T62" fmla="*/ 309 w 1081"/>
              <a:gd name="T63" fmla="*/ 1110 h 1302"/>
              <a:gd name="T64" fmla="*/ 758 w 1081"/>
              <a:gd name="T65" fmla="*/ 1096 h 1302"/>
              <a:gd name="T66" fmla="*/ 279 w 1081"/>
              <a:gd name="T67" fmla="*/ 1138 h 1302"/>
              <a:gd name="T68" fmla="*/ 868 w 1081"/>
              <a:gd name="T69" fmla="*/ 12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81" h="1302">
                <a:moveTo>
                  <a:pt x="971" y="1302"/>
                </a:moveTo>
                <a:cubicBezTo>
                  <a:pt x="1081" y="1302"/>
                  <a:pt x="1081" y="1302"/>
                  <a:pt x="1081" y="1302"/>
                </a:cubicBezTo>
                <a:cubicBezTo>
                  <a:pt x="850" y="1111"/>
                  <a:pt x="850" y="1111"/>
                  <a:pt x="850" y="1111"/>
                </a:cubicBezTo>
                <a:cubicBezTo>
                  <a:pt x="850" y="1110"/>
                  <a:pt x="850" y="1110"/>
                  <a:pt x="850" y="1110"/>
                </a:cubicBezTo>
                <a:cubicBezTo>
                  <a:pt x="848" y="1110"/>
                  <a:pt x="848" y="1110"/>
                  <a:pt x="848" y="1110"/>
                </a:cubicBezTo>
                <a:cubicBezTo>
                  <a:pt x="831" y="1096"/>
                  <a:pt x="831" y="1096"/>
                  <a:pt x="831" y="1096"/>
                </a:cubicBezTo>
                <a:cubicBezTo>
                  <a:pt x="905" y="1096"/>
                  <a:pt x="905" y="1096"/>
                  <a:pt x="905" y="1096"/>
                </a:cubicBezTo>
                <a:cubicBezTo>
                  <a:pt x="989" y="1096"/>
                  <a:pt x="1058" y="1027"/>
                  <a:pt x="1058" y="942"/>
                </a:cubicBezTo>
                <a:cubicBezTo>
                  <a:pt x="1058" y="153"/>
                  <a:pt x="1058" y="153"/>
                  <a:pt x="1058" y="153"/>
                </a:cubicBezTo>
                <a:cubicBezTo>
                  <a:pt x="1058" y="68"/>
                  <a:pt x="989" y="0"/>
                  <a:pt x="905" y="0"/>
                </a:cubicBezTo>
                <a:cubicBezTo>
                  <a:pt x="177" y="0"/>
                  <a:pt x="177" y="0"/>
                  <a:pt x="177" y="0"/>
                </a:cubicBezTo>
                <a:cubicBezTo>
                  <a:pt x="92" y="0"/>
                  <a:pt x="23" y="68"/>
                  <a:pt x="23" y="153"/>
                </a:cubicBezTo>
                <a:cubicBezTo>
                  <a:pt x="23" y="942"/>
                  <a:pt x="23" y="942"/>
                  <a:pt x="23" y="942"/>
                </a:cubicBezTo>
                <a:cubicBezTo>
                  <a:pt x="23" y="1027"/>
                  <a:pt x="92" y="1096"/>
                  <a:pt x="177" y="1096"/>
                </a:cubicBezTo>
                <a:cubicBezTo>
                  <a:pt x="250" y="1096"/>
                  <a:pt x="250" y="1096"/>
                  <a:pt x="250" y="1096"/>
                </a:cubicBezTo>
                <a:cubicBezTo>
                  <a:pt x="0" y="1302"/>
                  <a:pt x="0" y="1302"/>
                  <a:pt x="0" y="1302"/>
                </a:cubicBezTo>
                <a:cubicBezTo>
                  <a:pt x="110" y="1302"/>
                  <a:pt x="110" y="1302"/>
                  <a:pt x="110" y="1302"/>
                </a:cubicBezTo>
                <a:cubicBezTo>
                  <a:pt x="174" y="1240"/>
                  <a:pt x="174" y="1240"/>
                  <a:pt x="174" y="1240"/>
                </a:cubicBezTo>
                <a:cubicBezTo>
                  <a:pt x="907" y="1240"/>
                  <a:pt x="907" y="1240"/>
                  <a:pt x="907" y="1240"/>
                </a:cubicBezTo>
                <a:lnTo>
                  <a:pt x="971" y="1302"/>
                </a:lnTo>
                <a:close/>
                <a:moveTo>
                  <a:pt x="896" y="259"/>
                </a:moveTo>
                <a:cubicBezTo>
                  <a:pt x="917" y="259"/>
                  <a:pt x="934" y="273"/>
                  <a:pt x="934" y="291"/>
                </a:cubicBezTo>
                <a:cubicBezTo>
                  <a:pt x="934" y="730"/>
                  <a:pt x="934" y="730"/>
                  <a:pt x="934" y="730"/>
                </a:cubicBezTo>
                <a:cubicBezTo>
                  <a:pt x="934" y="748"/>
                  <a:pt x="917" y="763"/>
                  <a:pt x="896" y="763"/>
                </a:cubicBezTo>
                <a:cubicBezTo>
                  <a:pt x="186" y="763"/>
                  <a:pt x="186" y="763"/>
                  <a:pt x="186" y="763"/>
                </a:cubicBezTo>
                <a:cubicBezTo>
                  <a:pt x="164" y="763"/>
                  <a:pt x="147" y="748"/>
                  <a:pt x="147" y="730"/>
                </a:cubicBezTo>
                <a:cubicBezTo>
                  <a:pt x="147" y="291"/>
                  <a:pt x="147" y="291"/>
                  <a:pt x="147" y="291"/>
                </a:cubicBezTo>
                <a:cubicBezTo>
                  <a:pt x="147" y="273"/>
                  <a:pt x="164" y="259"/>
                  <a:pt x="186" y="259"/>
                </a:cubicBezTo>
                <a:lnTo>
                  <a:pt x="896" y="259"/>
                </a:lnTo>
                <a:close/>
                <a:moveTo>
                  <a:pt x="312" y="172"/>
                </a:moveTo>
                <a:cubicBezTo>
                  <a:pt x="312" y="134"/>
                  <a:pt x="312" y="134"/>
                  <a:pt x="312" y="134"/>
                </a:cubicBezTo>
                <a:cubicBezTo>
                  <a:pt x="312" y="124"/>
                  <a:pt x="320" y="115"/>
                  <a:pt x="331" y="115"/>
                </a:cubicBezTo>
                <a:cubicBezTo>
                  <a:pt x="483" y="115"/>
                  <a:pt x="483" y="115"/>
                  <a:pt x="483" y="115"/>
                </a:cubicBezTo>
                <a:cubicBezTo>
                  <a:pt x="598" y="115"/>
                  <a:pt x="598" y="115"/>
                  <a:pt x="598" y="115"/>
                </a:cubicBezTo>
                <a:cubicBezTo>
                  <a:pt x="750" y="115"/>
                  <a:pt x="750" y="115"/>
                  <a:pt x="750" y="115"/>
                </a:cubicBezTo>
                <a:cubicBezTo>
                  <a:pt x="761" y="115"/>
                  <a:pt x="769" y="124"/>
                  <a:pt x="769" y="134"/>
                </a:cubicBezTo>
                <a:cubicBezTo>
                  <a:pt x="769" y="172"/>
                  <a:pt x="769" y="172"/>
                  <a:pt x="769" y="172"/>
                </a:cubicBezTo>
                <a:cubicBezTo>
                  <a:pt x="769" y="183"/>
                  <a:pt x="761" y="191"/>
                  <a:pt x="750" y="191"/>
                </a:cubicBezTo>
                <a:cubicBezTo>
                  <a:pt x="598" y="191"/>
                  <a:pt x="598" y="191"/>
                  <a:pt x="598" y="191"/>
                </a:cubicBezTo>
                <a:cubicBezTo>
                  <a:pt x="483" y="191"/>
                  <a:pt x="483" y="191"/>
                  <a:pt x="483" y="191"/>
                </a:cubicBezTo>
                <a:cubicBezTo>
                  <a:pt x="331" y="191"/>
                  <a:pt x="331" y="191"/>
                  <a:pt x="331" y="191"/>
                </a:cubicBezTo>
                <a:cubicBezTo>
                  <a:pt x="320" y="191"/>
                  <a:pt x="312" y="183"/>
                  <a:pt x="312" y="172"/>
                </a:cubicBezTo>
                <a:close/>
                <a:moveTo>
                  <a:pt x="862" y="977"/>
                </a:moveTo>
                <a:cubicBezTo>
                  <a:pt x="822" y="977"/>
                  <a:pt x="788" y="944"/>
                  <a:pt x="788" y="904"/>
                </a:cubicBezTo>
                <a:cubicBezTo>
                  <a:pt x="788" y="863"/>
                  <a:pt x="822" y="830"/>
                  <a:pt x="862" y="830"/>
                </a:cubicBezTo>
                <a:cubicBezTo>
                  <a:pt x="903" y="830"/>
                  <a:pt x="936" y="863"/>
                  <a:pt x="936" y="904"/>
                </a:cubicBezTo>
                <a:cubicBezTo>
                  <a:pt x="936" y="944"/>
                  <a:pt x="903" y="977"/>
                  <a:pt x="862" y="977"/>
                </a:cubicBezTo>
                <a:close/>
                <a:moveTo>
                  <a:pt x="219" y="830"/>
                </a:moveTo>
                <a:cubicBezTo>
                  <a:pt x="260" y="830"/>
                  <a:pt x="293" y="863"/>
                  <a:pt x="293" y="904"/>
                </a:cubicBezTo>
                <a:cubicBezTo>
                  <a:pt x="293" y="944"/>
                  <a:pt x="260" y="977"/>
                  <a:pt x="219" y="977"/>
                </a:cubicBezTo>
                <a:cubicBezTo>
                  <a:pt x="178" y="977"/>
                  <a:pt x="145" y="944"/>
                  <a:pt x="145" y="904"/>
                </a:cubicBezTo>
                <a:cubicBezTo>
                  <a:pt x="145" y="863"/>
                  <a:pt x="178" y="830"/>
                  <a:pt x="219" y="830"/>
                </a:cubicBezTo>
                <a:close/>
                <a:moveTo>
                  <a:pt x="415" y="1023"/>
                </a:moveTo>
                <a:cubicBezTo>
                  <a:pt x="415" y="966"/>
                  <a:pt x="415" y="966"/>
                  <a:pt x="415" y="966"/>
                </a:cubicBezTo>
                <a:cubicBezTo>
                  <a:pt x="415" y="953"/>
                  <a:pt x="425" y="943"/>
                  <a:pt x="438" y="943"/>
                </a:cubicBezTo>
                <a:cubicBezTo>
                  <a:pt x="644" y="943"/>
                  <a:pt x="644" y="943"/>
                  <a:pt x="644" y="943"/>
                </a:cubicBezTo>
                <a:cubicBezTo>
                  <a:pt x="656" y="943"/>
                  <a:pt x="666" y="953"/>
                  <a:pt x="666" y="966"/>
                </a:cubicBezTo>
                <a:cubicBezTo>
                  <a:pt x="666" y="1023"/>
                  <a:pt x="666" y="1023"/>
                  <a:pt x="666" y="1023"/>
                </a:cubicBezTo>
                <a:cubicBezTo>
                  <a:pt x="666" y="1036"/>
                  <a:pt x="656" y="1046"/>
                  <a:pt x="644" y="1046"/>
                </a:cubicBezTo>
                <a:cubicBezTo>
                  <a:pt x="438" y="1046"/>
                  <a:pt x="438" y="1046"/>
                  <a:pt x="438" y="1046"/>
                </a:cubicBezTo>
                <a:cubicBezTo>
                  <a:pt x="425" y="1046"/>
                  <a:pt x="415" y="1036"/>
                  <a:pt x="415" y="1023"/>
                </a:cubicBezTo>
                <a:close/>
                <a:moveTo>
                  <a:pt x="758" y="1096"/>
                </a:moveTo>
                <a:cubicBezTo>
                  <a:pt x="773" y="1110"/>
                  <a:pt x="773" y="1110"/>
                  <a:pt x="773" y="1110"/>
                </a:cubicBezTo>
                <a:cubicBezTo>
                  <a:pt x="309" y="1110"/>
                  <a:pt x="309" y="1110"/>
                  <a:pt x="309" y="1110"/>
                </a:cubicBezTo>
                <a:cubicBezTo>
                  <a:pt x="323" y="1096"/>
                  <a:pt x="323" y="1096"/>
                  <a:pt x="323" y="1096"/>
                </a:cubicBezTo>
                <a:lnTo>
                  <a:pt x="758" y="1096"/>
                </a:lnTo>
                <a:close/>
                <a:moveTo>
                  <a:pt x="213" y="1202"/>
                </a:moveTo>
                <a:cubicBezTo>
                  <a:pt x="279" y="1138"/>
                  <a:pt x="279" y="1138"/>
                  <a:pt x="279" y="1138"/>
                </a:cubicBezTo>
                <a:cubicBezTo>
                  <a:pt x="802" y="1138"/>
                  <a:pt x="802" y="1138"/>
                  <a:pt x="802" y="1138"/>
                </a:cubicBezTo>
                <a:cubicBezTo>
                  <a:pt x="868" y="1202"/>
                  <a:pt x="868" y="1202"/>
                  <a:pt x="868" y="1202"/>
                </a:cubicBezTo>
                <a:lnTo>
                  <a:pt x="213" y="1202"/>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29" name="Rectangle 328"/>
          <p:cNvSpPr/>
          <p:nvPr/>
        </p:nvSpPr>
        <p:spPr bwMode="auto">
          <a:xfrm>
            <a:off x="299223" y="1830243"/>
            <a:ext cx="10963052" cy="90447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Application Programming Models </a:t>
            </a:r>
          </a:p>
        </p:txBody>
      </p:sp>
      <p:sp>
        <p:nvSpPr>
          <p:cNvPr id="330" name="Freeform 5"/>
          <p:cNvSpPr>
            <a:spLocks noEditPoints="1"/>
          </p:cNvSpPr>
          <p:nvPr/>
        </p:nvSpPr>
        <p:spPr bwMode="black">
          <a:xfrm>
            <a:off x="5600063" y="1942037"/>
            <a:ext cx="375890" cy="321267"/>
          </a:xfrm>
          <a:custGeom>
            <a:avLst/>
            <a:gdLst>
              <a:gd name="T0" fmla="*/ 22 w 277"/>
              <a:gd name="T1" fmla="*/ 1 h 215"/>
              <a:gd name="T2" fmla="*/ 22 w 277"/>
              <a:gd name="T3" fmla="*/ 10 h 215"/>
              <a:gd name="T4" fmla="*/ 22 w 277"/>
              <a:gd name="T5" fmla="*/ 10 h 215"/>
              <a:gd name="T6" fmla="*/ 66 w 277"/>
              <a:gd name="T7" fmla="*/ 15 h 215"/>
              <a:gd name="T8" fmla="*/ 54 w 277"/>
              <a:gd name="T9" fmla="*/ 20 h 215"/>
              <a:gd name="T10" fmla="*/ 79 w 277"/>
              <a:gd name="T11" fmla="*/ 0 h 215"/>
              <a:gd name="T12" fmla="*/ 118 w 277"/>
              <a:gd name="T13" fmla="*/ 1 h 215"/>
              <a:gd name="T14" fmla="*/ 118 w 277"/>
              <a:gd name="T15" fmla="*/ 10 h 215"/>
              <a:gd name="T16" fmla="*/ 118 w 277"/>
              <a:gd name="T17" fmla="*/ 10 h 215"/>
              <a:gd name="T18" fmla="*/ 163 w 277"/>
              <a:gd name="T19" fmla="*/ 15 h 215"/>
              <a:gd name="T20" fmla="*/ 150 w 277"/>
              <a:gd name="T21" fmla="*/ 20 h 215"/>
              <a:gd name="T22" fmla="*/ 176 w 277"/>
              <a:gd name="T23" fmla="*/ 0 h 215"/>
              <a:gd name="T24" fmla="*/ 215 w 277"/>
              <a:gd name="T25" fmla="*/ 1 h 215"/>
              <a:gd name="T26" fmla="*/ 214 w 277"/>
              <a:gd name="T27" fmla="*/ 10 h 215"/>
              <a:gd name="T28" fmla="*/ 214 w 277"/>
              <a:gd name="T29" fmla="*/ 10 h 215"/>
              <a:gd name="T30" fmla="*/ 259 w 277"/>
              <a:gd name="T31" fmla="*/ 15 h 215"/>
              <a:gd name="T32" fmla="*/ 247 w 277"/>
              <a:gd name="T33" fmla="*/ 20 h 215"/>
              <a:gd name="T34" fmla="*/ 272 w 277"/>
              <a:gd name="T35" fmla="*/ 0 h 215"/>
              <a:gd name="T36" fmla="*/ 12 w 277"/>
              <a:gd name="T37" fmla="*/ 92 h 215"/>
              <a:gd name="T38" fmla="*/ 0 w 277"/>
              <a:gd name="T39" fmla="*/ 97 h 215"/>
              <a:gd name="T40" fmla="*/ 25 w 277"/>
              <a:gd name="T41" fmla="*/ 77 h 215"/>
              <a:gd name="T42" fmla="*/ 64 w 277"/>
              <a:gd name="T43" fmla="*/ 77 h 215"/>
              <a:gd name="T44" fmla="*/ 64 w 277"/>
              <a:gd name="T45" fmla="*/ 87 h 215"/>
              <a:gd name="T46" fmla="*/ 64 w 277"/>
              <a:gd name="T47" fmla="*/ 87 h 215"/>
              <a:gd name="T48" fmla="*/ 109 w 277"/>
              <a:gd name="T49" fmla="*/ 92 h 215"/>
              <a:gd name="T50" fmla="*/ 96 w 277"/>
              <a:gd name="T51" fmla="*/ 97 h 215"/>
              <a:gd name="T52" fmla="*/ 122 w 277"/>
              <a:gd name="T53" fmla="*/ 77 h 215"/>
              <a:gd name="T54" fmla="*/ 161 w 277"/>
              <a:gd name="T55" fmla="*/ 77 h 215"/>
              <a:gd name="T56" fmla="*/ 160 w 277"/>
              <a:gd name="T57" fmla="*/ 87 h 215"/>
              <a:gd name="T58" fmla="*/ 160 w 277"/>
              <a:gd name="T59" fmla="*/ 87 h 215"/>
              <a:gd name="T60" fmla="*/ 205 w 277"/>
              <a:gd name="T61" fmla="*/ 92 h 215"/>
              <a:gd name="T62" fmla="*/ 192 w 277"/>
              <a:gd name="T63" fmla="*/ 97 h 215"/>
              <a:gd name="T64" fmla="*/ 218 w 277"/>
              <a:gd name="T65" fmla="*/ 77 h 215"/>
              <a:gd name="T66" fmla="*/ 257 w 277"/>
              <a:gd name="T67" fmla="*/ 77 h 215"/>
              <a:gd name="T68" fmla="*/ 256 w 277"/>
              <a:gd name="T69" fmla="*/ 87 h 215"/>
              <a:gd name="T70" fmla="*/ 256 w 277"/>
              <a:gd name="T71" fmla="*/ 87 h 215"/>
              <a:gd name="T72" fmla="*/ 22 w 277"/>
              <a:gd name="T73" fmla="*/ 154 h 215"/>
              <a:gd name="T74" fmla="*/ 22 w 277"/>
              <a:gd name="T75" fmla="*/ 164 h 215"/>
              <a:gd name="T76" fmla="*/ 22 w 277"/>
              <a:gd name="T77" fmla="*/ 164 h 215"/>
              <a:gd name="T78" fmla="*/ 66 w 277"/>
              <a:gd name="T79" fmla="*/ 168 h 215"/>
              <a:gd name="T80" fmla="*/ 54 w 277"/>
              <a:gd name="T81" fmla="*/ 173 h 215"/>
              <a:gd name="T82" fmla="*/ 79 w 277"/>
              <a:gd name="T83" fmla="*/ 154 h 215"/>
              <a:gd name="T84" fmla="*/ 118 w 277"/>
              <a:gd name="T85" fmla="*/ 154 h 215"/>
              <a:gd name="T86" fmla="*/ 118 w 277"/>
              <a:gd name="T87" fmla="*/ 164 h 215"/>
              <a:gd name="T88" fmla="*/ 118 w 277"/>
              <a:gd name="T89" fmla="*/ 164 h 215"/>
              <a:gd name="T90" fmla="*/ 163 w 277"/>
              <a:gd name="T91" fmla="*/ 168 h 215"/>
              <a:gd name="T92" fmla="*/ 150 w 277"/>
              <a:gd name="T93" fmla="*/ 173 h 215"/>
              <a:gd name="T94" fmla="*/ 176 w 277"/>
              <a:gd name="T95" fmla="*/ 154 h 215"/>
              <a:gd name="T96" fmla="*/ 215 w 277"/>
              <a:gd name="T97" fmla="*/ 154 h 215"/>
              <a:gd name="T98" fmla="*/ 214 w 277"/>
              <a:gd name="T99" fmla="*/ 164 h 215"/>
              <a:gd name="T100" fmla="*/ 214 w 277"/>
              <a:gd name="T101" fmla="*/ 164 h 215"/>
              <a:gd name="T102" fmla="*/ 259 w 277"/>
              <a:gd name="T103" fmla="*/ 168 h 215"/>
              <a:gd name="T104" fmla="*/ 247 w 277"/>
              <a:gd name="T105" fmla="*/ 173 h 215"/>
              <a:gd name="T106" fmla="*/ 272 w 277"/>
              <a:gd name="T107" fmla="*/ 15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7" h="215">
                <a:moveTo>
                  <a:pt x="21" y="61"/>
                </a:moveTo>
                <a:cubicBezTo>
                  <a:pt x="7" y="61"/>
                  <a:pt x="0" y="51"/>
                  <a:pt x="0" y="32"/>
                </a:cubicBezTo>
                <a:cubicBezTo>
                  <a:pt x="0" y="22"/>
                  <a:pt x="2" y="14"/>
                  <a:pt x="6" y="9"/>
                </a:cubicBezTo>
                <a:cubicBezTo>
                  <a:pt x="9" y="3"/>
                  <a:pt x="15" y="1"/>
                  <a:pt x="22" y="1"/>
                </a:cubicBezTo>
                <a:cubicBezTo>
                  <a:pt x="36" y="1"/>
                  <a:pt x="43" y="11"/>
                  <a:pt x="43" y="30"/>
                </a:cubicBezTo>
                <a:cubicBezTo>
                  <a:pt x="43" y="40"/>
                  <a:pt x="41" y="48"/>
                  <a:pt x="37" y="53"/>
                </a:cubicBezTo>
                <a:cubicBezTo>
                  <a:pt x="33" y="59"/>
                  <a:pt x="28" y="61"/>
                  <a:pt x="21" y="61"/>
                </a:cubicBezTo>
                <a:close/>
                <a:moveTo>
                  <a:pt x="22" y="10"/>
                </a:moveTo>
                <a:cubicBezTo>
                  <a:pt x="16" y="10"/>
                  <a:pt x="13" y="17"/>
                  <a:pt x="13" y="32"/>
                </a:cubicBezTo>
                <a:cubicBezTo>
                  <a:pt x="13" y="45"/>
                  <a:pt x="16" y="51"/>
                  <a:pt x="21" y="51"/>
                </a:cubicBezTo>
                <a:cubicBezTo>
                  <a:pt x="27" y="51"/>
                  <a:pt x="29" y="45"/>
                  <a:pt x="29" y="31"/>
                </a:cubicBezTo>
                <a:cubicBezTo>
                  <a:pt x="29" y="17"/>
                  <a:pt x="27" y="10"/>
                  <a:pt x="22" y="10"/>
                </a:cubicBezTo>
                <a:close/>
                <a:moveTo>
                  <a:pt x="79" y="0"/>
                </a:moveTo>
                <a:cubicBezTo>
                  <a:pt x="79" y="60"/>
                  <a:pt x="79" y="60"/>
                  <a:pt x="79" y="60"/>
                </a:cubicBezTo>
                <a:cubicBezTo>
                  <a:pt x="66" y="60"/>
                  <a:pt x="66" y="60"/>
                  <a:pt x="66" y="60"/>
                </a:cubicBezTo>
                <a:cubicBezTo>
                  <a:pt x="66" y="15"/>
                  <a:pt x="66" y="15"/>
                  <a:pt x="66" y="15"/>
                </a:cubicBezTo>
                <a:cubicBezTo>
                  <a:pt x="66" y="15"/>
                  <a:pt x="65" y="16"/>
                  <a:pt x="64" y="17"/>
                </a:cubicBezTo>
                <a:cubicBezTo>
                  <a:pt x="63" y="17"/>
                  <a:pt x="62" y="18"/>
                  <a:pt x="61" y="18"/>
                </a:cubicBezTo>
                <a:cubicBezTo>
                  <a:pt x="60" y="19"/>
                  <a:pt x="59" y="19"/>
                  <a:pt x="57" y="19"/>
                </a:cubicBezTo>
                <a:cubicBezTo>
                  <a:pt x="56" y="20"/>
                  <a:pt x="55" y="20"/>
                  <a:pt x="54" y="20"/>
                </a:cubicBezTo>
                <a:cubicBezTo>
                  <a:pt x="54" y="9"/>
                  <a:pt x="54" y="9"/>
                  <a:pt x="54" y="9"/>
                </a:cubicBezTo>
                <a:cubicBezTo>
                  <a:pt x="57" y="8"/>
                  <a:pt x="61" y="7"/>
                  <a:pt x="64" y="5"/>
                </a:cubicBezTo>
                <a:cubicBezTo>
                  <a:pt x="66" y="4"/>
                  <a:pt x="69" y="2"/>
                  <a:pt x="72" y="0"/>
                </a:cubicBezTo>
                <a:lnTo>
                  <a:pt x="79" y="0"/>
                </a:lnTo>
                <a:close/>
                <a:moveTo>
                  <a:pt x="117" y="61"/>
                </a:moveTo>
                <a:cubicBezTo>
                  <a:pt x="103" y="61"/>
                  <a:pt x="96" y="51"/>
                  <a:pt x="96" y="32"/>
                </a:cubicBezTo>
                <a:cubicBezTo>
                  <a:pt x="96" y="22"/>
                  <a:pt x="98" y="14"/>
                  <a:pt x="102" y="9"/>
                </a:cubicBezTo>
                <a:cubicBezTo>
                  <a:pt x="106" y="3"/>
                  <a:pt x="111" y="1"/>
                  <a:pt x="118" y="1"/>
                </a:cubicBezTo>
                <a:cubicBezTo>
                  <a:pt x="132" y="1"/>
                  <a:pt x="139" y="11"/>
                  <a:pt x="139" y="30"/>
                </a:cubicBezTo>
                <a:cubicBezTo>
                  <a:pt x="139" y="40"/>
                  <a:pt x="137" y="48"/>
                  <a:pt x="133" y="53"/>
                </a:cubicBezTo>
                <a:cubicBezTo>
                  <a:pt x="130" y="59"/>
                  <a:pt x="124" y="61"/>
                  <a:pt x="117" y="61"/>
                </a:cubicBezTo>
                <a:close/>
                <a:moveTo>
                  <a:pt x="118" y="10"/>
                </a:moveTo>
                <a:cubicBezTo>
                  <a:pt x="112" y="10"/>
                  <a:pt x="109" y="17"/>
                  <a:pt x="109" y="32"/>
                </a:cubicBezTo>
                <a:cubicBezTo>
                  <a:pt x="109" y="45"/>
                  <a:pt x="112" y="51"/>
                  <a:pt x="118" y="51"/>
                </a:cubicBezTo>
                <a:cubicBezTo>
                  <a:pt x="123" y="51"/>
                  <a:pt x="126" y="45"/>
                  <a:pt x="126" y="31"/>
                </a:cubicBezTo>
                <a:cubicBezTo>
                  <a:pt x="126" y="17"/>
                  <a:pt x="123" y="10"/>
                  <a:pt x="118" y="10"/>
                </a:cubicBezTo>
                <a:close/>
                <a:moveTo>
                  <a:pt x="176" y="0"/>
                </a:moveTo>
                <a:cubicBezTo>
                  <a:pt x="176" y="60"/>
                  <a:pt x="176" y="60"/>
                  <a:pt x="176" y="60"/>
                </a:cubicBezTo>
                <a:cubicBezTo>
                  <a:pt x="163" y="60"/>
                  <a:pt x="163" y="60"/>
                  <a:pt x="163" y="60"/>
                </a:cubicBezTo>
                <a:cubicBezTo>
                  <a:pt x="163" y="15"/>
                  <a:pt x="163" y="15"/>
                  <a:pt x="163" y="15"/>
                </a:cubicBezTo>
                <a:cubicBezTo>
                  <a:pt x="162" y="15"/>
                  <a:pt x="161" y="16"/>
                  <a:pt x="160" y="17"/>
                </a:cubicBezTo>
                <a:cubicBezTo>
                  <a:pt x="159" y="17"/>
                  <a:pt x="158" y="18"/>
                  <a:pt x="157" y="18"/>
                </a:cubicBezTo>
                <a:cubicBezTo>
                  <a:pt x="156" y="19"/>
                  <a:pt x="155" y="19"/>
                  <a:pt x="154" y="19"/>
                </a:cubicBezTo>
                <a:cubicBezTo>
                  <a:pt x="153" y="20"/>
                  <a:pt x="151" y="20"/>
                  <a:pt x="150" y="20"/>
                </a:cubicBezTo>
                <a:cubicBezTo>
                  <a:pt x="150" y="9"/>
                  <a:pt x="150" y="9"/>
                  <a:pt x="150" y="9"/>
                </a:cubicBezTo>
                <a:cubicBezTo>
                  <a:pt x="154" y="8"/>
                  <a:pt x="157" y="7"/>
                  <a:pt x="160" y="5"/>
                </a:cubicBezTo>
                <a:cubicBezTo>
                  <a:pt x="163" y="4"/>
                  <a:pt x="165" y="2"/>
                  <a:pt x="168" y="0"/>
                </a:cubicBezTo>
                <a:lnTo>
                  <a:pt x="176" y="0"/>
                </a:lnTo>
                <a:close/>
                <a:moveTo>
                  <a:pt x="214" y="61"/>
                </a:moveTo>
                <a:cubicBezTo>
                  <a:pt x="200" y="61"/>
                  <a:pt x="193" y="51"/>
                  <a:pt x="193" y="32"/>
                </a:cubicBezTo>
                <a:cubicBezTo>
                  <a:pt x="193" y="22"/>
                  <a:pt x="195" y="14"/>
                  <a:pt x="198" y="9"/>
                </a:cubicBezTo>
                <a:cubicBezTo>
                  <a:pt x="202" y="3"/>
                  <a:pt x="208" y="1"/>
                  <a:pt x="215" y="1"/>
                </a:cubicBezTo>
                <a:cubicBezTo>
                  <a:pt x="228" y="1"/>
                  <a:pt x="235" y="11"/>
                  <a:pt x="235" y="30"/>
                </a:cubicBezTo>
                <a:cubicBezTo>
                  <a:pt x="235" y="40"/>
                  <a:pt x="233" y="48"/>
                  <a:pt x="230" y="53"/>
                </a:cubicBezTo>
                <a:cubicBezTo>
                  <a:pt x="226" y="59"/>
                  <a:pt x="221" y="61"/>
                  <a:pt x="214" y="61"/>
                </a:cubicBezTo>
                <a:close/>
                <a:moveTo>
                  <a:pt x="214" y="10"/>
                </a:moveTo>
                <a:cubicBezTo>
                  <a:pt x="209" y="10"/>
                  <a:pt x="206" y="17"/>
                  <a:pt x="206" y="32"/>
                </a:cubicBezTo>
                <a:cubicBezTo>
                  <a:pt x="206" y="45"/>
                  <a:pt x="209" y="51"/>
                  <a:pt x="214" y="51"/>
                </a:cubicBezTo>
                <a:cubicBezTo>
                  <a:pt x="219" y="51"/>
                  <a:pt x="222" y="45"/>
                  <a:pt x="222" y="31"/>
                </a:cubicBezTo>
                <a:cubicBezTo>
                  <a:pt x="222" y="17"/>
                  <a:pt x="219" y="10"/>
                  <a:pt x="214" y="10"/>
                </a:cubicBezTo>
                <a:close/>
                <a:moveTo>
                  <a:pt x="272" y="0"/>
                </a:moveTo>
                <a:cubicBezTo>
                  <a:pt x="272" y="60"/>
                  <a:pt x="272" y="60"/>
                  <a:pt x="272" y="60"/>
                </a:cubicBezTo>
                <a:cubicBezTo>
                  <a:pt x="259" y="60"/>
                  <a:pt x="259" y="60"/>
                  <a:pt x="259" y="60"/>
                </a:cubicBezTo>
                <a:cubicBezTo>
                  <a:pt x="259" y="15"/>
                  <a:pt x="259" y="15"/>
                  <a:pt x="259" y="15"/>
                </a:cubicBezTo>
                <a:cubicBezTo>
                  <a:pt x="258" y="15"/>
                  <a:pt x="258" y="16"/>
                  <a:pt x="257" y="17"/>
                </a:cubicBezTo>
                <a:cubicBezTo>
                  <a:pt x="256" y="17"/>
                  <a:pt x="255" y="18"/>
                  <a:pt x="254" y="18"/>
                </a:cubicBezTo>
                <a:cubicBezTo>
                  <a:pt x="252" y="19"/>
                  <a:pt x="251" y="19"/>
                  <a:pt x="250" y="19"/>
                </a:cubicBezTo>
                <a:cubicBezTo>
                  <a:pt x="249" y="20"/>
                  <a:pt x="248" y="20"/>
                  <a:pt x="247" y="20"/>
                </a:cubicBezTo>
                <a:cubicBezTo>
                  <a:pt x="247" y="9"/>
                  <a:pt x="247" y="9"/>
                  <a:pt x="247" y="9"/>
                </a:cubicBezTo>
                <a:cubicBezTo>
                  <a:pt x="250" y="8"/>
                  <a:pt x="253" y="7"/>
                  <a:pt x="256" y="5"/>
                </a:cubicBezTo>
                <a:cubicBezTo>
                  <a:pt x="259" y="4"/>
                  <a:pt x="262" y="2"/>
                  <a:pt x="264" y="0"/>
                </a:cubicBezTo>
                <a:lnTo>
                  <a:pt x="272" y="0"/>
                </a:lnTo>
                <a:close/>
                <a:moveTo>
                  <a:pt x="25" y="77"/>
                </a:moveTo>
                <a:cubicBezTo>
                  <a:pt x="25" y="137"/>
                  <a:pt x="25" y="137"/>
                  <a:pt x="25" y="137"/>
                </a:cubicBezTo>
                <a:cubicBezTo>
                  <a:pt x="12" y="137"/>
                  <a:pt x="12" y="137"/>
                  <a:pt x="12" y="137"/>
                </a:cubicBezTo>
                <a:cubicBezTo>
                  <a:pt x="12" y="92"/>
                  <a:pt x="12" y="92"/>
                  <a:pt x="12" y="92"/>
                </a:cubicBezTo>
                <a:cubicBezTo>
                  <a:pt x="12" y="92"/>
                  <a:pt x="11" y="93"/>
                  <a:pt x="10" y="93"/>
                </a:cubicBezTo>
                <a:cubicBezTo>
                  <a:pt x="9" y="94"/>
                  <a:pt x="8" y="94"/>
                  <a:pt x="7" y="95"/>
                </a:cubicBezTo>
                <a:cubicBezTo>
                  <a:pt x="6" y="95"/>
                  <a:pt x="5" y="96"/>
                  <a:pt x="3" y="96"/>
                </a:cubicBezTo>
                <a:cubicBezTo>
                  <a:pt x="2" y="96"/>
                  <a:pt x="1" y="97"/>
                  <a:pt x="0" y="97"/>
                </a:cubicBezTo>
                <a:cubicBezTo>
                  <a:pt x="0" y="86"/>
                  <a:pt x="0" y="86"/>
                  <a:pt x="0" y="86"/>
                </a:cubicBezTo>
                <a:cubicBezTo>
                  <a:pt x="3" y="85"/>
                  <a:pt x="6" y="84"/>
                  <a:pt x="9" y="82"/>
                </a:cubicBezTo>
                <a:cubicBezTo>
                  <a:pt x="12" y="81"/>
                  <a:pt x="15" y="79"/>
                  <a:pt x="17" y="77"/>
                </a:cubicBezTo>
                <a:lnTo>
                  <a:pt x="25" y="77"/>
                </a:lnTo>
                <a:close/>
                <a:moveTo>
                  <a:pt x="63" y="138"/>
                </a:moveTo>
                <a:cubicBezTo>
                  <a:pt x="49" y="138"/>
                  <a:pt x="42" y="128"/>
                  <a:pt x="42" y="109"/>
                </a:cubicBezTo>
                <a:cubicBezTo>
                  <a:pt x="42" y="98"/>
                  <a:pt x="44" y="91"/>
                  <a:pt x="48" y="85"/>
                </a:cubicBezTo>
                <a:cubicBezTo>
                  <a:pt x="52" y="80"/>
                  <a:pt x="57" y="77"/>
                  <a:pt x="64" y="77"/>
                </a:cubicBezTo>
                <a:cubicBezTo>
                  <a:pt x="78" y="77"/>
                  <a:pt x="85" y="87"/>
                  <a:pt x="85" y="107"/>
                </a:cubicBezTo>
                <a:cubicBezTo>
                  <a:pt x="85" y="117"/>
                  <a:pt x="83" y="125"/>
                  <a:pt x="79" y="130"/>
                </a:cubicBezTo>
                <a:cubicBezTo>
                  <a:pt x="75" y="135"/>
                  <a:pt x="70" y="138"/>
                  <a:pt x="63" y="138"/>
                </a:cubicBezTo>
                <a:close/>
                <a:moveTo>
                  <a:pt x="64" y="87"/>
                </a:moveTo>
                <a:cubicBezTo>
                  <a:pt x="58" y="87"/>
                  <a:pt x="55" y="94"/>
                  <a:pt x="55" y="108"/>
                </a:cubicBezTo>
                <a:cubicBezTo>
                  <a:pt x="55" y="121"/>
                  <a:pt x="58" y="128"/>
                  <a:pt x="64" y="128"/>
                </a:cubicBezTo>
                <a:cubicBezTo>
                  <a:pt x="69" y="128"/>
                  <a:pt x="72" y="121"/>
                  <a:pt x="72" y="108"/>
                </a:cubicBezTo>
                <a:cubicBezTo>
                  <a:pt x="72" y="94"/>
                  <a:pt x="69" y="87"/>
                  <a:pt x="64" y="87"/>
                </a:cubicBezTo>
                <a:close/>
                <a:moveTo>
                  <a:pt x="122" y="77"/>
                </a:moveTo>
                <a:cubicBezTo>
                  <a:pt x="122" y="137"/>
                  <a:pt x="122" y="137"/>
                  <a:pt x="122" y="137"/>
                </a:cubicBezTo>
                <a:cubicBezTo>
                  <a:pt x="109" y="137"/>
                  <a:pt x="109" y="137"/>
                  <a:pt x="109" y="137"/>
                </a:cubicBezTo>
                <a:cubicBezTo>
                  <a:pt x="109" y="92"/>
                  <a:pt x="109" y="92"/>
                  <a:pt x="109" y="92"/>
                </a:cubicBezTo>
                <a:cubicBezTo>
                  <a:pt x="108" y="92"/>
                  <a:pt x="107" y="93"/>
                  <a:pt x="106" y="93"/>
                </a:cubicBezTo>
                <a:cubicBezTo>
                  <a:pt x="105" y="94"/>
                  <a:pt x="104" y="94"/>
                  <a:pt x="103" y="95"/>
                </a:cubicBezTo>
                <a:cubicBezTo>
                  <a:pt x="102" y="95"/>
                  <a:pt x="101" y="96"/>
                  <a:pt x="100" y="96"/>
                </a:cubicBezTo>
                <a:cubicBezTo>
                  <a:pt x="98" y="96"/>
                  <a:pt x="97" y="97"/>
                  <a:pt x="96" y="97"/>
                </a:cubicBezTo>
                <a:cubicBezTo>
                  <a:pt x="96" y="86"/>
                  <a:pt x="96" y="86"/>
                  <a:pt x="96" y="86"/>
                </a:cubicBezTo>
                <a:cubicBezTo>
                  <a:pt x="100" y="85"/>
                  <a:pt x="103" y="84"/>
                  <a:pt x="106" y="82"/>
                </a:cubicBezTo>
                <a:cubicBezTo>
                  <a:pt x="109" y="81"/>
                  <a:pt x="111" y="79"/>
                  <a:pt x="114" y="77"/>
                </a:cubicBezTo>
                <a:lnTo>
                  <a:pt x="122" y="77"/>
                </a:lnTo>
                <a:close/>
                <a:moveTo>
                  <a:pt x="159" y="138"/>
                </a:moveTo>
                <a:cubicBezTo>
                  <a:pt x="145" y="138"/>
                  <a:pt x="138" y="128"/>
                  <a:pt x="138" y="109"/>
                </a:cubicBezTo>
                <a:cubicBezTo>
                  <a:pt x="138" y="98"/>
                  <a:pt x="140" y="91"/>
                  <a:pt x="144" y="85"/>
                </a:cubicBezTo>
                <a:cubicBezTo>
                  <a:pt x="148" y="80"/>
                  <a:pt x="153" y="77"/>
                  <a:pt x="161" y="77"/>
                </a:cubicBezTo>
                <a:cubicBezTo>
                  <a:pt x="174" y="77"/>
                  <a:pt x="181" y="87"/>
                  <a:pt x="181" y="107"/>
                </a:cubicBezTo>
                <a:cubicBezTo>
                  <a:pt x="181" y="117"/>
                  <a:pt x="179" y="125"/>
                  <a:pt x="175" y="130"/>
                </a:cubicBezTo>
                <a:cubicBezTo>
                  <a:pt x="172" y="135"/>
                  <a:pt x="166" y="138"/>
                  <a:pt x="159" y="138"/>
                </a:cubicBezTo>
                <a:close/>
                <a:moveTo>
                  <a:pt x="160" y="87"/>
                </a:moveTo>
                <a:cubicBezTo>
                  <a:pt x="154" y="87"/>
                  <a:pt x="152" y="94"/>
                  <a:pt x="152" y="108"/>
                </a:cubicBezTo>
                <a:cubicBezTo>
                  <a:pt x="152" y="121"/>
                  <a:pt x="154" y="128"/>
                  <a:pt x="160" y="128"/>
                </a:cubicBezTo>
                <a:cubicBezTo>
                  <a:pt x="165" y="128"/>
                  <a:pt x="168" y="121"/>
                  <a:pt x="168" y="108"/>
                </a:cubicBezTo>
                <a:cubicBezTo>
                  <a:pt x="168" y="94"/>
                  <a:pt x="165" y="87"/>
                  <a:pt x="160" y="87"/>
                </a:cubicBezTo>
                <a:close/>
                <a:moveTo>
                  <a:pt x="218" y="77"/>
                </a:moveTo>
                <a:cubicBezTo>
                  <a:pt x="218" y="137"/>
                  <a:pt x="218" y="137"/>
                  <a:pt x="218" y="137"/>
                </a:cubicBezTo>
                <a:cubicBezTo>
                  <a:pt x="205" y="137"/>
                  <a:pt x="205" y="137"/>
                  <a:pt x="205" y="137"/>
                </a:cubicBezTo>
                <a:cubicBezTo>
                  <a:pt x="205" y="92"/>
                  <a:pt x="205" y="92"/>
                  <a:pt x="205" y="92"/>
                </a:cubicBezTo>
                <a:cubicBezTo>
                  <a:pt x="204" y="92"/>
                  <a:pt x="203" y="93"/>
                  <a:pt x="202" y="93"/>
                </a:cubicBezTo>
                <a:cubicBezTo>
                  <a:pt x="201" y="94"/>
                  <a:pt x="200" y="94"/>
                  <a:pt x="199" y="95"/>
                </a:cubicBezTo>
                <a:cubicBezTo>
                  <a:pt x="198" y="95"/>
                  <a:pt x="197" y="96"/>
                  <a:pt x="196" y="96"/>
                </a:cubicBezTo>
                <a:cubicBezTo>
                  <a:pt x="195" y="96"/>
                  <a:pt x="194" y="97"/>
                  <a:pt x="192" y="97"/>
                </a:cubicBezTo>
                <a:cubicBezTo>
                  <a:pt x="192" y="86"/>
                  <a:pt x="192" y="86"/>
                  <a:pt x="192" y="86"/>
                </a:cubicBezTo>
                <a:cubicBezTo>
                  <a:pt x="196" y="85"/>
                  <a:pt x="199" y="84"/>
                  <a:pt x="202" y="82"/>
                </a:cubicBezTo>
                <a:cubicBezTo>
                  <a:pt x="205" y="81"/>
                  <a:pt x="208" y="79"/>
                  <a:pt x="210" y="77"/>
                </a:cubicBezTo>
                <a:lnTo>
                  <a:pt x="218" y="77"/>
                </a:lnTo>
                <a:close/>
                <a:moveTo>
                  <a:pt x="256" y="138"/>
                </a:moveTo>
                <a:cubicBezTo>
                  <a:pt x="242" y="138"/>
                  <a:pt x="235" y="128"/>
                  <a:pt x="235" y="109"/>
                </a:cubicBezTo>
                <a:cubicBezTo>
                  <a:pt x="235" y="98"/>
                  <a:pt x="237" y="91"/>
                  <a:pt x="240" y="85"/>
                </a:cubicBezTo>
                <a:cubicBezTo>
                  <a:pt x="244" y="80"/>
                  <a:pt x="250" y="77"/>
                  <a:pt x="257" y="77"/>
                </a:cubicBezTo>
                <a:cubicBezTo>
                  <a:pt x="270" y="77"/>
                  <a:pt x="277" y="87"/>
                  <a:pt x="277" y="107"/>
                </a:cubicBezTo>
                <a:cubicBezTo>
                  <a:pt x="277" y="117"/>
                  <a:pt x="275" y="125"/>
                  <a:pt x="272" y="130"/>
                </a:cubicBezTo>
                <a:cubicBezTo>
                  <a:pt x="268" y="135"/>
                  <a:pt x="263" y="138"/>
                  <a:pt x="256" y="138"/>
                </a:cubicBezTo>
                <a:close/>
                <a:moveTo>
                  <a:pt x="256" y="87"/>
                </a:moveTo>
                <a:cubicBezTo>
                  <a:pt x="251" y="87"/>
                  <a:pt x="248" y="94"/>
                  <a:pt x="248" y="108"/>
                </a:cubicBezTo>
                <a:cubicBezTo>
                  <a:pt x="248" y="121"/>
                  <a:pt x="251" y="128"/>
                  <a:pt x="256" y="128"/>
                </a:cubicBezTo>
                <a:cubicBezTo>
                  <a:pt x="261" y="128"/>
                  <a:pt x="264" y="121"/>
                  <a:pt x="264" y="108"/>
                </a:cubicBezTo>
                <a:cubicBezTo>
                  <a:pt x="264" y="94"/>
                  <a:pt x="262" y="87"/>
                  <a:pt x="256" y="87"/>
                </a:cubicBezTo>
                <a:close/>
                <a:moveTo>
                  <a:pt x="21" y="215"/>
                </a:moveTo>
                <a:cubicBezTo>
                  <a:pt x="7" y="215"/>
                  <a:pt x="0" y="205"/>
                  <a:pt x="0" y="185"/>
                </a:cubicBezTo>
                <a:cubicBezTo>
                  <a:pt x="0" y="175"/>
                  <a:pt x="2" y="167"/>
                  <a:pt x="6" y="162"/>
                </a:cubicBezTo>
                <a:cubicBezTo>
                  <a:pt x="9" y="157"/>
                  <a:pt x="15" y="154"/>
                  <a:pt x="22" y="154"/>
                </a:cubicBezTo>
                <a:cubicBezTo>
                  <a:pt x="36" y="154"/>
                  <a:pt x="43" y="164"/>
                  <a:pt x="43" y="184"/>
                </a:cubicBezTo>
                <a:cubicBezTo>
                  <a:pt x="43" y="194"/>
                  <a:pt x="41" y="201"/>
                  <a:pt x="37" y="207"/>
                </a:cubicBezTo>
                <a:cubicBezTo>
                  <a:pt x="33" y="212"/>
                  <a:pt x="28" y="215"/>
                  <a:pt x="21" y="215"/>
                </a:cubicBezTo>
                <a:close/>
                <a:moveTo>
                  <a:pt x="22" y="164"/>
                </a:moveTo>
                <a:cubicBezTo>
                  <a:pt x="16" y="164"/>
                  <a:pt x="13" y="171"/>
                  <a:pt x="13" y="185"/>
                </a:cubicBezTo>
                <a:cubicBezTo>
                  <a:pt x="13" y="198"/>
                  <a:pt x="16" y="205"/>
                  <a:pt x="21" y="205"/>
                </a:cubicBezTo>
                <a:cubicBezTo>
                  <a:pt x="27" y="205"/>
                  <a:pt x="29" y="198"/>
                  <a:pt x="29" y="184"/>
                </a:cubicBezTo>
                <a:cubicBezTo>
                  <a:pt x="29" y="171"/>
                  <a:pt x="27" y="164"/>
                  <a:pt x="22" y="164"/>
                </a:cubicBezTo>
                <a:close/>
                <a:moveTo>
                  <a:pt x="79" y="154"/>
                </a:moveTo>
                <a:cubicBezTo>
                  <a:pt x="79" y="214"/>
                  <a:pt x="79" y="214"/>
                  <a:pt x="79" y="214"/>
                </a:cubicBezTo>
                <a:cubicBezTo>
                  <a:pt x="66" y="214"/>
                  <a:pt x="66" y="214"/>
                  <a:pt x="66" y="214"/>
                </a:cubicBezTo>
                <a:cubicBezTo>
                  <a:pt x="66" y="168"/>
                  <a:pt x="66" y="168"/>
                  <a:pt x="66" y="168"/>
                </a:cubicBezTo>
                <a:cubicBezTo>
                  <a:pt x="66" y="169"/>
                  <a:pt x="65" y="170"/>
                  <a:pt x="64" y="170"/>
                </a:cubicBezTo>
                <a:cubicBezTo>
                  <a:pt x="63" y="171"/>
                  <a:pt x="62" y="171"/>
                  <a:pt x="61" y="172"/>
                </a:cubicBezTo>
                <a:cubicBezTo>
                  <a:pt x="60" y="172"/>
                  <a:pt x="59" y="172"/>
                  <a:pt x="57" y="173"/>
                </a:cubicBezTo>
                <a:cubicBezTo>
                  <a:pt x="56" y="173"/>
                  <a:pt x="55" y="173"/>
                  <a:pt x="54" y="173"/>
                </a:cubicBezTo>
                <a:cubicBezTo>
                  <a:pt x="54" y="163"/>
                  <a:pt x="54" y="163"/>
                  <a:pt x="54" y="163"/>
                </a:cubicBezTo>
                <a:cubicBezTo>
                  <a:pt x="57" y="162"/>
                  <a:pt x="61" y="160"/>
                  <a:pt x="64" y="159"/>
                </a:cubicBezTo>
                <a:cubicBezTo>
                  <a:pt x="66" y="157"/>
                  <a:pt x="69" y="156"/>
                  <a:pt x="72" y="154"/>
                </a:cubicBezTo>
                <a:lnTo>
                  <a:pt x="79" y="154"/>
                </a:lnTo>
                <a:close/>
                <a:moveTo>
                  <a:pt x="117" y="215"/>
                </a:moveTo>
                <a:cubicBezTo>
                  <a:pt x="103" y="215"/>
                  <a:pt x="96" y="205"/>
                  <a:pt x="96" y="185"/>
                </a:cubicBezTo>
                <a:cubicBezTo>
                  <a:pt x="96" y="175"/>
                  <a:pt x="98" y="167"/>
                  <a:pt x="102" y="162"/>
                </a:cubicBezTo>
                <a:cubicBezTo>
                  <a:pt x="106" y="157"/>
                  <a:pt x="111" y="154"/>
                  <a:pt x="118" y="154"/>
                </a:cubicBezTo>
                <a:cubicBezTo>
                  <a:pt x="132" y="154"/>
                  <a:pt x="139" y="164"/>
                  <a:pt x="139" y="184"/>
                </a:cubicBezTo>
                <a:cubicBezTo>
                  <a:pt x="139" y="194"/>
                  <a:pt x="137" y="201"/>
                  <a:pt x="133" y="207"/>
                </a:cubicBezTo>
                <a:cubicBezTo>
                  <a:pt x="130" y="212"/>
                  <a:pt x="124" y="215"/>
                  <a:pt x="117" y="215"/>
                </a:cubicBezTo>
                <a:close/>
                <a:moveTo>
                  <a:pt x="118" y="164"/>
                </a:moveTo>
                <a:cubicBezTo>
                  <a:pt x="112" y="164"/>
                  <a:pt x="109" y="171"/>
                  <a:pt x="109" y="185"/>
                </a:cubicBezTo>
                <a:cubicBezTo>
                  <a:pt x="109" y="198"/>
                  <a:pt x="112" y="205"/>
                  <a:pt x="118" y="205"/>
                </a:cubicBezTo>
                <a:cubicBezTo>
                  <a:pt x="123" y="205"/>
                  <a:pt x="126" y="198"/>
                  <a:pt x="126" y="184"/>
                </a:cubicBezTo>
                <a:cubicBezTo>
                  <a:pt x="126" y="171"/>
                  <a:pt x="123" y="164"/>
                  <a:pt x="118" y="164"/>
                </a:cubicBezTo>
                <a:close/>
                <a:moveTo>
                  <a:pt x="176" y="154"/>
                </a:moveTo>
                <a:cubicBezTo>
                  <a:pt x="176" y="214"/>
                  <a:pt x="176" y="214"/>
                  <a:pt x="176" y="214"/>
                </a:cubicBezTo>
                <a:cubicBezTo>
                  <a:pt x="163" y="214"/>
                  <a:pt x="163" y="214"/>
                  <a:pt x="163" y="214"/>
                </a:cubicBezTo>
                <a:cubicBezTo>
                  <a:pt x="163" y="168"/>
                  <a:pt x="163" y="168"/>
                  <a:pt x="163" y="168"/>
                </a:cubicBezTo>
                <a:cubicBezTo>
                  <a:pt x="162" y="169"/>
                  <a:pt x="161" y="170"/>
                  <a:pt x="160" y="170"/>
                </a:cubicBezTo>
                <a:cubicBezTo>
                  <a:pt x="159" y="171"/>
                  <a:pt x="158" y="171"/>
                  <a:pt x="157" y="172"/>
                </a:cubicBezTo>
                <a:cubicBezTo>
                  <a:pt x="156" y="172"/>
                  <a:pt x="155" y="172"/>
                  <a:pt x="154" y="173"/>
                </a:cubicBezTo>
                <a:cubicBezTo>
                  <a:pt x="153" y="173"/>
                  <a:pt x="151" y="173"/>
                  <a:pt x="150" y="173"/>
                </a:cubicBezTo>
                <a:cubicBezTo>
                  <a:pt x="150" y="163"/>
                  <a:pt x="150" y="163"/>
                  <a:pt x="150" y="163"/>
                </a:cubicBezTo>
                <a:cubicBezTo>
                  <a:pt x="154" y="162"/>
                  <a:pt x="157" y="160"/>
                  <a:pt x="160" y="159"/>
                </a:cubicBezTo>
                <a:cubicBezTo>
                  <a:pt x="163" y="157"/>
                  <a:pt x="165" y="156"/>
                  <a:pt x="168" y="154"/>
                </a:cubicBezTo>
                <a:lnTo>
                  <a:pt x="176" y="154"/>
                </a:lnTo>
                <a:close/>
                <a:moveTo>
                  <a:pt x="214" y="215"/>
                </a:moveTo>
                <a:cubicBezTo>
                  <a:pt x="200" y="215"/>
                  <a:pt x="193" y="205"/>
                  <a:pt x="193" y="185"/>
                </a:cubicBezTo>
                <a:cubicBezTo>
                  <a:pt x="193" y="175"/>
                  <a:pt x="195" y="167"/>
                  <a:pt x="198" y="162"/>
                </a:cubicBezTo>
                <a:cubicBezTo>
                  <a:pt x="202" y="157"/>
                  <a:pt x="208" y="154"/>
                  <a:pt x="215" y="154"/>
                </a:cubicBezTo>
                <a:cubicBezTo>
                  <a:pt x="228" y="154"/>
                  <a:pt x="235" y="164"/>
                  <a:pt x="235" y="184"/>
                </a:cubicBezTo>
                <a:cubicBezTo>
                  <a:pt x="235" y="194"/>
                  <a:pt x="233" y="201"/>
                  <a:pt x="230" y="207"/>
                </a:cubicBezTo>
                <a:cubicBezTo>
                  <a:pt x="226" y="212"/>
                  <a:pt x="221" y="215"/>
                  <a:pt x="214" y="215"/>
                </a:cubicBezTo>
                <a:close/>
                <a:moveTo>
                  <a:pt x="214" y="164"/>
                </a:moveTo>
                <a:cubicBezTo>
                  <a:pt x="209" y="164"/>
                  <a:pt x="206" y="171"/>
                  <a:pt x="206" y="185"/>
                </a:cubicBezTo>
                <a:cubicBezTo>
                  <a:pt x="206" y="198"/>
                  <a:pt x="209" y="205"/>
                  <a:pt x="214" y="205"/>
                </a:cubicBezTo>
                <a:cubicBezTo>
                  <a:pt x="219" y="205"/>
                  <a:pt x="222" y="198"/>
                  <a:pt x="222" y="184"/>
                </a:cubicBezTo>
                <a:cubicBezTo>
                  <a:pt x="222" y="171"/>
                  <a:pt x="219" y="164"/>
                  <a:pt x="214" y="164"/>
                </a:cubicBezTo>
                <a:close/>
                <a:moveTo>
                  <a:pt x="272" y="154"/>
                </a:moveTo>
                <a:cubicBezTo>
                  <a:pt x="272" y="214"/>
                  <a:pt x="272" y="214"/>
                  <a:pt x="272" y="214"/>
                </a:cubicBezTo>
                <a:cubicBezTo>
                  <a:pt x="259" y="214"/>
                  <a:pt x="259" y="214"/>
                  <a:pt x="259" y="214"/>
                </a:cubicBezTo>
                <a:cubicBezTo>
                  <a:pt x="259" y="168"/>
                  <a:pt x="259" y="168"/>
                  <a:pt x="259" y="168"/>
                </a:cubicBezTo>
                <a:cubicBezTo>
                  <a:pt x="258" y="169"/>
                  <a:pt x="258" y="170"/>
                  <a:pt x="257" y="170"/>
                </a:cubicBezTo>
                <a:cubicBezTo>
                  <a:pt x="256" y="171"/>
                  <a:pt x="255" y="171"/>
                  <a:pt x="254" y="172"/>
                </a:cubicBezTo>
                <a:cubicBezTo>
                  <a:pt x="252" y="172"/>
                  <a:pt x="251" y="172"/>
                  <a:pt x="250" y="173"/>
                </a:cubicBezTo>
                <a:cubicBezTo>
                  <a:pt x="249" y="173"/>
                  <a:pt x="248" y="173"/>
                  <a:pt x="247" y="173"/>
                </a:cubicBezTo>
                <a:cubicBezTo>
                  <a:pt x="247" y="163"/>
                  <a:pt x="247" y="163"/>
                  <a:pt x="247" y="163"/>
                </a:cubicBezTo>
                <a:cubicBezTo>
                  <a:pt x="250" y="162"/>
                  <a:pt x="253" y="160"/>
                  <a:pt x="256" y="159"/>
                </a:cubicBezTo>
                <a:cubicBezTo>
                  <a:pt x="259" y="157"/>
                  <a:pt x="262" y="156"/>
                  <a:pt x="264" y="154"/>
                </a:cubicBezTo>
                <a:lnTo>
                  <a:pt x="272"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1" name="Right Arrow 330"/>
          <p:cNvSpPr/>
          <p:nvPr/>
        </p:nvSpPr>
        <p:spPr>
          <a:xfrm rot="5400000">
            <a:off x="1504512" y="2745638"/>
            <a:ext cx="488054" cy="496795"/>
          </a:xfrm>
          <a:prstGeom prst="rightArrow">
            <a:avLst/>
          </a:prstGeom>
          <a:solidFill>
            <a:srgbClr val="5B9BD5"/>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332" name="Right Arrow 331"/>
          <p:cNvSpPr/>
          <p:nvPr/>
        </p:nvSpPr>
        <p:spPr>
          <a:xfrm rot="5400000">
            <a:off x="5682897" y="2724514"/>
            <a:ext cx="488054" cy="496795"/>
          </a:xfrm>
          <a:prstGeom prst="rightArrow">
            <a:avLst/>
          </a:prstGeom>
          <a:solidFill>
            <a:srgbClr val="5B9BD5"/>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sp>
        <p:nvSpPr>
          <p:cNvPr id="333" name="Right Arrow 332"/>
          <p:cNvSpPr/>
          <p:nvPr/>
        </p:nvSpPr>
        <p:spPr>
          <a:xfrm rot="5400000">
            <a:off x="9795932" y="2733384"/>
            <a:ext cx="488054" cy="496795"/>
          </a:xfrm>
          <a:prstGeom prst="rightArrow">
            <a:avLst/>
          </a:prstGeom>
          <a:solidFill>
            <a:srgbClr val="5B9BD5"/>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grpSp>
        <p:nvGrpSpPr>
          <p:cNvPr id="334" name="Group 333"/>
          <p:cNvGrpSpPr/>
          <p:nvPr/>
        </p:nvGrpSpPr>
        <p:grpSpPr>
          <a:xfrm>
            <a:off x="491132" y="3354965"/>
            <a:ext cx="2551986" cy="2057157"/>
            <a:chOff x="967123" y="3315404"/>
            <a:chExt cx="2551986" cy="2057157"/>
          </a:xfrm>
        </p:grpSpPr>
        <p:sp>
          <p:nvSpPr>
            <p:cNvPr id="335" name="Rectangle 334"/>
            <p:cNvSpPr/>
            <p:nvPr/>
          </p:nvSpPr>
          <p:spPr>
            <a:xfrm>
              <a:off x="984812" y="3813776"/>
              <a:ext cx="2479439" cy="691375"/>
            </a:xfrm>
            <a:prstGeom prst="rect">
              <a:avLst/>
            </a:prstGeom>
            <a:solidFill>
              <a:schemeClr val="accent4"/>
            </a:solidFill>
            <a:ln w="12700" cap="flat" cmpd="sng" algn="ctr">
              <a:noFill/>
              <a:prstDash val="solid"/>
              <a:miter lim="800000"/>
            </a:ln>
            <a:effectLst/>
          </p:spPr>
          <p:txBody>
            <a:bodyPr rtlCol="0" anchor="ctr"/>
            <a:lstStyle/>
            <a:p>
              <a:pPr algn="ctr">
                <a:defRPr/>
              </a:pPr>
              <a:r>
                <a:rPr lang="en-US" sz="2400" b="1" kern="0" dirty="0">
                  <a:solidFill>
                    <a:srgbClr val="FFFFFF"/>
                  </a:solidFill>
                  <a:latin typeface="Segoe UI Light"/>
                </a:rPr>
                <a:t>Azure</a:t>
              </a:r>
              <a:r>
                <a:rPr lang="en-US" sz="2400" kern="0" dirty="0">
                  <a:solidFill>
                    <a:srgbClr val="FFFFFF"/>
                  </a:solidFill>
                  <a:latin typeface="Segoe UI Light"/>
                </a:rPr>
                <a:t> </a:t>
              </a:r>
            </a:p>
          </p:txBody>
        </p:sp>
        <p:sp>
          <p:nvSpPr>
            <p:cNvPr id="336" name="Rectangle 335"/>
            <p:cNvSpPr/>
            <p:nvPr/>
          </p:nvSpPr>
          <p:spPr>
            <a:xfrm>
              <a:off x="984813" y="3315404"/>
              <a:ext cx="1232246" cy="457200"/>
            </a:xfrm>
            <a:prstGeom prst="rect">
              <a:avLst/>
            </a:prstGeom>
            <a:solidFill>
              <a:schemeClr val="accent4"/>
            </a:solidFill>
            <a:ln w="12700" cap="flat" cmpd="sng" algn="ctr">
              <a:noFill/>
              <a:prstDash val="solid"/>
              <a:miter lim="800000"/>
            </a:ln>
            <a:effectLst/>
          </p:spPr>
          <p:txBody>
            <a:bodyPr lIns="0" tIns="0" rIns="0" bIns="0" rtlCol="0" anchor="ctr"/>
            <a:lstStyle/>
            <a:p>
              <a:pPr algn="ctr">
                <a:defRPr/>
              </a:pPr>
              <a:r>
                <a:rPr lang="en-US" sz="1000" b="1" kern="0" dirty="0">
                  <a:solidFill>
                    <a:srgbClr val="FFFFFF"/>
                  </a:solidFill>
                  <a:latin typeface="Calibri" panose="020F0502020204030204"/>
                </a:rPr>
                <a:t>Windows</a:t>
              </a:r>
            </a:p>
            <a:p>
              <a:pPr algn="ctr">
                <a:defRPr/>
              </a:pPr>
              <a:r>
                <a:rPr lang="en-US" sz="1000" b="1" kern="0" dirty="0">
                  <a:solidFill>
                    <a:srgbClr val="FFFFFF"/>
                  </a:solidFill>
                  <a:latin typeface="Calibri" panose="020F0502020204030204"/>
                </a:rPr>
                <a:t>Server</a:t>
              </a:r>
            </a:p>
          </p:txBody>
        </p:sp>
        <p:sp>
          <p:nvSpPr>
            <p:cNvPr id="337" name="Rectangle 336"/>
            <p:cNvSpPr/>
            <p:nvPr/>
          </p:nvSpPr>
          <p:spPr>
            <a:xfrm>
              <a:off x="2265833" y="3315404"/>
              <a:ext cx="1198419" cy="457200"/>
            </a:xfrm>
            <a:prstGeom prst="rect">
              <a:avLst/>
            </a:prstGeom>
            <a:solidFill>
              <a:schemeClr val="accent4"/>
            </a:solidFill>
            <a:ln w="12700" cap="flat" cmpd="sng" algn="ctr">
              <a:noFill/>
              <a:prstDash val="solid"/>
              <a:miter lim="800000"/>
            </a:ln>
            <a:effectLst/>
          </p:spPr>
          <p:txBody>
            <a:bodyPr lIns="0" tIns="0" rIns="0" bIns="0" rtlCol="0" anchor="ctr"/>
            <a:lstStyle/>
            <a:p>
              <a:pPr algn="ctr">
                <a:defRPr/>
              </a:pPr>
              <a:r>
                <a:rPr lang="en-US" sz="1000" b="1" kern="0" dirty="0">
                  <a:solidFill>
                    <a:srgbClr val="FFFFFF"/>
                  </a:solidFill>
                  <a:latin typeface="Calibri" panose="020F0502020204030204"/>
                </a:rPr>
                <a:t>Linux</a:t>
              </a:r>
            </a:p>
          </p:txBody>
        </p:sp>
        <p:pic>
          <p:nvPicPr>
            <p:cNvPr id="338" name="Picture 337"/>
            <p:cNvPicPr>
              <a:picLocks noChangeAspect="1"/>
            </p:cNvPicPr>
            <p:nvPr/>
          </p:nvPicPr>
          <p:blipFill>
            <a:blip r:embed="rId3">
              <a:duotone>
                <a:prstClr val="black"/>
                <a:schemeClr val="accent2">
                  <a:tint val="45000"/>
                  <a:satMod val="400000"/>
                </a:schemeClr>
              </a:duotone>
            </a:blip>
            <a:stretch>
              <a:fillRect/>
            </a:stretch>
          </p:blipFill>
          <p:spPr>
            <a:xfrm>
              <a:off x="967123" y="4562023"/>
              <a:ext cx="2551986" cy="810538"/>
            </a:xfrm>
            <a:prstGeom prst="rect">
              <a:avLst/>
            </a:prstGeom>
          </p:spPr>
        </p:pic>
      </p:grpSp>
      <p:grpSp>
        <p:nvGrpSpPr>
          <p:cNvPr id="339" name="Group 338"/>
          <p:cNvGrpSpPr/>
          <p:nvPr/>
        </p:nvGrpSpPr>
        <p:grpSpPr>
          <a:xfrm>
            <a:off x="8781768" y="3354965"/>
            <a:ext cx="2551986" cy="2092284"/>
            <a:chOff x="8577887" y="3302049"/>
            <a:chExt cx="2551986" cy="2092284"/>
          </a:xfrm>
        </p:grpSpPr>
        <p:sp>
          <p:nvSpPr>
            <p:cNvPr id="340" name="Rectangle 339"/>
            <p:cNvSpPr/>
            <p:nvPr/>
          </p:nvSpPr>
          <p:spPr>
            <a:xfrm>
              <a:off x="8596359" y="3812695"/>
              <a:ext cx="2479439" cy="691375"/>
            </a:xfrm>
            <a:prstGeom prst="rect">
              <a:avLst/>
            </a:prstGeom>
            <a:solidFill>
              <a:schemeClr val="accent6"/>
            </a:solidFill>
            <a:ln w="12700" cap="flat" cmpd="sng" algn="ctr">
              <a:noFill/>
              <a:prstDash val="solid"/>
              <a:miter lim="800000"/>
            </a:ln>
            <a:effectLst/>
          </p:spPr>
          <p:txBody>
            <a:bodyPr rtlCol="0" anchor="ctr"/>
            <a:lstStyle/>
            <a:p>
              <a:pPr algn="ctr">
                <a:defRPr/>
              </a:pPr>
              <a:r>
                <a:rPr lang="en-US" sz="2400" b="1" kern="0" dirty="0">
                  <a:solidFill>
                    <a:srgbClr val="FFFFFF"/>
                  </a:solidFill>
                  <a:latin typeface="Segoe UI Light"/>
                </a:rPr>
                <a:t>Hosted Clouds</a:t>
              </a:r>
            </a:p>
          </p:txBody>
        </p:sp>
        <p:sp>
          <p:nvSpPr>
            <p:cNvPr id="341" name="Rectangle 340"/>
            <p:cNvSpPr/>
            <p:nvPr/>
          </p:nvSpPr>
          <p:spPr>
            <a:xfrm>
              <a:off x="8596360" y="3302049"/>
              <a:ext cx="1227098" cy="457200"/>
            </a:xfrm>
            <a:prstGeom prst="rect">
              <a:avLst/>
            </a:prstGeom>
            <a:solidFill>
              <a:schemeClr val="accent6"/>
            </a:solidFill>
            <a:ln w="12700" cap="flat" cmpd="sng" algn="ctr">
              <a:noFill/>
              <a:prstDash val="solid"/>
              <a:miter lim="800000"/>
            </a:ln>
            <a:effectLst/>
          </p:spPr>
          <p:txBody>
            <a:bodyPr lIns="0" tIns="0" rIns="0" bIns="0" rtlCol="0" anchor="ctr"/>
            <a:lstStyle/>
            <a:p>
              <a:pPr algn="ctr">
                <a:defRPr/>
              </a:pPr>
              <a:r>
                <a:rPr lang="en-US" sz="1000" b="1" kern="0" dirty="0">
                  <a:solidFill>
                    <a:srgbClr val="FFFFFF"/>
                  </a:solidFill>
                  <a:latin typeface="Calibri" panose="020F0502020204030204"/>
                </a:rPr>
                <a:t>Windows</a:t>
              </a:r>
            </a:p>
            <a:p>
              <a:pPr algn="ctr">
                <a:defRPr/>
              </a:pPr>
              <a:r>
                <a:rPr lang="en-US" sz="1000" b="1" kern="0" dirty="0">
                  <a:solidFill>
                    <a:srgbClr val="FFFFFF"/>
                  </a:solidFill>
                  <a:latin typeface="Calibri" panose="020F0502020204030204"/>
                </a:rPr>
                <a:t>Server</a:t>
              </a:r>
            </a:p>
          </p:txBody>
        </p:sp>
        <p:sp>
          <p:nvSpPr>
            <p:cNvPr id="342" name="Rectangle 341"/>
            <p:cNvSpPr/>
            <p:nvPr/>
          </p:nvSpPr>
          <p:spPr>
            <a:xfrm>
              <a:off x="9857729" y="3302049"/>
              <a:ext cx="1218070" cy="457200"/>
            </a:xfrm>
            <a:prstGeom prst="rect">
              <a:avLst/>
            </a:prstGeom>
            <a:solidFill>
              <a:schemeClr val="accent6"/>
            </a:solidFill>
            <a:ln w="12700" cap="flat" cmpd="sng" algn="ctr">
              <a:noFill/>
              <a:prstDash val="solid"/>
              <a:miter lim="800000"/>
            </a:ln>
            <a:effectLst/>
          </p:spPr>
          <p:txBody>
            <a:bodyPr lIns="0" tIns="0" rIns="0" bIns="0" rtlCol="0" anchor="ctr"/>
            <a:lstStyle/>
            <a:p>
              <a:pPr algn="ctr">
                <a:defRPr/>
              </a:pPr>
              <a:r>
                <a:rPr lang="en-US" sz="1000" b="1" kern="0" dirty="0">
                  <a:solidFill>
                    <a:srgbClr val="FFFFFF"/>
                  </a:solidFill>
                  <a:latin typeface="Calibri" panose="020F0502020204030204"/>
                </a:rPr>
                <a:t>Linux</a:t>
              </a:r>
            </a:p>
          </p:txBody>
        </p:sp>
        <p:pic>
          <p:nvPicPr>
            <p:cNvPr id="343" name="Picture 342"/>
            <p:cNvPicPr>
              <a:picLocks noChangeAspect="1"/>
            </p:cNvPicPr>
            <p:nvPr/>
          </p:nvPicPr>
          <p:blipFill>
            <a:blip r:embed="rId3">
              <a:duotone>
                <a:prstClr val="black"/>
                <a:schemeClr val="accent2">
                  <a:tint val="45000"/>
                  <a:satMod val="400000"/>
                </a:schemeClr>
              </a:duotone>
            </a:blip>
            <a:stretch>
              <a:fillRect/>
            </a:stretch>
          </p:blipFill>
          <p:spPr>
            <a:xfrm>
              <a:off x="8577887" y="4583795"/>
              <a:ext cx="2551986" cy="810538"/>
            </a:xfrm>
            <a:prstGeom prst="rect">
              <a:avLst/>
            </a:prstGeom>
          </p:spPr>
        </p:pic>
      </p:grpSp>
      <p:sp>
        <p:nvSpPr>
          <p:cNvPr id="344" name="Rectangle 343"/>
          <p:cNvSpPr/>
          <p:nvPr/>
        </p:nvSpPr>
        <p:spPr>
          <a:xfrm>
            <a:off x="252788" y="1796282"/>
            <a:ext cx="11102801" cy="1045188"/>
          </a:xfrm>
          <a:prstGeom prst="rect">
            <a:avLst/>
          </a:prstGeom>
          <a:solidFill>
            <a:schemeClr val="accent2"/>
          </a:solidFill>
          <a:ln w="12700" cap="flat" cmpd="sng" algn="ctr">
            <a:noFill/>
            <a:prstDash val="solid"/>
            <a:miter lim="800000"/>
          </a:ln>
          <a:effectLst/>
        </p:spPr>
        <p:txBody>
          <a:bodyPr rtlCol="0" anchor="ctr"/>
          <a:lstStyle/>
          <a:p>
            <a:pPr algn="ctr">
              <a:defRPr/>
            </a:pPr>
            <a:endParaRPr lang="en-US" b="1" kern="0">
              <a:solidFill>
                <a:srgbClr val="FFFFFF"/>
              </a:solidFill>
              <a:latin typeface="Calibri" panose="020F0502020204030204"/>
            </a:endParaRPr>
          </a:p>
        </p:txBody>
      </p:sp>
      <p:sp>
        <p:nvSpPr>
          <p:cNvPr id="345" name="TextBox 344"/>
          <p:cNvSpPr txBox="1"/>
          <p:nvPr/>
        </p:nvSpPr>
        <p:spPr>
          <a:xfrm>
            <a:off x="4811859" y="1790646"/>
            <a:ext cx="2317281" cy="523220"/>
          </a:xfrm>
          <a:prstGeom prst="rect">
            <a:avLst/>
          </a:prstGeom>
          <a:noFill/>
        </p:spPr>
        <p:txBody>
          <a:bodyPr wrap="square" rtlCol="0">
            <a:spAutoFit/>
          </a:bodyPr>
          <a:lstStyle/>
          <a:p>
            <a:r>
              <a:rPr lang="en-US" sz="2800" b="1" dirty="0">
                <a:solidFill>
                  <a:srgbClr val="FFFFFF"/>
                </a:solidFill>
                <a:latin typeface="Segoe UI Light"/>
              </a:rPr>
              <a:t>Service Fabric</a:t>
            </a:r>
          </a:p>
        </p:txBody>
      </p:sp>
      <p:grpSp>
        <p:nvGrpSpPr>
          <p:cNvPr id="346" name="Group 345"/>
          <p:cNvGrpSpPr/>
          <p:nvPr/>
        </p:nvGrpSpPr>
        <p:grpSpPr>
          <a:xfrm>
            <a:off x="3427292" y="3083609"/>
            <a:ext cx="4856898" cy="2820828"/>
            <a:chOff x="3570769" y="4054765"/>
            <a:chExt cx="4856898" cy="2820828"/>
          </a:xfrm>
        </p:grpSpPr>
        <p:pic>
          <p:nvPicPr>
            <p:cNvPr id="347" name="Picture 346"/>
            <p:cNvPicPr>
              <a:picLocks noChangeAspect="1"/>
            </p:cNvPicPr>
            <p:nvPr/>
          </p:nvPicPr>
          <p:blipFill>
            <a:blip r:embed="rId4"/>
            <a:stretch>
              <a:fillRect/>
            </a:stretch>
          </p:blipFill>
          <p:spPr>
            <a:xfrm>
              <a:off x="3570769" y="4054765"/>
              <a:ext cx="4856898" cy="2820828"/>
            </a:xfrm>
            <a:prstGeom prst="rect">
              <a:avLst/>
            </a:prstGeom>
          </p:spPr>
        </p:pic>
        <p:grpSp>
          <p:nvGrpSpPr>
            <p:cNvPr id="348" name="Group 347"/>
            <p:cNvGrpSpPr/>
            <p:nvPr/>
          </p:nvGrpSpPr>
          <p:grpSpPr>
            <a:xfrm>
              <a:off x="4864258" y="5403511"/>
              <a:ext cx="2479440" cy="1186831"/>
              <a:chOff x="4962229" y="5403511"/>
              <a:chExt cx="2479440" cy="1186831"/>
            </a:xfrm>
          </p:grpSpPr>
          <p:sp>
            <p:nvSpPr>
              <p:cNvPr id="349" name="Rectangle 348"/>
              <p:cNvSpPr/>
              <p:nvPr/>
            </p:nvSpPr>
            <p:spPr>
              <a:xfrm>
                <a:off x="4962229" y="5898967"/>
                <a:ext cx="2479439" cy="691375"/>
              </a:xfrm>
              <a:prstGeom prst="rect">
                <a:avLst/>
              </a:prstGeom>
              <a:solidFill>
                <a:srgbClr val="107C10"/>
              </a:solidFill>
              <a:ln w="12700" cap="flat" cmpd="sng" algn="ctr">
                <a:noFill/>
                <a:prstDash val="solid"/>
                <a:miter lim="800000"/>
              </a:ln>
              <a:effectLst/>
            </p:spPr>
            <p:txBody>
              <a:bodyPr rtlCol="0" anchor="ctr"/>
              <a:lstStyle/>
              <a:p>
                <a:pPr algn="ctr">
                  <a:defRPr/>
                </a:pPr>
                <a:r>
                  <a:rPr lang="en-US" sz="2400" b="1" kern="0" dirty="0">
                    <a:solidFill>
                      <a:srgbClr val="FFFFFF"/>
                    </a:solidFill>
                    <a:latin typeface="Segoe UI Light"/>
                  </a:rPr>
                  <a:t>Private Clouds</a:t>
                </a:r>
                <a:endParaRPr lang="en-US" sz="1400" kern="0" dirty="0">
                  <a:solidFill>
                    <a:srgbClr val="FFFFFF"/>
                  </a:solidFill>
                  <a:latin typeface="Segoe UI Light"/>
                </a:endParaRPr>
              </a:p>
            </p:txBody>
          </p:sp>
          <p:sp>
            <p:nvSpPr>
              <p:cNvPr id="350" name="Rectangle 349"/>
              <p:cNvSpPr/>
              <p:nvPr/>
            </p:nvSpPr>
            <p:spPr>
              <a:xfrm>
                <a:off x="4962230" y="5403511"/>
                <a:ext cx="1222090" cy="457200"/>
              </a:xfrm>
              <a:prstGeom prst="rect">
                <a:avLst/>
              </a:prstGeom>
              <a:solidFill>
                <a:srgbClr val="107C10"/>
              </a:solidFill>
              <a:ln w="12700" cap="flat" cmpd="sng" algn="ctr">
                <a:noFill/>
                <a:prstDash val="solid"/>
                <a:miter lim="800000"/>
              </a:ln>
              <a:effectLst/>
            </p:spPr>
            <p:txBody>
              <a:bodyPr lIns="0" tIns="0" rIns="0" bIns="0" rtlCol="0" anchor="ctr"/>
              <a:lstStyle/>
              <a:p>
                <a:pPr algn="ctr">
                  <a:defRPr/>
                </a:pPr>
                <a:r>
                  <a:rPr lang="en-US" sz="1000" b="1" kern="0" dirty="0">
                    <a:solidFill>
                      <a:srgbClr val="FFFFFF"/>
                    </a:solidFill>
                    <a:latin typeface="Calibri" panose="020F0502020204030204"/>
                  </a:rPr>
                  <a:t>Windows</a:t>
                </a:r>
              </a:p>
              <a:p>
                <a:pPr algn="ctr">
                  <a:defRPr/>
                </a:pPr>
                <a:r>
                  <a:rPr lang="en-US" sz="1000" b="1" kern="0" dirty="0">
                    <a:solidFill>
                      <a:srgbClr val="FFFFFF"/>
                    </a:solidFill>
                    <a:latin typeface="Calibri" panose="020F0502020204030204"/>
                  </a:rPr>
                  <a:t>Server</a:t>
                </a:r>
              </a:p>
            </p:txBody>
          </p:sp>
          <p:sp>
            <p:nvSpPr>
              <p:cNvPr id="351" name="Rectangle 350"/>
              <p:cNvSpPr/>
              <p:nvPr/>
            </p:nvSpPr>
            <p:spPr>
              <a:xfrm>
                <a:off x="6228297" y="5403511"/>
                <a:ext cx="1213372" cy="457200"/>
              </a:xfrm>
              <a:prstGeom prst="rect">
                <a:avLst/>
              </a:prstGeom>
              <a:solidFill>
                <a:srgbClr val="107C10"/>
              </a:solidFill>
              <a:ln w="12700" cap="flat" cmpd="sng" algn="ctr">
                <a:noFill/>
                <a:prstDash val="solid"/>
                <a:miter lim="800000"/>
              </a:ln>
              <a:effectLst/>
            </p:spPr>
            <p:txBody>
              <a:bodyPr lIns="0" tIns="0" rIns="0" bIns="0" rtlCol="0" anchor="ctr"/>
              <a:lstStyle/>
              <a:p>
                <a:pPr algn="ctr">
                  <a:defRPr/>
                </a:pPr>
                <a:r>
                  <a:rPr lang="en-US" sz="1000" b="1" kern="0" dirty="0">
                    <a:solidFill>
                      <a:srgbClr val="FFFFFF"/>
                    </a:solidFill>
                    <a:latin typeface="Calibri" panose="020F0502020204030204"/>
                  </a:rPr>
                  <a:t>Linux</a:t>
                </a:r>
              </a:p>
            </p:txBody>
          </p:sp>
        </p:grpSp>
      </p:grpSp>
      <p:sp>
        <p:nvSpPr>
          <p:cNvPr id="352" name="TextBox 351"/>
          <p:cNvSpPr txBox="1"/>
          <p:nvPr/>
        </p:nvSpPr>
        <p:spPr>
          <a:xfrm>
            <a:off x="336847" y="1913740"/>
            <a:ext cx="1228250" cy="276999"/>
          </a:xfrm>
          <a:prstGeom prst="rect">
            <a:avLst/>
          </a:prstGeom>
          <a:noFill/>
        </p:spPr>
        <p:txBody>
          <a:bodyPr wrap="square" rtlCol="0">
            <a:spAutoFit/>
          </a:bodyPr>
          <a:lstStyle/>
          <a:p>
            <a:r>
              <a:rPr lang="en-US" sz="1200" b="1" dirty="0">
                <a:solidFill>
                  <a:srgbClr val="FFFFFF"/>
                </a:solidFill>
                <a:latin typeface="Segoe UI Light"/>
              </a:rPr>
              <a:t>High Availability</a:t>
            </a:r>
          </a:p>
        </p:txBody>
      </p:sp>
      <p:sp>
        <p:nvSpPr>
          <p:cNvPr id="353" name="TextBox 352"/>
          <p:cNvSpPr txBox="1"/>
          <p:nvPr/>
        </p:nvSpPr>
        <p:spPr>
          <a:xfrm>
            <a:off x="1789842" y="2525536"/>
            <a:ext cx="1183360" cy="276999"/>
          </a:xfrm>
          <a:prstGeom prst="rect">
            <a:avLst/>
          </a:prstGeom>
          <a:noFill/>
        </p:spPr>
        <p:txBody>
          <a:bodyPr wrap="square" rtlCol="0">
            <a:spAutoFit/>
          </a:bodyPr>
          <a:lstStyle/>
          <a:p>
            <a:r>
              <a:rPr lang="en-US" sz="1200" b="1" dirty="0">
                <a:solidFill>
                  <a:srgbClr val="FFFFFF"/>
                </a:solidFill>
                <a:latin typeface="Segoe UI Light"/>
              </a:rPr>
              <a:t>Hyper-Scale</a:t>
            </a:r>
          </a:p>
        </p:txBody>
      </p:sp>
      <p:sp>
        <p:nvSpPr>
          <p:cNvPr id="354" name="TextBox 353"/>
          <p:cNvSpPr txBox="1"/>
          <p:nvPr/>
        </p:nvSpPr>
        <p:spPr>
          <a:xfrm>
            <a:off x="1741068" y="1950122"/>
            <a:ext cx="1403892" cy="276999"/>
          </a:xfrm>
          <a:prstGeom prst="rect">
            <a:avLst/>
          </a:prstGeom>
          <a:noFill/>
        </p:spPr>
        <p:txBody>
          <a:bodyPr wrap="square" rtlCol="0">
            <a:spAutoFit/>
          </a:bodyPr>
          <a:lstStyle/>
          <a:p>
            <a:r>
              <a:rPr lang="en-US" sz="1200" b="1" dirty="0">
                <a:solidFill>
                  <a:srgbClr val="FFFFFF"/>
                </a:solidFill>
                <a:latin typeface="Segoe UI Light"/>
              </a:rPr>
              <a:t>Hybrid Operations</a:t>
            </a:r>
          </a:p>
        </p:txBody>
      </p:sp>
      <p:sp>
        <p:nvSpPr>
          <p:cNvPr id="355" name="TextBox 354"/>
          <p:cNvSpPr txBox="1"/>
          <p:nvPr/>
        </p:nvSpPr>
        <p:spPr>
          <a:xfrm>
            <a:off x="2301450" y="2262349"/>
            <a:ext cx="1074784" cy="276999"/>
          </a:xfrm>
          <a:prstGeom prst="rect">
            <a:avLst/>
          </a:prstGeom>
          <a:noFill/>
        </p:spPr>
        <p:txBody>
          <a:bodyPr wrap="square" rtlCol="0">
            <a:spAutoFit/>
          </a:bodyPr>
          <a:lstStyle/>
          <a:p>
            <a:r>
              <a:rPr lang="en-US" sz="1200" b="1" dirty="0">
                <a:solidFill>
                  <a:srgbClr val="FFFFFF"/>
                </a:solidFill>
                <a:latin typeface="Segoe UI Light"/>
              </a:rPr>
              <a:t>High Density</a:t>
            </a:r>
          </a:p>
        </p:txBody>
      </p:sp>
      <p:sp>
        <p:nvSpPr>
          <p:cNvPr id="356" name="TextBox 355"/>
          <p:cNvSpPr txBox="1"/>
          <p:nvPr/>
        </p:nvSpPr>
        <p:spPr>
          <a:xfrm>
            <a:off x="3692312" y="2219240"/>
            <a:ext cx="1339233" cy="276999"/>
          </a:xfrm>
          <a:prstGeom prst="rect">
            <a:avLst/>
          </a:prstGeom>
          <a:noFill/>
        </p:spPr>
        <p:txBody>
          <a:bodyPr wrap="square" rtlCol="0">
            <a:spAutoFit/>
          </a:bodyPr>
          <a:lstStyle/>
          <a:p>
            <a:r>
              <a:rPr lang="en-US" sz="1200" b="1" dirty="0">
                <a:solidFill>
                  <a:srgbClr val="FFFFFF"/>
                </a:solidFill>
                <a:latin typeface="Segoe UI Light"/>
              </a:rPr>
              <a:t>Rolling Upgrades</a:t>
            </a:r>
          </a:p>
        </p:txBody>
      </p:sp>
      <p:sp>
        <p:nvSpPr>
          <p:cNvPr id="357" name="TextBox 356"/>
          <p:cNvSpPr txBox="1"/>
          <p:nvPr/>
        </p:nvSpPr>
        <p:spPr>
          <a:xfrm>
            <a:off x="5054967" y="2484413"/>
            <a:ext cx="1339233" cy="276999"/>
          </a:xfrm>
          <a:prstGeom prst="rect">
            <a:avLst/>
          </a:prstGeom>
          <a:noFill/>
        </p:spPr>
        <p:txBody>
          <a:bodyPr wrap="square" rtlCol="0">
            <a:spAutoFit/>
          </a:bodyPr>
          <a:lstStyle/>
          <a:p>
            <a:r>
              <a:rPr lang="en-US" sz="1200" b="1" dirty="0" err="1">
                <a:solidFill>
                  <a:srgbClr val="FFFFFF"/>
                </a:solidFill>
                <a:latin typeface="Segoe UI Light"/>
              </a:rPr>
              <a:t>Stateful</a:t>
            </a:r>
            <a:r>
              <a:rPr lang="en-US" sz="1200" b="1" dirty="0">
                <a:solidFill>
                  <a:srgbClr val="FFFFFF"/>
                </a:solidFill>
                <a:latin typeface="Segoe UI Light"/>
              </a:rPr>
              <a:t> services</a:t>
            </a:r>
          </a:p>
        </p:txBody>
      </p:sp>
      <p:sp>
        <p:nvSpPr>
          <p:cNvPr id="358" name="TextBox 357"/>
          <p:cNvSpPr txBox="1"/>
          <p:nvPr/>
        </p:nvSpPr>
        <p:spPr>
          <a:xfrm>
            <a:off x="5557631" y="2250287"/>
            <a:ext cx="1339233" cy="276999"/>
          </a:xfrm>
          <a:prstGeom prst="rect">
            <a:avLst/>
          </a:prstGeom>
          <a:noFill/>
        </p:spPr>
        <p:txBody>
          <a:bodyPr wrap="square" rtlCol="0">
            <a:spAutoFit/>
          </a:bodyPr>
          <a:lstStyle/>
          <a:p>
            <a:r>
              <a:rPr lang="en-US" sz="1200" b="1" dirty="0">
                <a:solidFill>
                  <a:srgbClr val="FFFFFF"/>
                </a:solidFill>
                <a:latin typeface="Segoe UI Light"/>
              </a:rPr>
              <a:t>Low Latency</a:t>
            </a:r>
          </a:p>
        </p:txBody>
      </p:sp>
      <p:sp>
        <p:nvSpPr>
          <p:cNvPr id="359" name="TextBox 358"/>
          <p:cNvSpPr txBox="1"/>
          <p:nvPr/>
        </p:nvSpPr>
        <p:spPr>
          <a:xfrm>
            <a:off x="7348873" y="2345986"/>
            <a:ext cx="1339233" cy="461665"/>
          </a:xfrm>
          <a:prstGeom prst="rect">
            <a:avLst/>
          </a:prstGeom>
          <a:noFill/>
        </p:spPr>
        <p:txBody>
          <a:bodyPr wrap="square" rtlCol="0">
            <a:spAutoFit/>
          </a:bodyPr>
          <a:lstStyle/>
          <a:p>
            <a:pPr algn="ctr"/>
            <a:r>
              <a:rPr lang="en-US" sz="1200" b="1" dirty="0">
                <a:solidFill>
                  <a:srgbClr val="FFFFFF"/>
                </a:solidFill>
                <a:latin typeface="Segoe UI Light"/>
              </a:rPr>
              <a:t>Fast startup &amp; shutdown</a:t>
            </a:r>
          </a:p>
        </p:txBody>
      </p:sp>
      <p:sp>
        <p:nvSpPr>
          <p:cNvPr id="360" name="TextBox 359"/>
          <p:cNvSpPr txBox="1"/>
          <p:nvPr/>
        </p:nvSpPr>
        <p:spPr>
          <a:xfrm>
            <a:off x="8302837" y="1830054"/>
            <a:ext cx="1741930" cy="461665"/>
          </a:xfrm>
          <a:prstGeom prst="rect">
            <a:avLst/>
          </a:prstGeom>
          <a:noFill/>
        </p:spPr>
        <p:txBody>
          <a:bodyPr wrap="square" rtlCol="0">
            <a:spAutoFit/>
          </a:bodyPr>
          <a:lstStyle/>
          <a:p>
            <a:r>
              <a:rPr lang="en-US" sz="1200" b="1" dirty="0">
                <a:solidFill>
                  <a:srgbClr val="FFFFFF"/>
                </a:solidFill>
                <a:latin typeface="Segoe UI Light"/>
              </a:rPr>
              <a:t>Container Orchestration &amp; lifecycle management</a:t>
            </a:r>
          </a:p>
        </p:txBody>
      </p:sp>
      <p:sp>
        <p:nvSpPr>
          <p:cNvPr id="361" name="TextBox 360"/>
          <p:cNvSpPr txBox="1"/>
          <p:nvPr/>
        </p:nvSpPr>
        <p:spPr>
          <a:xfrm>
            <a:off x="9782806" y="2301825"/>
            <a:ext cx="1557236" cy="276999"/>
          </a:xfrm>
          <a:prstGeom prst="rect">
            <a:avLst/>
          </a:prstGeom>
          <a:noFill/>
        </p:spPr>
        <p:txBody>
          <a:bodyPr wrap="square" rtlCol="0">
            <a:spAutoFit/>
          </a:bodyPr>
          <a:lstStyle/>
          <a:p>
            <a:pPr algn="ctr"/>
            <a:r>
              <a:rPr lang="en-US" sz="1200" b="1" dirty="0">
                <a:solidFill>
                  <a:srgbClr val="FFFFFF"/>
                </a:solidFill>
                <a:latin typeface="Segoe UI Light"/>
              </a:rPr>
              <a:t>Replication &amp; Failover</a:t>
            </a:r>
          </a:p>
        </p:txBody>
      </p:sp>
      <p:sp>
        <p:nvSpPr>
          <p:cNvPr id="362" name="TextBox 361"/>
          <p:cNvSpPr txBox="1"/>
          <p:nvPr/>
        </p:nvSpPr>
        <p:spPr>
          <a:xfrm>
            <a:off x="412597" y="2181728"/>
            <a:ext cx="1183360" cy="646331"/>
          </a:xfrm>
          <a:prstGeom prst="rect">
            <a:avLst/>
          </a:prstGeom>
          <a:noFill/>
        </p:spPr>
        <p:txBody>
          <a:bodyPr wrap="square" rtlCol="0">
            <a:spAutoFit/>
          </a:bodyPr>
          <a:lstStyle/>
          <a:p>
            <a:pPr algn="ctr"/>
            <a:r>
              <a:rPr lang="en-US" sz="1200" b="1" dirty="0">
                <a:solidFill>
                  <a:srgbClr val="FFFFFF"/>
                </a:solidFill>
                <a:latin typeface="Segoe UI Light"/>
              </a:rPr>
              <a:t>Simple programming models</a:t>
            </a:r>
          </a:p>
        </p:txBody>
      </p:sp>
      <p:sp>
        <p:nvSpPr>
          <p:cNvPr id="363" name="TextBox 362"/>
          <p:cNvSpPr txBox="1"/>
          <p:nvPr/>
        </p:nvSpPr>
        <p:spPr>
          <a:xfrm>
            <a:off x="8688106" y="2407754"/>
            <a:ext cx="1339233" cy="276999"/>
          </a:xfrm>
          <a:prstGeom prst="rect">
            <a:avLst/>
          </a:prstGeom>
          <a:noFill/>
        </p:spPr>
        <p:txBody>
          <a:bodyPr wrap="square" rtlCol="0">
            <a:spAutoFit/>
          </a:bodyPr>
          <a:lstStyle/>
          <a:p>
            <a:r>
              <a:rPr lang="en-US" sz="1200" b="1" dirty="0">
                <a:solidFill>
                  <a:srgbClr val="FFFFFF"/>
                </a:solidFill>
                <a:latin typeface="Segoe UI Light"/>
              </a:rPr>
              <a:t>Load balancing</a:t>
            </a:r>
          </a:p>
        </p:txBody>
      </p:sp>
      <p:sp>
        <p:nvSpPr>
          <p:cNvPr id="364" name="TextBox 363"/>
          <p:cNvSpPr txBox="1"/>
          <p:nvPr/>
        </p:nvSpPr>
        <p:spPr>
          <a:xfrm>
            <a:off x="3274619" y="1910778"/>
            <a:ext cx="1359678" cy="276999"/>
          </a:xfrm>
          <a:prstGeom prst="rect">
            <a:avLst/>
          </a:prstGeom>
          <a:noFill/>
        </p:spPr>
        <p:txBody>
          <a:bodyPr wrap="square" rtlCol="0">
            <a:spAutoFit/>
          </a:bodyPr>
          <a:lstStyle/>
          <a:p>
            <a:r>
              <a:rPr lang="en-US" sz="1200" b="1" dirty="0">
                <a:solidFill>
                  <a:srgbClr val="FFFFFF"/>
                </a:solidFill>
                <a:latin typeface="Segoe UI Light"/>
              </a:rPr>
              <a:t>Data Partitioning</a:t>
            </a:r>
          </a:p>
        </p:txBody>
      </p:sp>
      <p:sp>
        <p:nvSpPr>
          <p:cNvPr id="365" name="TextBox 364"/>
          <p:cNvSpPr txBox="1"/>
          <p:nvPr/>
        </p:nvSpPr>
        <p:spPr>
          <a:xfrm>
            <a:off x="3329981" y="2531177"/>
            <a:ext cx="1538464" cy="276999"/>
          </a:xfrm>
          <a:prstGeom prst="rect">
            <a:avLst/>
          </a:prstGeom>
          <a:noFill/>
        </p:spPr>
        <p:txBody>
          <a:bodyPr wrap="square" rtlCol="0">
            <a:spAutoFit/>
          </a:bodyPr>
          <a:lstStyle/>
          <a:p>
            <a:r>
              <a:rPr lang="en-US" sz="1200" b="1" dirty="0">
                <a:solidFill>
                  <a:srgbClr val="FFFFFF"/>
                </a:solidFill>
                <a:latin typeface="Segoe UI Light"/>
              </a:rPr>
              <a:t>Automated Rollback</a:t>
            </a:r>
          </a:p>
        </p:txBody>
      </p:sp>
      <p:sp>
        <p:nvSpPr>
          <p:cNvPr id="366" name="TextBox 365"/>
          <p:cNvSpPr txBox="1"/>
          <p:nvPr/>
        </p:nvSpPr>
        <p:spPr>
          <a:xfrm>
            <a:off x="7079096" y="1849930"/>
            <a:ext cx="1339233" cy="461665"/>
          </a:xfrm>
          <a:prstGeom prst="rect">
            <a:avLst/>
          </a:prstGeom>
          <a:noFill/>
        </p:spPr>
        <p:txBody>
          <a:bodyPr wrap="square" rtlCol="0">
            <a:spAutoFit/>
          </a:bodyPr>
          <a:lstStyle/>
          <a:p>
            <a:pPr algn="ctr"/>
            <a:r>
              <a:rPr lang="en-US" sz="1200" b="1" dirty="0">
                <a:solidFill>
                  <a:srgbClr val="FFFFFF"/>
                </a:solidFill>
                <a:latin typeface="Segoe UI Light"/>
              </a:rPr>
              <a:t>Health Monitoring</a:t>
            </a:r>
          </a:p>
        </p:txBody>
      </p:sp>
      <p:sp>
        <p:nvSpPr>
          <p:cNvPr id="367" name="TextBox 366"/>
          <p:cNvSpPr txBox="1"/>
          <p:nvPr/>
        </p:nvSpPr>
        <p:spPr>
          <a:xfrm>
            <a:off x="6588836" y="2262349"/>
            <a:ext cx="1359678" cy="461665"/>
          </a:xfrm>
          <a:prstGeom prst="rect">
            <a:avLst/>
          </a:prstGeom>
          <a:noFill/>
        </p:spPr>
        <p:txBody>
          <a:bodyPr wrap="square" rtlCol="0">
            <a:spAutoFit/>
          </a:bodyPr>
          <a:lstStyle/>
          <a:p>
            <a:r>
              <a:rPr lang="en-US" sz="1200" b="1" dirty="0">
                <a:solidFill>
                  <a:srgbClr val="FFFFFF"/>
                </a:solidFill>
                <a:latin typeface="Segoe UI Light"/>
              </a:rPr>
              <a:t>Placement Constraints</a:t>
            </a:r>
          </a:p>
        </p:txBody>
      </p:sp>
    </p:spTree>
    <p:extLst>
      <p:ext uri="{BB962C8B-B14F-4D97-AF65-F5344CB8AC3E}">
        <p14:creationId xmlns:p14="http://schemas.microsoft.com/office/powerpoint/2010/main" val="1759521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496"/>
            <a:ext cx="11653523" cy="3763410"/>
          </a:xfrm>
        </p:spPr>
        <p:txBody>
          <a:bodyPr>
            <a:noAutofit/>
          </a:bodyPr>
          <a:lstStyle/>
          <a:p>
            <a:pPr marL="285750" indent="-285750">
              <a:buFont typeface="Arial" panose="020B0604020202020204" pitchFamily="34" charset="0"/>
              <a:buChar char="•"/>
            </a:pPr>
            <a:r>
              <a:rPr lang="en-US" sz="1800" dirty="0"/>
              <a:t>Provisioning and deployment of constituent </a:t>
            </a:r>
            <a:r>
              <a:rPr lang="en-US" sz="1800" dirty="0" err="1"/>
              <a:t>microservices</a:t>
            </a:r>
            <a:endParaRPr lang="en-US" sz="1800" dirty="0"/>
          </a:p>
          <a:p>
            <a:pPr marL="285750" indent="-285750">
              <a:buFont typeface="Arial" panose="020B0604020202020204" pitchFamily="34" charset="0"/>
              <a:buChar char="•"/>
            </a:pPr>
            <a:r>
              <a:rPr lang="en-US" sz="1800" dirty="0"/>
              <a:t>Upgrade </a:t>
            </a:r>
            <a:r>
              <a:rPr lang="en-US" sz="1800" dirty="0" err="1"/>
              <a:t>microservices</a:t>
            </a:r>
            <a:r>
              <a:rPr lang="en-US" sz="1800" dirty="0"/>
              <a:t> without loss of availability</a:t>
            </a:r>
          </a:p>
          <a:p>
            <a:pPr marL="285750" indent="-285750">
              <a:buFont typeface="Arial" panose="020B0604020202020204" pitchFamily="34" charset="0"/>
              <a:buChar char="•"/>
            </a:pPr>
            <a:r>
              <a:rPr lang="en-US" sz="1800" dirty="0"/>
              <a:t>Monitor </a:t>
            </a:r>
            <a:r>
              <a:rPr lang="en-US" sz="1800" dirty="0" err="1"/>
              <a:t>microservices</a:t>
            </a:r>
            <a:r>
              <a:rPr lang="en-US" sz="1800" dirty="0"/>
              <a:t> </a:t>
            </a:r>
          </a:p>
          <a:p>
            <a:pPr marL="285750" indent="-285750">
              <a:buFont typeface="Arial" panose="020B0604020202020204" pitchFamily="34" charset="0"/>
              <a:buChar char="•"/>
            </a:pPr>
            <a:r>
              <a:rPr lang="en-US" sz="1800" dirty="0"/>
              <a:t>Interface with machine management layer for </a:t>
            </a:r>
            <a:r>
              <a:rPr lang="en-US" sz="1800" dirty="0" err="1"/>
              <a:t>autoscale</a:t>
            </a:r>
            <a:r>
              <a:rPr lang="en-US" sz="1800" dirty="0"/>
              <a:t> and initiating reboot, reimage, and repair actions</a:t>
            </a:r>
          </a:p>
          <a:p>
            <a:pPr marL="285750" indent="-285750">
              <a:buFont typeface="Arial" panose="020B0604020202020204" pitchFamily="34" charset="0"/>
              <a:buChar char="•"/>
            </a:pPr>
            <a:r>
              <a:rPr lang="en-US" sz="1800" dirty="0"/>
              <a:t>Provide operational insight into aggregate utilization – inventory, performance counters/metrics, etc. – for capacity planning</a:t>
            </a:r>
          </a:p>
        </p:txBody>
      </p:sp>
      <p:sp>
        <p:nvSpPr>
          <p:cNvPr id="3" name="Title 2"/>
          <p:cNvSpPr>
            <a:spLocks noGrp="1"/>
          </p:cNvSpPr>
          <p:nvPr>
            <p:ph type="title"/>
          </p:nvPr>
        </p:nvSpPr>
        <p:spPr/>
        <p:txBody>
          <a:bodyPr>
            <a:normAutofit/>
          </a:bodyPr>
          <a:lstStyle/>
          <a:p>
            <a:r>
              <a:rPr lang="en-US" dirty="0" smtClean="0"/>
              <a:t>Application Lifecycle Management</a:t>
            </a:r>
            <a:endParaRPr lang="en-US" dirty="0"/>
          </a:p>
        </p:txBody>
      </p:sp>
    </p:spTree>
    <p:extLst>
      <p:ext uri="{BB962C8B-B14F-4D97-AF65-F5344CB8AC3E}">
        <p14:creationId xmlns:p14="http://schemas.microsoft.com/office/powerpoint/2010/main" val="289366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bwMode="auto">
          <a:xfrm>
            <a:off x="5147159" y="1595152"/>
            <a:ext cx="5788982" cy="3962122"/>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7" name="Group 46"/>
          <p:cNvGrpSpPr/>
          <p:nvPr/>
        </p:nvGrpSpPr>
        <p:grpSpPr>
          <a:xfrm>
            <a:off x="4351539" y="881447"/>
            <a:ext cx="7722019" cy="5336430"/>
            <a:chOff x="4057781" y="1257300"/>
            <a:chExt cx="8026324" cy="5546725"/>
          </a:xfrm>
          <a:solidFill>
            <a:srgbClr val="00BCF2"/>
          </a:solidFill>
        </p:grpSpPr>
        <p:sp>
          <p:nvSpPr>
            <p:cNvPr id="50" name="Freeform 49"/>
            <p:cNvSpPr/>
            <p:nvPr/>
          </p:nvSpPr>
          <p:spPr bwMode="auto">
            <a:xfrm>
              <a:off x="4057781" y="4436645"/>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52" name="Freeform 51"/>
            <p:cNvSpPr/>
            <p:nvPr/>
          </p:nvSpPr>
          <p:spPr bwMode="auto">
            <a:xfrm>
              <a:off x="4057781" y="2661294"/>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56" name="Freeform 55"/>
            <p:cNvSpPr/>
            <p:nvPr/>
          </p:nvSpPr>
          <p:spPr bwMode="auto">
            <a:xfrm>
              <a:off x="9243353" y="4436645"/>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58" name="Freeform 57"/>
            <p:cNvSpPr/>
            <p:nvPr/>
          </p:nvSpPr>
          <p:spPr bwMode="auto">
            <a:xfrm>
              <a:off x="9243353" y="2661294"/>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61" name="Freeform 60"/>
            <p:cNvSpPr/>
            <p:nvPr/>
          </p:nvSpPr>
          <p:spPr bwMode="auto">
            <a:xfrm>
              <a:off x="6603694" y="5840639"/>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63" name="Freeform 62"/>
            <p:cNvSpPr/>
            <p:nvPr/>
          </p:nvSpPr>
          <p:spPr bwMode="auto">
            <a:xfrm>
              <a:off x="6603694" y="1257300"/>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grpSp>
      <p:pic>
        <p:nvPicPr>
          <p:cNvPr id="44" name="Picture 43"/>
          <p:cNvPicPr>
            <a:picLocks noChangeAspect="1"/>
          </p:cNvPicPr>
          <p:nvPr/>
        </p:nvPicPr>
        <p:blipFill>
          <a:blip r:embed="rId4"/>
          <a:stretch>
            <a:fillRect/>
          </a:stretch>
        </p:blipFill>
        <p:spPr>
          <a:xfrm>
            <a:off x="66400" y="2463407"/>
            <a:ext cx="2728420" cy="3054280"/>
          </a:xfrm>
          <a:prstGeom prst="rect">
            <a:avLst/>
          </a:prstGeom>
        </p:spPr>
      </p:pic>
      <p:sp>
        <p:nvSpPr>
          <p:cNvPr id="19" name="Hexagon 18"/>
          <p:cNvSpPr/>
          <p:nvPr/>
        </p:nvSpPr>
        <p:spPr bwMode="auto">
          <a:xfrm>
            <a:off x="7025023" y="1032498"/>
            <a:ext cx="383138" cy="318684"/>
          </a:xfrm>
          <a:prstGeom prst="hexagon">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2" name="Hexagon 21"/>
          <p:cNvSpPr/>
          <p:nvPr/>
        </p:nvSpPr>
        <p:spPr bwMode="auto">
          <a:xfrm>
            <a:off x="2117168" y="4703274"/>
            <a:ext cx="383138" cy="318684"/>
          </a:xfrm>
          <a:prstGeom prst="hexagon">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37" name="Hexagon 36"/>
          <p:cNvSpPr/>
          <p:nvPr/>
        </p:nvSpPr>
        <p:spPr bwMode="auto">
          <a:xfrm>
            <a:off x="2162379" y="3802510"/>
            <a:ext cx="383138" cy="318684"/>
          </a:xfrm>
          <a:prstGeom prst="hexagon">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38" name="Hexagon 37"/>
          <p:cNvSpPr/>
          <p:nvPr/>
        </p:nvSpPr>
        <p:spPr bwMode="auto">
          <a:xfrm>
            <a:off x="7008878" y="5397933"/>
            <a:ext cx="383138" cy="318684"/>
          </a:xfrm>
          <a:prstGeom prst="hexagon">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42" name="Title 2"/>
          <p:cNvSpPr>
            <a:spLocks noGrp="1"/>
          </p:cNvSpPr>
          <p:nvPr>
            <p:ph type="title"/>
          </p:nvPr>
        </p:nvSpPr>
        <p:spPr>
          <a:xfrm>
            <a:off x="119835" y="84211"/>
            <a:ext cx="11655840" cy="899537"/>
          </a:xfrm>
        </p:spPr>
        <p:txBody>
          <a:bodyPr/>
          <a:lstStyle/>
          <a:p>
            <a:r>
              <a:rPr lang="en-US" dirty="0"/>
              <a:t>Upgrading Services with zero downtime</a:t>
            </a:r>
          </a:p>
        </p:txBody>
      </p:sp>
      <p:sp>
        <p:nvSpPr>
          <p:cNvPr id="43" name="TextBox 42"/>
          <p:cNvSpPr txBox="1"/>
          <p:nvPr/>
        </p:nvSpPr>
        <p:spPr>
          <a:xfrm>
            <a:off x="167890" y="1475820"/>
            <a:ext cx="2025982" cy="788255"/>
          </a:xfrm>
          <a:prstGeom prst="rect">
            <a:avLst/>
          </a:prstGeom>
          <a:noFill/>
        </p:spPr>
        <p:txBody>
          <a:bodyPr wrap="square" lIns="179285" tIns="143428" rIns="179285" bIns="143428" rtlCol="0">
            <a:spAutoFit/>
          </a:bodyPr>
          <a:lstStyle/>
          <a:p>
            <a:pPr>
              <a:lnSpc>
                <a:spcPct val="90000"/>
              </a:lnSpc>
              <a:spcAft>
                <a:spcPts val="588"/>
              </a:spcAft>
            </a:pPr>
            <a:r>
              <a:rPr lang="en-US" dirty="0">
                <a:solidFill>
                  <a:prstClr val="black"/>
                </a:solidFill>
              </a:rPr>
              <a:t>Application Package</a:t>
            </a:r>
          </a:p>
        </p:txBody>
      </p:sp>
      <p:sp>
        <p:nvSpPr>
          <p:cNvPr id="23" name="Hexagon 22"/>
          <p:cNvSpPr/>
          <p:nvPr/>
        </p:nvSpPr>
        <p:spPr bwMode="auto">
          <a:xfrm>
            <a:off x="1447818" y="3805767"/>
            <a:ext cx="383138" cy="31868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9" name="Hexagon 28"/>
          <p:cNvSpPr/>
          <p:nvPr/>
        </p:nvSpPr>
        <p:spPr bwMode="auto">
          <a:xfrm>
            <a:off x="7533038" y="5408083"/>
            <a:ext cx="383138" cy="31868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33" name="Hexagon 32"/>
          <p:cNvSpPr/>
          <p:nvPr/>
        </p:nvSpPr>
        <p:spPr bwMode="auto">
          <a:xfrm>
            <a:off x="5142319" y="2356402"/>
            <a:ext cx="383138" cy="31868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36" name="Hexagon 35"/>
          <p:cNvSpPr/>
          <p:nvPr/>
        </p:nvSpPr>
        <p:spPr bwMode="auto">
          <a:xfrm>
            <a:off x="7580414" y="1026119"/>
            <a:ext cx="383138" cy="31868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46" name="Hexagon 45"/>
          <p:cNvSpPr/>
          <p:nvPr/>
        </p:nvSpPr>
        <p:spPr bwMode="auto">
          <a:xfrm>
            <a:off x="1447818" y="4704902"/>
            <a:ext cx="383138" cy="31868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51" name="Hexagon 50"/>
          <p:cNvSpPr/>
          <p:nvPr/>
        </p:nvSpPr>
        <p:spPr bwMode="auto">
          <a:xfrm>
            <a:off x="4617482" y="2356402"/>
            <a:ext cx="357988" cy="305492"/>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grpSp>
        <p:nvGrpSpPr>
          <p:cNvPr id="53" name="Group 52"/>
          <p:cNvGrpSpPr/>
          <p:nvPr/>
        </p:nvGrpSpPr>
        <p:grpSpPr>
          <a:xfrm>
            <a:off x="9532469" y="3940929"/>
            <a:ext cx="383138" cy="506901"/>
            <a:chOff x="913929" y="2513723"/>
            <a:chExt cx="390821" cy="517065"/>
          </a:xfrm>
        </p:grpSpPr>
        <p:sp>
          <p:nvSpPr>
            <p:cNvPr id="54" name="Hexagon 53"/>
            <p:cNvSpPr/>
            <p:nvPr/>
          </p:nvSpPr>
          <p:spPr bwMode="auto">
            <a:xfrm>
              <a:off x="913929" y="2609719"/>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55" name="TextBox 54"/>
            <p:cNvSpPr txBox="1"/>
            <p:nvPr/>
          </p:nvSpPr>
          <p:spPr>
            <a:xfrm>
              <a:off x="913929" y="2513723"/>
              <a:ext cx="304800" cy="517065"/>
            </a:xfrm>
            <a:prstGeom prst="rect">
              <a:avLst/>
            </a:prstGeom>
            <a:noFill/>
          </p:spPr>
          <p:txBody>
            <a:bodyPr wrap="square" lIns="179285" tIns="143428" rIns="179285" bIns="143428" rtlCol="0">
              <a:spAutoFit/>
            </a:bodyPr>
            <a:lstStyle/>
            <a:p>
              <a:pPr>
                <a:lnSpc>
                  <a:spcPct val="90000"/>
                </a:lnSpc>
                <a:spcAft>
                  <a:spcPts val="588"/>
                </a:spcAft>
              </a:pPr>
              <a:endParaRPr lang="en-US" sz="1568" dirty="0">
                <a:gradFill>
                  <a:gsLst>
                    <a:gs pos="2917">
                      <a:srgbClr val="FFFFFF"/>
                    </a:gs>
                    <a:gs pos="30000">
                      <a:srgbClr val="FFFFFF"/>
                    </a:gs>
                  </a:gsLst>
                  <a:lin ang="5400000" scaled="0"/>
                </a:gradFill>
              </a:endParaRPr>
            </a:p>
          </p:txBody>
        </p:sp>
      </p:grpSp>
      <p:sp>
        <p:nvSpPr>
          <p:cNvPr id="57" name="Hexagon 56"/>
          <p:cNvSpPr/>
          <p:nvPr/>
        </p:nvSpPr>
        <p:spPr bwMode="auto">
          <a:xfrm>
            <a:off x="9550931" y="2343210"/>
            <a:ext cx="383138" cy="31868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41" name="TextBox 40"/>
          <p:cNvSpPr txBox="1"/>
          <p:nvPr/>
        </p:nvSpPr>
        <p:spPr>
          <a:xfrm>
            <a:off x="5796443" y="2195214"/>
            <a:ext cx="1397612" cy="534083"/>
          </a:xfrm>
          <a:prstGeom prst="rect">
            <a:avLst/>
          </a:prstGeom>
          <a:noFill/>
        </p:spPr>
        <p:txBody>
          <a:bodyPr wrap="none" lIns="179285" tIns="143428" rIns="179285" bIns="143428" rtlCol="0">
            <a:spAutoFit/>
          </a:bodyPr>
          <a:lstStyle/>
          <a:p>
            <a:pPr>
              <a:lnSpc>
                <a:spcPct val="90000"/>
              </a:lnSpc>
              <a:spcAft>
                <a:spcPts val="588"/>
              </a:spcAft>
            </a:pPr>
            <a:r>
              <a:rPr lang="en-US" sz="1765" dirty="0">
                <a:gradFill>
                  <a:gsLst>
                    <a:gs pos="2917">
                      <a:srgbClr val="FFFFFF"/>
                    </a:gs>
                    <a:gs pos="30000">
                      <a:srgbClr val="FFFFFF"/>
                    </a:gs>
                  </a:gsLst>
                  <a:lin ang="5400000" scaled="0"/>
                </a:gradFill>
              </a:rPr>
              <a:t>FD0/UD0</a:t>
            </a:r>
          </a:p>
        </p:txBody>
      </p:sp>
      <p:sp>
        <p:nvSpPr>
          <p:cNvPr id="45" name="TextBox 44"/>
          <p:cNvSpPr txBox="1"/>
          <p:nvPr/>
        </p:nvSpPr>
        <p:spPr>
          <a:xfrm>
            <a:off x="5840034" y="3802564"/>
            <a:ext cx="1397612" cy="534083"/>
          </a:xfrm>
          <a:prstGeom prst="rect">
            <a:avLst/>
          </a:prstGeom>
          <a:noFill/>
        </p:spPr>
        <p:txBody>
          <a:bodyPr wrap="none" lIns="179285" tIns="143428" rIns="179285" bIns="143428" rtlCol="0">
            <a:spAutoFit/>
          </a:bodyPr>
          <a:lstStyle/>
          <a:p>
            <a:pPr>
              <a:lnSpc>
                <a:spcPct val="90000"/>
              </a:lnSpc>
              <a:spcAft>
                <a:spcPts val="588"/>
              </a:spcAft>
            </a:pPr>
            <a:r>
              <a:rPr lang="en-US" sz="1765" dirty="0">
                <a:gradFill>
                  <a:gsLst>
                    <a:gs pos="2917">
                      <a:srgbClr val="FFFFFF"/>
                    </a:gs>
                    <a:gs pos="30000">
                      <a:srgbClr val="FFFFFF"/>
                    </a:gs>
                  </a:gsLst>
                  <a:lin ang="5400000" scaled="0"/>
                </a:gradFill>
              </a:rPr>
              <a:t>FD0/UD1</a:t>
            </a:r>
          </a:p>
        </p:txBody>
      </p:sp>
      <p:sp>
        <p:nvSpPr>
          <p:cNvPr id="48" name="TextBox 47"/>
          <p:cNvSpPr txBox="1"/>
          <p:nvPr/>
        </p:nvSpPr>
        <p:spPr>
          <a:xfrm>
            <a:off x="8250302" y="880334"/>
            <a:ext cx="1397612" cy="534083"/>
          </a:xfrm>
          <a:prstGeom prst="rect">
            <a:avLst/>
          </a:prstGeom>
          <a:noFill/>
        </p:spPr>
        <p:txBody>
          <a:bodyPr wrap="none" lIns="179285" tIns="143428" rIns="179285" bIns="143428" rtlCol="0">
            <a:spAutoFit/>
          </a:bodyPr>
          <a:lstStyle/>
          <a:p>
            <a:pPr>
              <a:lnSpc>
                <a:spcPct val="90000"/>
              </a:lnSpc>
              <a:spcAft>
                <a:spcPts val="588"/>
              </a:spcAft>
            </a:pPr>
            <a:r>
              <a:rPr lang="en-US" sz="1765" dirty="0">
                <a:gradFill>
                  <a:gsLst>
                    <a:gs pos="2917">
                      <a:srgbClr val="FFFFFF"/>
                    </a:gs>
                    <a:gs pos="30000">
                      <a:srgbClr val="FFFFFF"/>
                    </a:gs>
                  </a:gsLst>
                  <a:lin ang="5400000" scaled="0"/>
                </a:gradFill>
              </a:rPr>
              <a:t>FD1/UD6</a:t>
            </a:r>
          </a:p>
        </p:txBody>
      </p:sp>
      <p:sp>
        <p:nvSpPr>
          <p:cNvPr id="49" name="TextBox 48"/>
          <p:cNvSpPr txBox="1"/>
          <p:nvPr/>
        </p:nvSpPr>
        <p:spPr>
          <a:xfrm>
            <a:off x="10805198" y="2195214"/>
            <a:ext cx="1397612" cy="534083"/>
          </a:xfrm>
          <a:prstGeom prst="rect">
            <a:avLst/>
          </a:prstGeom>
          <a:noFill/>
        </p:spPr>
        <p:txBody>
          <a:bodyPr wrap="none" lIns="179285" tIns="143428" rIns="179285" bIns="143428" rtlCol="0">
            <a:spAutoFit/>
          </a:bodyPr>
          <a:lstStyle/>
          <a:p>
            <a:pPr>
              <a:lnSpc>
                <a:spcPct val="90000"/>
              </a:lnSpc>
              <a:spcAft>
                <a:spcPts val="588"/>
              </a:spcAft>
            </a:pPr>
            <a:r>
              <a:rPr lang="en-US" sz="1765" dirty="0">
                <a:gradFill>
                  <a:gsLst>
                    <a:gs pos="2917">
                      <a:srgbClr val="FFFFFF"/>
                    </a:gs>
                    <a:gs pos="30000">
                      <a:srgbClr val="FFFFFF"/>
                    </a:gs>
                  </a:gsLst>
                  <a:lin ang="5400000" scaled="0"/>
                </a:gradFill>
              </a:rPr>
              <a:t>FD1/UD5</a:t>
            </a:r>
          </a:p>
        </p:txBody>
      </p:sp>
      <p:sp>
        <p:nvSpPr>
          <p:cNvPr id="59" name="TextBox 58"/>
          <p:cNvSpPr txBox="1"/>
          <p:nvPr/>
        </p:nvSpPr>
        <p:spPr>
          <a:xfrm>
            <a:off x="10830933" y="3898857"/>
            <a:ext cx="1397612" cy="534083"/>
          </a:xfrm>
          <a:prstGeom prst="rect">
            <a:avLst/>
          </a:prstGeom>
          <a:noFill/>
        </p:spPr>
        <p:txBody>
          <a:bodyPr wrap="none" lIns="179285" tIns="143428" rIns="179285" bIns="143428" rtlCol="0">
            <a:spAutoFit/>
          </a:bodyPr>
          <a:lstStyle/>
          <a:p>
            <a:pPr>
              <a:lnSpc>
                <a:spcPct val="90000"/>
              </a:lnSpc>
              <a:spcAft>
                <a:spcPts val="588"/>
              </a:spcAft>
            </a:pPr>
            <a:r>
              <a:rPr lang="en-US" sz="1765" dirty="0">
                <a:gradFill>
                  <a:gsLst>
                    <a:gs pos="2917">
                      <a:srgbClr val="FFFFFF"/>
                    </a:gs>
                    <a:gs pos="30000">
                      <a:srgbClr val="FFFFFF"/>
                    </a:gs>
                  </a:gsLst>
                  <a:lin ang="5400000" scaled="0"/>
                </a:gradFill>
              </a:rPr>
              <a:t>FD2/UD4</a:t>
            </a:r>
          </a:p>
        </p:txBody>
      </p:sp>
      <p:sp>
        <p:nvSpPr>
          <p:cNvPr id="60" name="Arc 59"/>
          <p:cNvSpPr/>
          <p:nvPr/>
        </p:nvSpPr>
        <p:spPr>
          <a:xfrm rot="6980875">
            <a:off x="7736927" y="-1306187"/>
            <a:ext cx="2006026" cy="6348977"/>
          </a:xfrm>
          <a:prstGeom prst="arc">
            <a:avLst>
              <a:gd name="adj1" fmla="val 16502728"/>
              <a:gd name="adj2" fmla="val 5435725"/>
            </a:avLst>
          </a:prstGeom>
          <a:ln w="15875">
            <a:solidFill>
              <a:schemeClr val="accent2">
                <a:lumMod val="20000"/>
                <a:lumOff val="80000"/>
              </a:schemeClr>
            </a:solidFill>
            <a:prstDash val="lgDashDot"/>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solidFill>
                <a:srgbClr val="FFFFFF"/>
              </a:solidFill>
            </a:endParaRPr>
          </a:p>
        </p:txBody>
      </p:sp>
      <p:sp>
        <p:nvSpPr>
          <p:cNvPr id="62" name="Arc 61"/>
          <p:cNvSpPr/>
          <p:nvPr/>
        </p:nvSpPr>
        <p:spPr>
          <a:xfrm rot="14597496">
            <a:off x="7547237" y="2228063"/>
            <a:ext cx="2227657" cy="6348977"/>
          </a:xfrm>
          <a:prstGeom prst="arc">
            <a:avLst>
              <a:gd name="adj1" fmla="val 16630267"/>
              <a:gd name="adj2" fmla="val 5066703"/>
            </a:avLst>
          </a:prstGeom>
          <a:ln w="15875">
            <a:solidFill>
              <a:schemeClr val="accent2">
                <a:lumMod val="20000"/>
                <a:lumOff val="80000"/>
              </a:schemeClr>
            </a:solidFill>
            <a:prstDash val="lgDashDot"/>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solidFill>
                <a:srgbClr val="FFFFFF"/>
              </a:solidFill>
            </a:endParaRPr>
          </a:p>
        </p:txBody>
      </p:sp>
      <p:sp>
        <p:nvSpPr>
          <p:cNvPr id="64" name="Arc 63"/>
          <p:cNvSpPr/>
          <p:nvPr/>
        </p:nvSpPr>
        <p:spPr>
          <a:xfrm rot="2128995">
            <a:off x="3859335" y="1623593"/>
            <a:ext cx="3772230" cy="3854439"/>
          </a:xfrm>
          <a:prstGeom prst="arc">
            <a:avLst>
              <a:gd name="adj1" fmla="val 13615535"/>
              <a:gd name="adj2" fmla="val 3790941"/>
            </a:avLst>
          </a:prstGeom>
          <a:ln w="22225">
            <a:solidFill>
              <a:schemeClr val="accent2">
                <a:lumMod val="20000"/>
                <a:lumOff val="80000"/>
              </a:schemeClr>
            </a:solidFill>
            <a:prstDash val="lgDashDot"/>
          </a:ln>
        </p:spPr>
        <p:style>
          <a:lnRef idx="2">
            <a:schemeClr val="dk1"/>
          </a:lnRef>
          <a:fillRef idx="0">
            <a:schemeClr val="dk1"/>
          </a:fillRef>
          <a:effectRef idx="1">
            <a:schemeClr val="dk1"/>
          </a:effectRef>
          <a:fontRef idx="minor">
            <a:schemeClr val="tx1"/>
          </a:fontRef>
        </p:style>
        <p:txBody>
          <a:bodyPr rtlCol="0" anchor="ctr"/>
          <a:lstStyle/>
          <a:p>
            <a:pPr algn="ctr"/>
            <a:endParaRPr lang="en-US" sz="1765">
              <a:solidFill>
                <a:srgbClr val="FF0000"/>
              </a:solidFill>
            </a:endParaRPr>
          </a:p>
        </p:txBody>
      </p:sp>
      <p:sp>
        <p:nvSpPr>
          <p:cNvPr id="65" name="TextBox 64"/>
          <p:cNvSpPr txBox="1"/>
          <p:nvPr/>
        </p:nvSpPr>
        <p:spPr>
          <a:xfrm>
            <a:off x="8307677" y="5216815"/>
            <a:ext cx="1397612" cy="534083"/>
          </a:xfrm>
          <a:prstGeom prst="rect">
            <a:avLst/>
          </a:prstGeom>
          <a:noFill/>
        </p:spPr>
        <p:txBody>
          <a:bodyPr wrap="none" lIns="179285" tIns="143428" rIns="179285" bIns="143428" rtlCol="0">
            <a:spAutoFit/>
          </a:bodyPr>
          <a:lstStyle/>
          <a:p>
            <a:pPr>
              <a:lnSpc>
                <a:spcPct val="90000"/>
              </a:lnSpc>
              <a:spcAft>
                <a:spcPts val="588"/>
              </a:spcAft>
            </a:pPr>
            <a:r>
              <a:rPr lang="en-US" sz="1765" dirty="0">
                <a:gradFill>
                  <a:gsLst>
                    <a:gs pos="2917">
                      <a:srgbClr val="FFFFFF"/>
                    </a:gs>
                    <a:gs pos="30000">
                      <a:srgbClr val="FFFFFF"/>
                    </a:gs>
                  </a:gsLst>
                  <a:lin ang="5400000" scaled="0"/>
                </a:gradFill>
              </a:rPr>
              <a:t>FD2/UD3</a:t>
            </a:r>
          </a:p>
        </p:txBody>
      </p:sp>
      <p:sp>
        <p:nvSpPr>
          <p:cNvPr id="69" name="Hexagon 68"/>
          <p:cNvSpPr/>
          <p:nvPr/>
        </p:nvSpPr>
        <p:spPr bwMode="auto">
          <a:xfrm>
            <a:off x="1435675" y="4703274"/>
            <a:ext cx="402307" cy="336490"/>
          </a:xfrm>
          <a:prstGeom prst="hexagon">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70" name="Hexagon 69"/>
          <p:cNvSpPr/>
          <p:nvPr/>
        </p:nvSpPr>
        <p:spPr bwMode="auto">
          <a:xfrm>
            <a:off x="1447818" y="4703463"/>
            <a:ext cx="402307" cy="336490"/>
          </a:xfrm>
          <a:prstGeom prst="hexagon">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71" name="Hexagon 70"/>
          <p:cNvSpPr/>
          <p:nvPr/>
        </p:nvSpPr>
        <p:spPr bwMode="auto">
          <a:xfrm>
            <a:off x="1435675" y="4700415"/>
            <a:ext cx="402307" cy="336490"/>
          </a:xfrm>
          <a:prstGeom prst="hexagon">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74" name="Hexagon 73"/>
          <p:cNvSpPr/>
          <p:nvPr/>
        </p:nvSpPr>
        <p:spPr bwMode="auto">
          <a:xfrm>
            <a:off x="1452651" y="4702658"/>
            <a:ext cx="383138" cy="318684"/>
          </a:xfrm>
          <a:prstGeom prst="hexagon">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454959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1" nodeType="clickEffect">
                                  <p:stCondLst>
                                    <p:cond delay="0"/>
                                  </p:stCondLst>
                                  <p:childTnLst>
                                    <p:animMotion origin="layout" path="M 1.205E-6 -9.8956E-7 L 0.25925 -0.34067 " pathEditMode="relative" rAng="0" ptsTypes="AA">
                                      <p:cBhvr>
                                        <p:cTn id="12" dur="2000" fill="hold"/>
                                        <p:tgtEl>
                                          <p:spTgt spid="71"/>
                                        </p:tgtEl>
                                        <p:attrNameLst>
                                          <p:attrName>ppt_x</p:attrName>
                                          <p:attrName>ppt_y</p:attrName>
                                        </p:attrNameLst>
                                      </p:cBhvr>
                                      <p:rCtr x="12956" y="-17045"/>
                                    </p:animMotion>
                                  </p:childTnLst>
                                </p:cTn>
                              </p:par>
                              <p:par>
                                <p:cTn id="13" presetID="1" presetClass="entr" presetSubtype="0" fill="hold" grpId="0"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1" nodeType="clickEffect">
                                  <p:stCondLst>
                                    <p:cond delay="0"/>
                                  </p:stCondLst>
                                  <p:childTnLst>
                                    <p:animMotion origin="layout" path="M 1.53178E-8 -4.91602E-6 L 0.66403 -0.34453 " pathEditMode="relative" rAng="0" ptsTypes="AA">
                                      <p:cBhvr>
                                        <p:cTn id="18" dur="2000" fill="hold"/>
                                        <p:tgtEl>
                                          <p:spTgt spid="70"/>
                                        </p:tgtEl>
                                        <p:attrNameLst>
                                          <p:attrName>ppt_x</p:attrName>
                                          <p:attrName>ppt_y</p:attrName>
                                        </p:attrNameLst>
                                      </p:cBhvr>
                                      <p:rCtr x="33201" y="-17227"/>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42" presetClass="path" presetSubtype="0" accel="50000" decel="50000" fill="hold" grpId="1" nodeType="withEffect">
                                  <p:stCondLst>
                                    <p:cond delay="0"/>
                                  </p:stCondLst>
                                  <p:childTnLst>
                                    <p:animMotion origin="layout" path="M 1.205E-6 -4.91602E-6 L 0.66454 -0.09736 " pathEditMode="relative" rAng="0" ptsTypes="AA">
                                      <p:cBhvr>
                                        <p:cTn id="24" dur="2000" fill="hold"/>
                                        <p:tgtEl>
                                          <p:spTgt spid="69"/>
                                        </p:tgtEl>
                                        <p:attrNameLst>
                                          <p:attrName>ppt_x</p:attrName>
                                          <p:attrName>ppt_y</p:attrName>
                                        </p:attrNameLst>
                                      </p:cBhvr>
                                      <p:rCtr x="33227" y="-488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69" grpId="1" animBg="1"/>
      <p:bldP spid="70" grpId="0" animBg="1"/>
      <p:bldP spid="70" grpId="1" animBg="1"/>
      <p:bldP spid="71" grpId="0" animBg="1"/>
      <p:bldP spid="71" grpId="1" animBg="1"/>
      <p:bldP spid="7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5"/>
          <p:cNvSpPr>
            <a:spLocks noGrp="1" noChangeArrowheads="1"/>
          </p:cNvSpPr>
          <p:nvPr>
            <p:ph type="body" sz="quarter" idx="10"/>
          </p:nvPr>
        </p:nvSpPr>
        <p:spPr>
          <a:xfrm>
            <a:off x="269239" y="1189496"/>
            <a:ext cx="11653523" cy="4224169"/>
          </a:xfrm>
        </p:spPr>
        <p:txBody>
          <a:bodyPr/>
          <a:lstStyle/>
          <a:p>
            <a:r>
              <a:rPr lang="en-US" dirty="0" smtClean="0"/>
              <a:t>Reads are completed </a:t>
            </a:r>
            <a:br>
              <a:rPr lang="en-US" dirty="0" smtClean="0"/>
            </a:br>
            <a:r>
              <a:rPr lang="en-US" dirty="0" smtClean="0"/>
              <a:t>at the primary</a:t>
            </a:r>
          </a:p>
          <a:p>
            <a:r>
              <a:rPr lang="en-US" dirty="0" smtClean="0"/>
              <a:t>Writes are replicated </a:t>
            </a:r>
            <a:br>
              <a:rPr lang="en-US" dirty="0" smtClean="0"/>
            </a:br>
            <a:r>
              <a:rPr lang="en-US" dirty="0" smtClean="0"/>
              <a:t>to the write </a:t>
            </a:r>
            <a:br>
              <a:rPr lang="en-US" dirty="0" smtClean="0"/>
            </a:br>
            <a:r>
              <a:rPr lang="en-US" dirty="0" smtClean="0"/>
              <a:t>quorum of </a:t>
            </a:r>
            <a:br>
              <a:rPr lang="en-US" dirty="0" smtClean="0"/>
            </a:br>
            <a:r>
              <a:rPr lang="en-US" dirty="0" err="1" smtClean="0"/>
              <a:t>secondaries</a:t>
            </a:r>
            <a:endParaRPr lang="en-US" dirty="0" smtClean="0"/>
          </a:p>
          <a:p>
            <a:endParaRPr lang="en-US" dirty="0"/>
          </a:p>
        </p:txBody>
      </p:sp>
      <p:sp>
        <p:nvSpPr>
          <p:cNvPr id="538628" name="Rectangle 4"/>
          <p:cNvSpPr>
            <a:spLocks noGrp="1" noChangeArrowheads="1"/>
          </p:cNvSpPr>
          <p:nvPr>
            <p:ph type="title"/>
          </p:nvPr>
        </p:nvSpPr>
        <p:spPr/>
        <p:txBody>
          <a:bodyPr/>
          <a:lstStyle/>
          <a:p>
            <a:r>
              <a:rPr lang="en-US" dirty="0" smtClean="0"/>
              <a:t>Replication</a:t>
            </a:r>
            <a:endParaRPr lang="en-US" dirty="0"/>
          </a:p>
        </p:txBody>
      </p:sp>
      <p:sp>
        <p:nvSpPr>
          <p:cNvPr id="538658" name="Freeform 34"/>
          <p:cNvSpPr>
            <a:spLocks/>
          </p:cNvSpPr>
          <p:nvPr/>
        </p:nvSpPr>
        <p:spPr bwMode="auto">
          <a:xfrm>
            <a:off x="4572216" y="3606774"/>
            <a:ext cx="7517334" cy="2057109"/>
          </a:xfrm>
          <a:custGeom>
            <a:avLst/>
            <a:gdLst/>
            <a:ahLst/>
            <a:cxnLst>
              <a:cxn ang="0">
                <a:pos x="0" y="576"/>
              </a:cxn>
              <a:cxn ang="0">
                <a:pos x="1200" y="0"/>
              </a:cxn>
              <a:cxn ang="0">
                <a:pos x="2400" y="576"/>
              </a:cxn>
            </a:cxnLst>
            <a:rect l="0" t="0" r="r" b="b"/>
            <a:pathLst>
              <a:path w="2400" h="576">
                <a:moveTo>
                  <a:pt x="0" y="576"/>
                </a:moveTo>
                <a:cubicBezTo>
                  <a:pt x="400" y="288"/>
                  <a:pt x="800" y="0"/>
                  <a:pt x="1200" y="0"/>
                </a:cubicBezTo>
                <a:cubicBezTo>
                  <a:pt x="1600" y="0"/>
                  <a:pt x="2200" y="480"/>
                  <a:pt x="2400" y="576"/>
                </a:cubicBezTo>
              </a:path>
            </a:pathLst>
          </a:custGeom>
          <a:noFill/>
          <a:ln w="57150" cap="rnd">
            <a:solidFill>
              <a:schemeClr val="tx1">
                <a:lumMod val="95000"/>
                <a:lumOff val="5000"/>
              </a:schemeClr>
            </a:solidFill>
            <a:prstDash val="solid"/>
            <a:round/>
            <a:headEnd/>
            <a:tailEnd/>
          </a:ln>
          <a:effectLst/>
        </p:spPr>
        <p:txBody>
          <a:bodyPr vert="horz" wrap="square" lIns="121903" tIns="60952" rIns="121903" bIns="60952" numCol="1" anchor="t" anchorCtr="0" compatLnSpc="1">
            <a:prstTxWarp prst="textNoShape">
              <a:avLst/>
            </a:prstTxWarp>
          </a:bodyPr>
          <a:lstStyle/>
          <a:p>
            <a:endParaRPr lang="en-US" sz="2400">
              <a:solidFill>
                <a:prstClr val="black"/>
              </a:solidFill>
            </a:endParaRPr>
          </a:p>
        </p:txBody>
      </p:sp>
      <p:sp>
        <p:nvSpPr>
          <p:cNvPr id="538660" name="Oval 36"/>
          <p:cNvSpPr>
            <a:spLocks noChangeArrowheads="1"/>
          </p:cNvSpPr>
          <p:nvPr/>
        </p:nvSpPr>
        <p:spPr bwMode="auto">
          <a:xfrm>
            <a:off x="7416613" y="2844883"/>
            <a:ext cx="1828541" cy="1371405"/>
          </a:xfrm>
          <a:prstGeom prst="ellipse">
            <a:avLst/>
          </a:prstGeom>
          <a:solidFill>
            <a:schemeClr val="accent1"/>
          </a:solidFill>
          <a:ln w="9525">
            <a:noFill/>
            <a:round/>
            <a:headEnd/>
            <a:tailEnd/>
          </a:ln>
          <a:effectLst/>
        </p:spPr>
        <p:txBody>
          <a:bodyPr vert="horz" wrap="none" lIns="121903" tIns="60952" rIns="121903" bIns="60952" numCol="1" anchor="ctr" anchorCtr="0" compatLnSpc="1">
            <a:prstTxWarp prst="textNoShape">
              <a:avLst/>
            </a:prstTxWarp>
          </a:bodyPr>
          <a:lstStyle/>
          <a:p>
            <a:pPr algn="ctr">
              <a:spcBef>
                <a:spcPct val="0"/>
              </a:spcBef>
            </a:pPr>
            <a:r>
              <a:rPr lang="en-US" sz="2400" dirty="0">
                <a:solidFill>
                  <a:srgbClr val="FFFFFF"/>
                </a:solidFill>
              </a:rPr>
              <a:t>P</a:t>
            </a:r>
          </a:p>
        </p:txBody>
      </p:sp>
      <p:cxnSp>
        <p:nvCxnSpPr>
          <p:cNvPr id="538661" name="AutoShape 37"/>
          <p:cNvCxnSpPr>
            <a:cxnSpLocks noChangeShapeType="1"/>
            <a:stCxn id="538676" idx="0"/>
            <a:endCxn id="538660" idx="2"/>
          </p:cNvCxnSpPr>
          <p:nvPr/>
        </p:nvCxnSpPr>
        <p:spPr bwMode="auto">
          <a:xfrm rot="16200000">
            <a:off x="6718212" y="3213131"/>
            <a:ext cx="380946" cy="1015856"/>
          </a:xfrm>
          <a:prstGeom prst="curvedConnector2">
            <a:avLst/>
          </a:prstGeom>
          <a:noFill/>
          <a:ln w="31750">
            <a:solidFill>
              <a:schemeClr val="tx1"/>
            </a:solidFill>
            <a:round/>
            <a:headEnd/>
            <a:tailEnd type="triangle" w="lg" len="lg"/>
          </a:ln>
          <a:effectLst/>
        </p:spPr>
      </p:cxnSp>
      <p:cxnSp>
        <p:nvCxnSpPr>
          <p:cNvPr id="538662" name="AutoShape 38"/>
          <p:cNvCxnSpPr>
            <a:cxnSpLocks noChangeShapeType="1"/>
            <a:stCxn id="538660" idx="3"/>
            <a:endCxn id="538676" idx="5"/>
          </p:cNvCxnSpPr>
          <p:nvPr/>
        </p:nvCxnSpPr>
        <p:spPr bwMode="auto">
          <a:xfrm rot="5400000">
            <a:off x="6920063" y="3927141"/>
            <a:ext cx="677766" cy="852897"/>
          </a:xfrm>
          <a:prstGeom prst="curvedConnector3">
            <a:avLst>
              <a:gd name="adj1" fmla="val 108431"/>
            </a:avLst>
          </a:prstGeom>
          <a:noFill/>
          <a:ln w="31750">
            <a:solidFill>
              <a:schemeClr val="tx1"/>
            </a:solidFill>
            <a:round/>
            <a:headEnd/>
            <a:tailEnd type="triangle" w="lg" len="lg"/>
          </a:ln>
          <a:effectLst/>
        </p:spPr>
      </p:cxnSp>
      <p:sp>
        <p:nvSpPr>
          <p:cNvPr id="538665" name="Oval 41"/>
          <p:cNvSpPr>
            <a:spLocks noChangeArrowheads="1"/>
          </p:cNvSpPr>
          <p:nvPr/>
        </p:nvSpPr>
        <p:spPr bwMode="auto">
          <a:xfrm>
            <a:off x="9549910" y="3987721"/>
            <a:ext cx="1219027" cy="914270"/>
          </a:xfrm>
          <a:prstGeom prst="ellipse">
            <a:avLst/>
          </a:prstGeom>
          <a:solidFill>
            <a:schemeClr val="accent6"/>
          </a:solidFill>
          <a:ln w="9525">
            <a:noFill/>
            <a:round/>
            <a:headEnd/>
            <a:tailEnd/>
          </a:ln>
          <a:effectLst/>
        </p:spPr>
        <p:txBody>
          <a:bodyPr vert="horz" wrap="none" lIns="121903" tIns="60952" rIns="121903" bIns="60952" numCol="1" anchor="ctr" anchorCtr="0" compatLnSpc="1">
            <a:prstTxWarp prst="textNoShape">
              <a:avLst/>
            </a:prstTxWarp>
          </a:bodyPr>
          <a:lstStyle/>
          <a:p>
            <a:pPr algn="ctr">
              <a:spcBef>
                <a:spcPct val="0"/>
              </a:spcBef>
            </a:pPr>
            <a:r>
              <a:rPr lang="en-US" sz="2400" dirty="0">
                <a:solidFill>
                  <a:srgbClr val="FFFFFF"/>
                </a:solidFill>
              </a:rPr>
              <a:t>S</a:t>
            </a:r>
          </a:p>
        </p:txBody>
      </p:sp>
      <p:cxnSp>
        <p:nvCxnSpPr>
          <p:cNvPr id="538674" name="AutoShape 50"/>
          <p:cNvCxnSpPr>
            <a:cxnSpLocks noChangeShapeType="1"/>
            <a:stCxn id="538660" idx="5"/>
            <a:endCxn id="538665" idx="3"/>
          </p:cNvCxnSpPr>
          <p:nvPr/>
        </p:nvCxnSpPr>
        <p:spPr bwMode="auto">
          <a:xfrm rot="16200000" flipH="1">
            <a:off x="8975054" y="4016027"/>
            <a:ext cx="753956" cy="751310"/>
          </a:xfrm>
          <a:prstGeom prst="curvedConnector3">
            <a:avLst>
              <a:gd name="adj1" fmla="val 132630"/>
            </a:avLst>
          </a:prstGeom>
          <a:noFill/>
          <a:ln w="31750">
            <a:solidFill>
              <a:schemeClr val="tx1"/>
            </a:solidFill>
            <a:round/>
            <a:headEnd/>
            <a:tailEnd type="triangle" w="lg" len="lg"/>
          </a:ln>
          <a:effectLst/>
        </p:spPr>
      </p:cxnSp>
      <p:sp>
        <p:nvSpPr>
          <p:cNvPr id="538675" name="Oval 51"/>
          <p:cNvSpPr>
            <a:spLocks noChangeArrowheads="1"/>
          </p:cNvSpPr>
          <p:nvPr/>
        </p:nvSpPr>
        <p:spPr bwMode="auto">
          <a:xfrm>
            <a:off x="10768937" y="4749613"/>
            <a:ext cx="1219027" cy="914270"/>
          </a:xfrm>
          <a:prstGeom prst="ellipse">
            <a:avLst/>
          </a:prstGeom>
          <a:solidFill>
            <a:schemeClr val="accent6"/>
          </a:solidFill>
          <a:ln w="9525">
            <a:noFill/>
            <a:round/>
            <a:headEnd/>
            <a:tailEnd/>
          </a:ln>
          <a:effectLst/>
        </p:spPr>
        <p:txBody>
          <a:bodyPr vert="horz" wrap="none" lIns="121903" tIns="60952" rIns="121903" bIns="60952" numCol="1" anchor="ctr" anchorCtr="0" compatLnSpc="1">
            <a:prstTxWarp prst="textNoShape">
              <a:avLst/>
            </a:prstTxWarp>
          </a:bodyPr>
          <a:lstStyle/>
          <a:p>
            <a:pPr algn="ctr">
              <a:spcBef>
                <a:spcPct val="0"/>
              </a:spcBef>
            </a:pPr>
            <a:r>
              <a:rPr lang="en-US" sz="2400" dirty="0">
                <a:solidFill>
                  <a:srgbClr val="FFFFFF"/>
                </a:solidFill>
              </a:rPr>
              <a:t>S</a:t>
            </a:r>
          </a:p>
        </p:txBody>
      </p:sp>
      <p:sp>
        <p:nvSpPr>
          <p:cNvPr id="538676" name="Oval 52"/>
          <p:cNvSpPr>
            <a:spLocks noChangeArrowheads="1"/>
          </p:cNvSpPr>
          <p:nvPr/>
        </p:nvSpPr>
        <p:spPr bwMode="auto">
          <a:xfrm>
            <a:off x="5791243" y="3911532"/>
            <a:ext cx="1219027" cy="914270"/>
          </a:xfrm>
          <a:prstGeom prst="ellipse">
            <a:avLst/>
          </a:prstGeom>
          <a:solidFill>
            <a:schemeClr val="accent6"/>
          </a:solidFill>
          <a:ln w="9525">
            <a:noFill/>
            <a:round/>
            <a:headEnd/>
            <a:tailEnd/>
          </a:ln>
          <a:effectLst/>
        </p:spPr>
        <p:txBody>
          <a:bodyPr vert="horz" wrap="none" lIns="121903" tIns="60952" rIns="121903" bIns="60952" numCol="1" anchor="ctr" anchorCtr="0" compatLnSpc="1">
            <a:prstTxWarp prst="textNoShape">
              <a:avLst/>
            </a:prstTxWarp>
          </a:bodyPr>
          <a:lstStyle/>
          <a:p>
            <a:pPr algn="ctr">
              <a:spcBef>
                <a:spcPct val="0"/>
              </a:spcBef>
            </a:pPr>
            <a:r>
              <a:rPr lang="en-US" sz="2400" dirty="0">
                <a:solidFill>
                  <a:srgbClr val="FFFFFF"/>
                </a:solidFill>
              </a:rPr>
              <a:t>S</a:t>
            </a:r>
          </a:p>
        </p:txBody>
      </p:sp>
      <p:sp>
        <p:nvSpPr>
          <p:cNvPr id="538677" name="Oval 53"/>
          <p:cNvSpPr>
            <a:spLocks noChangeArrowheads="1"/>
          </p:cNvSpPr>
          <p:nvPr/>
        </p:nvSpPr>
        <p:spPr bwMode="auto">
          <a:xfrm>
            <a:off x="4470632" y="4673424"/>
            <a:ext cx="1219027" cy="914270"/>
          </a:xfrm>
          <a:prstGeom prst="ellipse">
            <a:avLst/>
          </a:prstGeom>
          <a:solidFill>
            <a:schemeClr val="accent6"/>
          </a:solidFill>
          <a:ln w="9525">
            <a:noFill/>
            <a:round/>
            <a:headEnd/>
            <a:tailEnd/>
          </a:ln>
          <a:effectLst/>
        </p:spPr>
        <p:txBody>
          <a:bodyPr vert="horz" wrap="none" lIns="121903" tIns="60952" rIns="121903" bIns="60952" numCol="1" anchor="ctr" anchorCtr="0" compatLnSpc="1">
            <a:prstTxWarp prst="textNoShape">
              <a:avLst/>
            </a:prstTxWarp>
          </a:bodyPr>
          <a:lstStyle/>
          <a:p>
            <a:pPr algn="ctr">
              <a:spcBef>
                <a:spcPct val="0"/>
              </a:spcBef>
            </a:pPr>
            <a:r>
              <a:rPr lang="en-US" sz="2400" dirty="0">
                <a:solidFill>
                  <a:srgbClr val="FFFFFF"/>
                </a:solidFill>
              </a:rPr>
              <a:t>S</a:t>
            </a:r>
          </a:p>
        </p:txBody>
      </p:sp>
      <p:cxnSp>
        <p:nvCxnSpPr>
          <p:cNvPr id="538678" name="AutoShape 54"/>
          <p:cNvCxnSpPr>
            <a:cxnSpLocks noChangeShapeType="1"/>
            <a:stCxn id="538665" idx="0"/>
            <a:endCxn id="538660" idx="6"/>
          </p:cNvCxnSpPr>
          <p:nvPr/>
        </p:nvCxnSpPr>
        <p:spPr bwMode="auto">
          <a:xfrm rot="5400000" flipH="1">
            <a:off x="9473721" y="3302019"/>
            <a:ext cx="457135" cy="914270"/>
          </a:xfrm>
          <a:prstGeom prst="curvedConnector2">
            <a:avLst/>
          </a:prstGeom>
          <a:noFill/>
          <a:ln w="31750">
            <a:solidFill>
              <a:schemeClr val="tx1"/>
            </a:solidFill>
            <a:round/>
            <a:headEnd/>
            <a:tailEnd type="triangle" w="lg" len="lg"/>
          </a:ln>
          <a:effectLst/>
        </p:spPr>
      </p:cxnSp>
      <p:cxnSp>
        <p:nvCxnSpPr>
          <p:cNvPr id="538679" name="AutoShape 55"/>
          <p:cNvCxnSpPr>
            <a:cxnSpLocks noChangeShapeType="1"/>
            <a:stCxn id="538677" idx="0"/>
            <a:endCxn id="538660" idx="1"/>
          </p:cNvCxnSpPr>
          <p:nvPr/>
        </p:nvCxnSpPr>
        <p:spPr bwMode="auto">
          <a:xfrm rot="16200000">
            <a:off x="5569291" y="2557323"/>
            <a:ext cx="1626956" cy="2605247"/>
          </a:xfrm>
          <a:prstGeom prst="curvedConnector3">
            <a:avLst>
              <a:gd name="adj1" fmla="val 100778"/>
            </a:avLst>
          </a:prstGeom>
          <a:noFill/>
          <a:ln w="31750">
            <a:solidFill>
              <a:schemeClr val="tx1"/>
            </a:solidFill>
            <a:round/>
            <a:headEnd/>
            <a:tailEnd type="triangle" w="lg" len="lg"/>
          </a:ln>
          <a:effectLst/>
        </p:spPr>
      </p:cxnSp>
      <p:cxnSp>
        <p:nvCxnSpPr>
          <p:cNvPr id="538680" name="AutoShape 56"/>
          <p:cNvCxnSpPr>
            <a:cxnSpLocks noChangeShapeType="1"/>
            <a:stCxn id="538675" idx="0"/>
            <a:endCxn id="538660" idx="7"/>
          </p:cNvCxnSpPr>
          <p:nvPr/>
        </p:nvCxnSpPr>
        <p:spPr bwMode="auto">
          <a:xfrm rot="5400000" flipH="1">
            <a:off x="9325841" y="2697002"/>
            <a:ext cx="1703145" cy="2402075"/>
          </a:xfrm>
          <a:prstGeom prst="curvedConnector3">
            <a:avLst>
              <a:gd name="adj1" fmla="val 125255"/>
            </a:avLst>
          </a:prstGeom>
          <a:noFill/>
          <a:ln w="31750">
            <a:solidFill>
              <a:schemeClr val="tx1"/>
            </a:solidFill>
            <a:round/>
            <a:headEnd/>
            <a:tailEnd type="triangle" w="lg" len="lg"/>
          </a:ln>
          <a:effectLst/>
        </p:spPr>
      </p:cxnSp>
      <p:sp>
        <p:nvSpPr>
          <p:cNvPr id="538682" name="Freeform 58"/>
          <p:cNvSpPr>
            <a:spLocks/>
          </p:cNvSpPr>
          <p:nvPr/>
        </p:nvSpPr>
        <p:spPr bwMode="auto">
          <a:xfrm>
            <a:off x="5588072" y="4216289"/>
            <a:ext cx="2539640" cy="1219027"/>
          </a:xfrm>
          <a:custGeom>
            <a:avLst/>
            <a:gdLst/>
            <a:ahLst/>
            <a:cxnLst>
              <a:cxn ang="0">
                <a:pos x="1200" y="0"/>
              </a:cxn>
              <a:cxn ang="0">
                <a:pos x="1008" y="720"/>
              </a:cxn>
              <a:cxn ang="0">
                <a:pos x="0" y="816"/>
              </a:cxn>
            </a:cxnLst>
            <a:rect l="0" t="0" r="r" b="b"/>
            <a:pathLst>
              <a:path w="1208" h="856">
                <a:moveTo>
                  <a:pt x="1200" y="0"/>
                </a:moveTo>
                <a:cubicBezTo>
                  <a:pt x="1204" y="292"/>
                  <a:pt x="1208" y="584"/>
                  <a:pt x="1008" y="720"/>
                </a:cubicBezTo>
                <a:cubicBezTo>
                  <a:pt x="808" y="856"/>
                  <a:pt x="168" y="800"/>
                  <a:pt x="0" y="816"/>
                </a:cubicBezTo>
              </a:path>
            </a:pathLst>
          </a:custGeom>
          <a:noFill/>
          <a:ln w="31750" cap="flat" cmpd="sng">
            <a:solidFill>
              <a:schemeClr val="tx1"/>
            </a:solidFill>
            <a:prstDash val="solid"/>
            <a:round/>
            <a:headEnd type="none" w="med" len="med"/>
            <a:tailEnd type="triangle" w="lg" len="lg"/>
          </a:ln>
          <a:effectLst/>
        </p:spPr>
        <p:txBody>
          <a:bodyPr vert="horz" wrap="square" lIns="121903" tIns="60952" rIns="121903" bIns="60952" numCol="1" anchor="t" anchorCtr="0" compatLnSpc="1">
            <a:prstTxWarp prst="textNoShape">
              <a:avLst/>
            </a:prstTxWarp>
          </a:bodyPr>
          <a:lstStyle/>
          <a:p>
            <a:endParaRPr lang="en-US" sz="2400">
              <a:solidFill>
                <a:srgbClr val="FFFFFF"/>
              </a:solidFill>
            </a:endParaRPr>
          </a:p>
        </p:txBody>
      </p:sp>
      <p:sp>
        <p:nvSpPr>
          <p:cNvPr id="538683" name="Freeform 59"/>
          <p:cNvSpPr>
            <a:spLocks/>
          </p:cNvSpPr>
          <p:nvPr/>
        </p:nvSpPr>
        <p:spPr bwMode="auto">
          <a:xfrm flipH="1">
            <a:off x="8534054" y="4216288"/>
            <a:ext cx="2336469" cy="1295216"/>
          </a:xfrm>
          <a:custGeom>
            <a:avLst/>
            <a:gdLst/>
            <a:ahLst/>
            <a:cxnLst>
              <a:cxn ang="0">
                <a:pos x="1200" y="0"/>
              </a:cxn>
              <a:cxn ang="0">
                <a:pos x="1008" y="720"/>
              </a:cxn>
              <a:cxn ang="0">
                <a:pos x="0" y="816"/>
              </a:cxn>
            </a:cxnLst>
            <a:rect l="0" t="0" r="r" b="b"/>
            <a:pathLst>
              <a:path w="1208" h="856">
                <a:moveTo>
                  <a:pt x="1200" y="0"/>
                </a:moveTo>
                <a:cubicBezTo>
                  <a:pt x="1204" y="292"/>
                  <a:pt x="1208" y="584"/>
                  <a:pt x="1008" y="720"/>
                </a:cubicBezTo>
                <a:cubicBezTo>
                  <a:pt x="808" y="856"/>
                  <a:pt x="168" y="800"/>
                  <a:pt x="0" y="816"/>
                </a:cubicBezTo>
              </a:path>
            </a:pathLst>
          </a:custGeom>
          <a:noFill/>
          <a:ln w="31750" cap="flat" cmpd="sng">
            <a:solidFill>
              <a:schemeClr val="tx1"/>
            </a:solidFill>
            <a:prstDash val="solid"/>
            <a:round/>
            <a:headEnd type="none" w="med" len="med"/>
            <a:tailEnd type="triangle" w="lg" len="lg"/>
          </a:ln>
          <a:effectLst/>
        </p:spPr>
        <p:txBody>
          <a:bodyPr vert="horz" wrap="square" lIns="121903" tIns="60952" rIns="121903" bIns="60952" numCol="1" anchor="t" anchorCtr="0" compatLnSpc="1">
            <a:prstTxWarp prst="textNoShape">
              <a:avLst/>
            </a:prstTxWarp>
          </a:bodyPr>
          <a:lstStyle/>
          <a:p>
            <a:endParaRPr lang="en-US" sz="2400">
              <a:solidFill>
                <a:srgbClr val="FFFFFF"/>
              </a:solidFill>
            </a:endParaRPr>
          </a:p>
        </p:txBody>
      </p:sp>
      <p:sp>
        <p:nvSpPr>
          <p:cNvPr id="538685" name="Line 61"/>
          <p:cNvSpPr>
            <a:spLocks noChangeShapeType="1"/>
          </p:cNvSpPr>
          <p:nvPr/>
        </p:nvSpPr>
        <p:spPr bwMode="auto">
          <a:xfrm>
            <a:off x="8432469" y="1854424"/>
            <a:ext cx="0" cy="990459"/>
          </a:xfrm>
          <a:prstGeom prst="line">
            <a:avLst/>
          </a:prstGeom>
          <a:noFill/>
          <a:ln w="31750">
            <a:solidFill>
              <a:schemeClr val="tx1"/>
            </a:solidFill>
            <a:round/>
            <a:headEnd/>
            <a:tailEnd type="triangle" w="lg" len="lg"/>
          </a:ln>
          <a:effectLst/>
        </p:spPr>
        <p:txBody>
          <a:bodyPr vert="horz" wrap="square" lIns="121903" tIns="60952" rIns="121903" bIns="60952" numCol="1" anchor="t" anchorCtr="0" compatLnSpc="1">
            <a:prstTxWarp prst="textNoShape">
              <a:avLst/>
            </a:prstTxWarp>
          </a:bodyPr>
          <a:lstStyle/>
          <a:p>
            <a:endParaRPr lang="en-US" sz="2400">
              <a:solidFill>
                <a:srgbClr val="FFFFFF"/>
              </a:solidFill>
            </a:endParaRPr>
          </a:p>
        </p:txBody>
      </p:sp>
      <p:sp>
        <p:nvSpPr>
          <p:cNvPr id="538686" name="Line 62"/>
          <p:cNvSpPr>
            <a:spLocks noChangeShapeType="1"/>
          </p:cNvSpPr>
          <p:nvPr/>
        </p:nvSpPr>
        <p:spPr bwMode="auto">
          <a:xfrm flipV="1">
            <a:off x="8229297" y="1854424"/>
            <a:ext cx="0" cy="990459"/>
          </a:xfrm>
          <a:prstGeom prst="line">
            <a:avLst/>
          </a:prstGeom>
          <a:noFill/>
          <a:ln w="31750">
            <a:solidFill>
              <a:schemeClr val="tx1"/>
            </a:solidFill>
            <a:round/>
            <a:headEnd/>
            <a:tailEnd type="triangle" w="lg" len="lg"/>
          </a:ln>
          <a:effectLst/>
        </p:spPr>
        <p:txBody>
          <a:bodyPr vert="horz" wrap="square" lIns="121903" tIns="60952" rIns="121903" bIns="60952" numCol="1" anchor="t" anchorCtr="0" compatLnSpc="1">
            <a:prstTxWarp prst="textNoShape">
              <a:avLst/>
            </a:prstTxWarp>
          </a:bodyPr>
          <a:lstStyle/>
          <a:p>
            <a:endParaRPr lang="en-US" sz="2400">
              <a:solidFill>
                <a:srgbClr val="FFFFFF"/>
              </a:solidFill>
            </a:endParaRPr>
          </a:p>
        </p:txBody>
      </p:sp>
      <p:sp>
        <p:nvSpPr>
          <p:cNvPr id="538687" name="Text Box 63"/>
          <p:cNvSpPr txBox="1">
            <a:spLocks noChangeArrowheads="1"/>
          </p:cNvSpPr>
          <p:nvPr/>
        </p:nvSpPr>
        <p:spPr bwMode="auto">
          <a:xfrm>
            <a:off x="8591219" y="5360291"/>
            <a:ext cx="1062692" cy="492426"/>
          </a:xfrm>
          <a:prstGeom prst="rect">
            <a:avLst/>
          </a:prstGeom>
          <a:noFill/>
          <a:ln w="9525" algn="ctr">
            <a:noFill/>
            <a:miter lim="800000"/>
            <a:headEnd/>
            <a:tailEnd/>
          </a:ln>
          <a:effectLst/>
        </p:spPr>
        <p:txBody>
          <a:bodyPr vert="horz" wrap="none" lIns="121903" tIns="60952" rIns="121903" bIns="60952" numCol="1" anchor="t" anchorCtr="0" compatLnSpc="1">
            <a:prstTxWarp prst="textNoShape">
              <a:avLst/>
            </a:prstTxWarp>
            <a:spAutoFit/>
          </a:bodyPr>
          <a:lstStyle/>
          <a:p>
            <a:r>
              <a:rPr lang="en-US" sz="2400" dirty="0">
                <a:solidFill>
                  <a:prstClr val="black"/>
                </a:solidFill>
              </a:rPr>
              <a:t>Write</a:t>
            </a:r>
          </a:p>
        </p:txBody>
      </p:sp>
      <p:sp>
        <p:nvSpPr>
          <p:cNvPr id="538688" name="Text Box 64"/>
          <p:cNvSpPr txBox="1">
            <a:spLocks noChangeArrowheads="1"/>
          </p:cNvSpPr>
          <p:nvPr/>
        </p:nvSpPr>
        <p:spPr bwMode="auto">
          <a:xfrm>
            <a:off x="6847805" y="5301986"/>
            <a:ext cx="1062692" cy="492426"/>
          </a:xfrm>
          <a:prstGeom prst="rect">
            <a:avLst/>
          </a:prstGeom>
          <a:noFill/>
          <a:ln w="9525" algn="ctr">
            <a:noFill/>
            <a:miter lim="800000"/>
            <a:headEnd/>
            <a:tailEnd/>
          </a:ln>
          <a:effectLst/>
        </p:spPr>
        <p:txBody>
          <a:bodyPr vert="horz" wrap="none" lIns="121903" tIns="60952" rIns="121903" bIns="60952" numCol="1" anchor="t" anchorCtr="0" compatLnSpc="1">
            <a:prstTxWarp prst="textNoShape">
              <a:avLst/>
            </a:prstTxWarp>
            <a:spAutoFit/>
          </a:bodyPr>
          <a:lstStyle/>
          <a:p>
            <a:r>
              <a:rPr lang="en-US" sz="2400" dirty="0">
                <a:solidFill>
                  <a:prstClr val="black"/>
                </a:solidFill>
              </a:rPr>
              <a:t>Write</a:t>
            </a:r>
          </a:p>
        </p:txBody>
      </p:sp>
      <p:sp>
        <p:nvSpPr>
          <p:cNvPr id="538689" name="Text Box 65"/>
          <p:cNvSpPr txBox="1">
            <a:spLocks noChangeArrowheads="1"/>
          </p:cNvSpPr>
          <p:nvPr/>
        </p:nvSpPr>
        <p:spPr bwMode="auto">
          <a:xfrm>
            <a:off x="8998529" y="4930908"/>
            <a:ext cx="1062692" cy="492426"/>
          </a:xfrm>
          <a:prstGeom prst="rect">
            <a:avLst/>
          </a:prstGeom>
          <a:noFill/>
          <a:ln w="9525" algn="ctr">
            <a:noFill/>
            <a:miter lim="800000"/>
            <a:headEnd/>
            <a:tailEnd/>
          </a:ln>
          <a:effectLst/>
        </p:spPr>
        <p:txBody>
          <a:bodyPr vert="horz" wrap="none" lIns="121903" tIns="60952" rIns="121903" bIns="60952" numCol="1" anchor="t" anchorCtr="0" compatLnSpc="1">
            <a:prstTxWarp prst="textNoShape">
              <a:avLst/>
            </a:prstTxWarp>
            <a:spAutoFit/>
          </a:bodyPr>
          <a:lstStyle/>
          <a:p>
            <a:r>
              <a:rPr lang="en-US" sz="2400" dirty="0">
                <a:solidFill>
                  <a:prstClr val="black"/>
                </a:solidFill>
              </a:rPr>
              <a:t>Write</a:t>
            </a:r>
          </a:p>
        </p:txBody>
      </p:sp>
      <p:sp>
        <p:nvSpPr>
          <p:cNvPr id="538690" name="Text Box 66"/>
          <p:cNvSpPr txBox="1">
            <a:spLocks noChangeArrowheads="1"/>
          </p:cNvSpPr>
          <p:nvPr/>
        </p:nvSpPr>
        <p:spPr bwMode="auto">
          <a:xfrm>
            <a:off x="6928557" y="4733402"/>
            <a:ext cx="1062692" cy="492426"/>
          </a:xfrm>
          <a:prstGeom prst="rect">
            <a:avLst/>
          </a:prstGeom>
          <a:noFill/>
          <a:ln w="9525" algn="ctr">
            <a:noFill/>
            <a:miter lim="800000"/>
            <a:headEnd/>
            <a:tailEnd/>
          </a:ln>
          <a:effectLst/>
        </p:spPr>
        <p:txBody>
          <a:bodyPr vert="horz" wrap="none" lIns="121903" tIns="60952" rIns="121903" bIns="60952" numCol="1" anchor="t" anchorCtr="0" compatLnSpc="1">
            <a:prstTxWarp prst="textNoShape">
              <a:avLst/>
            </a:prstTxWarp>
            <a:spAutoFit/>
          </a:bodyPr>
          <a:lstStyle/>
          <a:p>
            <a:r>
              <a:rPr lang="en-US" sz="2400" dirty="0">
                <a:solidFill>
                  <a:prstClr val="black"/>
                </a:solidFill>
              </a:rPr>
              <a:t>Write</a:t>
            </a:r>
          </a:p>
        </p:txBody>
      </p:sp>
      <p:sp>
        <p:nvSpPr>
          <p:cNvPr id="538691" name="Text Box 67"/>
          <p:cNvSpPr txBox="1">
            <a:spLocks noChangeArrowheads="1"/>
          </p:cNvSpPr>
          <p:nvPr/>
        </p:nvSpPr>
        <p:spPr bwMode="auto">
          <a:xfrm>
            <a:off x="9701395" y="3235637"/>
            <a:ext cx="799223" cy="492426"/>
          </a:xfrm>
          <a:prstGeom prst="rect">
            <a:avLst/>
          </a:prstGeom>
          <a:noFill/>
          <a:ln w="9525" algn="ctr">
            <a:noFill/>
            <a:miter lim="800000"/>
            <a:headEnd/>
            <a:tailEnd/>
          </a:ln>
          <a:effectLst/>
        </p:spPr>
        <p:txBody>
          <a:bodyPr vert="horz" wrap="none" lIns="121903" tIns="60952" rIns="121903" bIns="60952" numCol="1" anchor="t" anchorCtr="0" compatLnSpc="1">
            <a:prstTxWarp prst="textNoShape">
              <a:avLst/>
            </a:prstTxWarp>
            <a:spAutoFit/>
          </a:bodyPr>
          <a:lstStyle/>
          <a:p>
            <a:r>
              <a:rPr lang="en-US" sz="2400" dirty="0" err="1">
                <a:solidFill>
                  <a:prstClr val="black"/>
                </a:solidFill>
              </a:rPr>
              <a:t>Ack</a:t>
            </a:r>
            <a:endParaRPr lang="en-US" sz="2400" dirty="0">
              <a:solidFill>
                <a:prstClr val="black"/>
              </a:solidFill>
            </a:endParaRPr>
          </a:p>
        </p:txBody>
      </p:sp>
      <p:sp>
        <p:nvSpPr>
          <p:cNvPr id="538693" name="Text Box 69"/>
          <p:cNvSpPr txBox="1">
            <a:spLocks noChangeArrowheads="1"/>
          </p:cNvSpPr>
          <p:nvPr/>
        </p:nvSpPr>
        <p:spPr bwMode="auto">
          <a:xfrm>
            <a:off x="6222310" y="3213442"/>
            <a:ext cx="799223" cy="492426"/>
          </a:xfrm>
          <a:prstGeom prst="rect">
            <a:avLst/>
          </a:prstGeom>
          <a:noFill/>
          <a:ln w="9525" algn="ctr">
            <a:noFill/>
            <a:miter lim="800000"/>
            <a:headEnd/>
            <a:tailEnd/>
          </a:ln>
          <a:effectLst/>
        </p:spPr>
        <p:txBody>
          <a:bodyPr vert="horz" wrap="none" lIns="121903" tIns="60952" rIns="121903" bIns="60952" numCol="1" anchor="t" anchorCtr="0" compatLnSpc="1">
            <a:prstTxWarp prst="textNoShape">
              <a:avLst/>
            </a:prstTxWarp>
            <a:spAutoFit/>
          </a:bodyPr>
          <a:lstStyle/>
          <a:p>
            <a:r>
              <a:rPr lang="en-US" sz="2400" dirty="0" err="1">
                <a:solidFill>
                  <a:prstClr val="black"/>
                </a:solidFill>
              </a:rPr>
              <a:t>Ack</a:t>
            </a:r>
            <a:endParaRPr lang="en-US" sz="2400" dirty="0">
              <a:solidFill>
                <a:prstClr val="black"/>
              </a:solidFill>
            </a:endParaRPr>
          </a:p>
        </p:txBody>
      </p:sp>
      <p:sp>
        <p:nvSpPr>
          <p:cNvPr id="538694" name="Text Box 70"/>
          <p:cNvSpPr txBox="1">
            <a:spLocks noChangeArrowheads="1"/>
          </p:cNvSpPr>
          <p:nvPr/>
        </p:nvSpPr>
        <p:spPr bwMode="auto">
          <a:xfrm>
            <a:off x="11106160" y="3236600"/>
            <a:ext cx="799223" cy="492426"/>
          </a:xfrm>
          <a:prstGeom prst="rect">
            <a:avLst/>
          </a:prstGeom>
          <a:noFill/>
          <a:ln w="9525" algn="ctr">
            <a:noFill/>
            <a:miter lim="800000"/>
            <a:headEnd/>
            <a:tailEnd/>
          </a:ln>
          <a:effectLst/>
        </p:spPr>
        <p:txBody>
          <a:bodyPr vert="horz" wrap="none" lIns="121903" tIns="60952" rIns="121903" bIns="60952" numCol="1" anchor="t" anchorCtr="0" compatLnSpc="1">
            <a:prstTxWarp prst="textNoShape">
              <a:avLst/>
            </a:prstTxWarp>
            <a:spAutoFit/>
          </a:bodyPr>
          <a:lstStyle/>
          <a:p>
            <a:r>
              <a:rPr lang="en-US" sz="2400" dirty="0" err="1">
                <a:solidFill>
                  <a:prstClr val="black"/>
                </a:solidFill>
              </a:rPr>
              <a:t>Ack</a:t>
            </a:r>
            <a:endParaRPr lang="en-US" sz="2400" dirty="0">
              <a:solidFill>
                <a:prstClr val="black"/>
              </a:solidFill>
            </a:endParaRPr>
          </a:p>
        </p:txBody>
      </p:sp>
      <p:sp>
        <p:nvSpPr>
          <p:cNvPr id="538695" name="Text Box 71"/>
          <p:cNvSpPr txBox="1">
            <a:spLocks noChangeArrowheads="1"/>
          </p:cNvSpPr>
          <p:nvPr/>
        </p:nvSpPr>
        <p:spPr bwMode="auto">
          <a:xfrm>
            <a:off x="4987571" y="2918976"/>
            <a:ext cx="799223" cy="492426"/>
          </a:xfrm>
          <a:prstGeom prst="rect">
            <a:avLst/>
          </a:prstGeom>
          <a:noFill/>
          <a:ln w="9525" algn="ctr">
            <a:noFill/>
            <a:miter lim="800000"/>
            <a:headEnd/>
            <a:tailEnd/>
          </a:ln>
          <a:effectLst/>
        </p:spPr>
        <p:txBody>
          <a:bodyPr vert="horz" wrap="none" lIns="121903" tIns="60952" rIns="121903" bIns="60952" numCol="1" anchor="t" anchorCtr="0" compatLnSpc="1">
            <a:prstTxWarp prst="textNoShape">
              <a:avLst/>
            </a:prstTxWarp>
            <a:spAutoFit/>
          </a:bodyPr>
          <a:lstStyle/>
          <a:p>
            <a:r>
              <a:rPr lang="en-US" sz="2400" dirty="0" err="1">
                <a:solidFill>
                  <a:prstClr val="black"/>
                </a:solidFill>
              </a:rPr>
              <a:t>Ack</a:t>
            </a:r>
            <a:endParaRPr lang="en-US" sz="2400" dirty="0">
              <a:solidFill>
                <a:prstClr val="black"/>
              </a:solidFill>
            </a:endParaRPr>
          </a:p>
        </p:txBody>
      </p:sp>
      <p:sp>
        <p:nvSpPr>
          <p:cNvPr id="538696" name="Text Box 72"/>
          <p:cNvSpPr txBox="1">
            <a:spLocks noChangeArrowheads="1"/>
          </p:cNvSpPr>
          <p:nvPr/>
        </p:nvSpPr>
        <p:spPr bwMode="auto">
          <a:xfrm>
            <a:off x="8399314" y="1957001"/>
            <a:ext cx="1012935" cy="492426"/>
          </a:xfrm>
          <a:prstGeom prst="rect">
            <a:avLst/>
          </a:prstGeom>
          <a:noFill/>
          <a:ln w="9525" algn="ctr">
            <a:noFill/>
            <a:miter lim="800000"/>
            <a:headEnd/>
            <a:tailEnd/>
          </a:ln>
          <a:effectLst/>
        </p:spPr>
        <p:txBody>
          <a:bodyPr vert="horz" wrap="none" lIns="121903" tIns="60952" rIns="121903" bIns="60952" numCol="1" anchor="t" anchorCtr="0" compatLnSpc="1">
            <a:prstTxWarp prst="textNoShape">
              <a:avLst/>
            </a:prstTxWarp>
            <a:spAutoFit/>
          </a:bodyPr>
          <a:lstStyle/>
          <a:p>
            <a:r>
              <a:rPr lang="en-US" sz="2400" dirty="0">
                <a:solidFill>
                  <a:prstClr val="black"/>
                </a:solidFill>
              </a:rPr>
              <a:t>Read</a:t>
            </a:r>
          </a:p>
        </p:txBody>
      </p:sp>
      <p:sp>
        <p:nvSpPr>
          <p:cNvPr id="538697" name="Text Box 73"/>
          <p:cNvSpPr txBox="1">
            <a:spLocks noChangeArrowheads="1"/>
          </p:cNvSpPr>
          <p:nvPr/>
        </p:nvSpPr>
        <p:spPr bwMode="auto">
          <a:xfrm>
            <a:off x="7213443" y="2159181"/>
            <a:ext cx="1088790" cy="492426"/>
          </a:xfrm>
          <a:prstGeom prst="rect">
            <a:avLst/>
          </a:prstGeom>
          <a:noFill/>
          <a:ln w="9525" algn="ctr">
            <a:noFill/>
            <a:miter lim="800000"/>
            <a:headEnd/>
            <a:tailEnd/>
          </a:ln>
          <a:effectLst/>
        </p:spPr>
        <p:txBody>
          <a:bodyPr vert="horz" wrap="none" lIns="121903" tIns="60952" rIns="121903" bIns="60952" numCol="1" anchor="t" anchorCtr="0" compatLnSpc="1">
            <a:prstTxWarp prst="textNoShape">
              <a:avLst/>
            </a:prstTxWarp>
            <a:spAutoFit/>
          </a:bodyPr>
          <a:lstStyle/>
          <a:p>
            <a:r>
              <a:rPr lang="en-US" sz="2400">
                <a:solidFill>
                  <a:prstClr val="black"/>
                </a:solidFill>
              </a:rPr>
              <a:t>Value</a:t>
            </a:r>
          </a:p>
        </p:txBody>
      </p:sp>
      <p:sp>
        <p:nvSpPr>
          <p:cNvPr id="538698" name="Text Box 74"/>
          <p:cNvSpPr txBox="1">
            <a:spLocks noChangeArrowheads="1"/>
          </p:cNvSpPr>
          <p:nvPr/>
        </p:nvSpPr>
        <p:spPr bwMode="auto">
          <a:xfrm>
            <a:off x="8399315" y="2261758"/>
            <a:ext cx="1062692" cy="492426"/>
          </a:xfrm>
          <a:prstGeom prst="rect">
            <a:avLst/>
          </a:prstGeom>
          <a:noFill/>
          <a:ln w="9525" algn="ctr">
            <a:noFill/>
            <a:miter lim="800000"/>
            <a:headEnd/>
            <a:tailEnd/>
          </a:ln>
          <a:effectLst/>
        </p:spPr>
        <p:txBody>
          <a:bodyPr vert="horz" wrap="none" lIns="121903" tIns="60952" rIns="121903" bIns="60952" numCol="1" anchor="t" anchorCtr="0" compatLnSpc="1">
            <a:prstTxWarp prst="textNoShape">
              <a:avLst/>
            </a:prstTxWarp>
            <a:spAutoFit/>
          </a:bodyPr>
          <a:lstStyle/>
          <a:p>
            <a:r>
              <a:rPr lang="en-US" sz="2400">
                <a:solidFill>
                  <a:prstClr val="black"/>
                </a:solidFill>
              </a:rPr>
              <a:t>Write</a:t>
            </a:r>
          </a:p>
        </p:txBody>
      </p:sp>
      <p:sp>
        <p:nvSpPr>
          <p:cNvPr id="538700" name="Text Box 76"/>
          <p:cNvSpPr txBox="1">
            <a:spLocks noChangeArrowheads="1"/>
          </p:cNvSpPr>
          <p:nvPr/>
        </p:nvSpPr>
        <p:spPr bwMode="auto">
          <a:xfrm>
            <a:off x="7315027" y="1930614"/>
            <a:ext cx="799223" cy="492426"/>
          </a:xfrm>
          <a:prstGeom prst="rect">
            <a:avLst/>
          </a:prstGeom>
          <a:noFill/>
          <a:ln w="9525" algn="ctr">
            <a:noFill/>
            <a:miter lim="800000"/>
            <a:headEnd/>
            <a:tailEnd/>
          </a:ln>
          <a:effectLst/>
        </p:spPr>
        <p:txBody>
          <a:bodyPr vert="horz" wrap="none" lIns="121903" tIns="60952" rIns="121903" bIns="60952" numCol="1" anchor="t" anchorCtr="0" compatLnSpc="1">
            <a:prstTxWarp prst="textNoShape">
              <a:avLst/>
            </a:prstTxWarp>
            <a:spAutoFit/>
          </a:bodyPr>
          <a:lstStyle/>
          <a:p>
            <a:r>
              <a:rPr lang="en-US" sz="2400" dirty="0" err="1">
                <a:solidFill>
                  <a:prstClr val="black"/>
                </a:solidFill>
              </a:rPr>
              <a:t>Ack</a:t>
            </a:r>
            <a:endParaRPr lang="en-US" sz="2400" dirty="0">
              <a:solidFill>
                <a:prstClr val="black"/>
              </a:solidFill>
            </a:endParaRPr>
          </a:p>
        </p:txBody>
      </p:sp>
    </p:spTree>
    <p:custDataLst>
      <p:tags r:id="rId1"/>
    </p:custDataLst>
    <p:extLst>
      <p:ext uri="{BB962C8B-B14F-4D97-AF65-F5344CB8AC3E}">
        <p14:creationId xmlns:p14="http://schemas.microsoft.com/office/powerpoint/2010/main" val="36124949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86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867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867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86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86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86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3868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869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86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869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538685"/>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538696"/>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538686"/>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3869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38698"/>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53868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3869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3866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868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868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3868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3868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867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3868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538662"/>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538690"/>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538688"/>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538682"/>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538687"/>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538683"/>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538674"/>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538689"/>
                                        </p:tgtEl>
                                        <p:attrNameLst>
                                          <p:attrName>style.visibility</p:attrName>
                                        </p:attrNameLst>
                                      </p:cBhvr>
                                      <p:to>
                                        <p:strVal val="hidden"/>
                                      </p:to>
                                    </p:set>
                                  </p:childTnLst>
                                </p:cTn>
                              </p:par>
                              <p:par>
                                <p:cTn id="85" presetID="1" presetClass="entr" presetSubtype="0" fill="hold" nodeType="withEffect">
                                  <p:stCondLst>
                                    <p:cond delay="0"/>
                                  </p:stCondLst>
                                  <p:childTnLst>
                                    <p:set>
                                      <p:cBhvr>
                                        <p:cTn id="86" dur="1" fill="hold">
                                          <p:stCondLst>
                                            <p:cond delay="0"/>
                                          </p:stCondLst>
                                        </p:cTn>
                                        <p:tgtEl>
                                          <p:spTgt spid="53868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3869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3869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3866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3867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3869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538700"/>
                                        </p:tgtEl>
                                        <p:attrNameLst>
                                          <p:attrName>style.visibility</p:attrName>
                                        </p:attrNameLst>
                                      </p:cBhvr>
                                      <p:to>
                                        <p:strVal val="visible"/>
                                      </p:to>
                                    </p:set>
                                  </p:childTnLst>
                                </p:cTn>
                              </p:par>
                              <p:par>
                                <p:cTn id="101" presetID="1" presetClass="entr" presetSubtype="0" fill="hold" grpId="2" nodeType="withEffect">
                                  <p:stCondLst>
                                    <p:cond delay="0"/>
                                  </p:stCondLst>
                                  <p:childTnLst>
                                    <p:set>
                                      <p:cBhvr>
                                        <p:cTn id="102" dur="1" fill="hold">
                                          <p:stCondLst>
                                            <p:cond delay="0"/>
                                          </p:stCondLst>
                                        </p:cTn>
                                        <p:tgtEl>
                                          <p:spTgt spid="538686"/>
                                        </p:tgtEl>
                                        <p:attrNameLst>
                                          <p:attrName>style.visibility</p:attrName>
                                        </p:attrNameLst>
                                      </p:cBhvr>
                                      <p:to>
                                        <p:strVal val="visible"/>
                                      </p:to>
                                    </p:set>
                                  </p:childTnLst>
                                </p:cTn>
                              </p:par>
                              <p:par>
                                <p:cTn id="103" presetID="1" presetClass="exit" presetSubtype="0" fill="hold" grpId="3" nodeType="withEffect">
                                  <p:stCondLst>
                                    <p:cond delay="0"/>
                                  </p:stCondLst>
                                  <p:childTnLst>
                                    <p:set>
                                      <p:cBhvr>
                                        <p:cTn id="104" dur="1" fill="hold">
                                          <p:stCondLst>
                                            <p:cond delay="0"/>
                                          </p:stCondLst>
                                        </p:cTn>
                                        <p:tgtEl>
                                          <p:spTgt spid="538685"/>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538698"/>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538694"/>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538680"/>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538693"/>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538661"/>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538679"/>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538695"/>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3" nodeType="clickEffect">
                                  <p:stCondLst>
                                    <p:cond delay="0"/>
                                  </p:stCondLst>
                                  <p:childTnLst>
                                    <p:set>
                                      <p:cBhvr>
                                        <p:cTn id="122" dur="1" fill="hold">
                                          <p:stCondLst>
                                            <p:cond delay="0"/>
                                          </p:stCondLst>
                                        </p:cTn>
                                        <p:tgtEl>
                                          <p:spTgt spid="538686"/>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53870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538691"/>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3867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538691"/>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5386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58" grpId="0" animBg="1"/>
      <p:bldP spid="538660" grpId="0" animBg="1"/>
      <p:bldP spid="538665" grpId="0" animBg="1"/>
      <p:bldP spid="538675" grpId="0" animBg="1"/>
      <p:bldP spid="538676" grpId="0" animBg="1"/>
      <p:bldP spid="538677" grpId="0" animBg="1"/>
      <p:bldP spid="538682" grpId="0" animBg="1"/>
      <p:bldP spid="538682" grpId="1" animBg="1"/>
      <p:bldP spid="538683" grpId="0" animBg="1"/>
      <p:bldP spid="538683" grpId="1" animBg="1"/>
      <p:bldP spid="538685" grpId="0" animBg="1"/>
      <p:bldP spid="538685" grpId="1" animBg="1"/>
      <p:bldP spid="538685" grpId="2" animBg="1"/>
      <p:bldP spid="538685" grpId="3" animBg="1"/>
      <p:bldP spid="538686" grpId="0" animBg="1"/>
      <p:bldP spid="538686" grpId="1" animBg="1"/>
      <p:bldP spid="538686" grpId="2" animBg="1"/>
      <p:bldP spid="538686" grpId="3" animBg="1"/>
      <p:bldP spid="538687" grpId="0"/>
      <p:bldP spid="538687" grpId="1"/>
      <p:bldP spid="538688" grpId="0"/>
      <p:bldP spid="538688" grpId="1"/>
      <p:bldP spid="538689" grpId="0"/>
      <p:bldP spid="538689" grpId="1"/>
      <p:bldP spid="538690" grpId="0"/>
      <p:bldP spid="538690" grpId="1"/>
      <p:bldP spid="538691" grpId="0"/>
      <p:bldP spid="538691" grpId="1"/>
      <p:bldP spid="538693" grpId="0"/>
      <p:bldP spid="538693" grpId="1"/>
      <p:bldP spid="538694" grpId="0"/>
      <p:bldP spid="538694" grpId="1"/>
      <p:bldP spid="538695" grpId="0"/>
      <p:bldP spid="538695" grpId="1"/>
      <p:bldP spid="538696" grpId="0"/>
      <p:bldP spid="538696" grpId="1"/>
      <p:bldP spid="538697" grpId="0"/>
      <p:bldP spid="538697" grpId="1"/>
      <p:bldP spid="538698" grpId="0"/>
      <p:bldP spid="538698" grpId="1"/>
      <p:bldP spid="538700" grpId="0"/>
      <p:bldP spid="538700"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7" name="Rectangle 5"/>
          <p:cNvSpPr>
            <a:spLocks noGrp="1" noChangeArrowheads="1"/>
          </p:cNvSpPr>
          <p:nvPr>
            <p:ph type="body" sz="quarter" idx="10"/>
          </p:nvPr>
        </p:nvSpPr>
        <p:spPr>
          <a:xfrm>
            <a:off x="269239" y="1189496"/>
            <a:ext cx="11653523" cy="5008657"/>
          </a:xfrm>
        </p:spPr>
        <p:txBody>
          <a:bodyPr/>
          <a:lstStyle/>
          <a:p>
            <a:r>
              <a:rPr lang="en-US" dirty="0">
                <a:solidFill>
                  <a:srgbClr val="00BCF2"/>
                </a:solidFill>
              </a:rPr>
              <a:t>Types of reconfiguration</a:t>
            </a:r>
          </a:p>
          <a:p>
            <a:pPr lvl="1"/>
            <a:r>
              <a:rPr lang="en-US" sz="1961" dirty="0"/>
              <a:t>Primary failover</a:t>
            </a:r>
          </a:p>
          <a:p>
            <a:pPr lvl="1"/>
            <a:r>
              <a:rPr lang="en-US" sz="1961" dirty="0"/>
              <a:t>Removing a failed secondary </a:t>
            </a:r>
          </a:p>
          <a:p>
            <a:pPr lvl="1"/>
            <a:r>
              <a:rPr lang="en-US" sz="1961" dirty="0"/>
              <a:t>Adding recovered replica</a:t>
            </a:r>
          </a:p>
          <a:p>
            <a:pPr lvl="1"/>
            <a:r>
              <a:rPr lang="en-US" sz="1961" dirty="0"/>
              <a:t>Building a new secondary</a:t>
            </a:r>
          </a:p>
          <a:p>
            <a:endParaRPr lang="en-US" sz="3529" dirty="0"/>
          </a:p>
          <a:p>
            <a:r>
              <a:rPr lang="en-US" dirty="0">
                <a:solidFill>
                  <a:srgbClr val="00BCF2"/>
                </a:solidFill>
              </a:rPr>
              <a:t>Replica </a:t>
            </a:r>
            <a:r>
              <a:rPr lang="en-US" dirty="0" smtClean="0">
                <a:solidFill>
                  <a:srgbClr val="00BCF2"/>
                </a:solidFill>
              </a:rPr>
              <a:t>States</a:t>
            </a:r>
            <a:endParaRPr lang="en-US" dirty="0">
              <a:solidFill>
                <a:srgbClr val="00BCF2"/>
              </a:solidFill>
            </a:endParaRPr>
          </a:p>
          <a:p>
            <a:pPr lvl="1"/>
            <a:r>
              <a:rPr lang="en-US" sz="1961" dirty="0"/>
              <a:t>None</a:t>
            </a:r>
          </a:p>
          <a:p>
            <a:pPr lvl="1"/>
            <a:r>
              <a:rPr lang="en-US" sz="1961" dirty="0"/>
              <a:t>Idle Secondary </a:t>
            </a:r>
          </a:p>
          <a:p>
            <a:pPr lvl="1"/>
            <a:r>
              <a:rPr lang="en-US" sz="1961" dirty="0"/>
              <a:t>Active Secondary</a:t>
            </a:r>
          </a:p>
          <a:p>
            <a:pPr lvl="1"/>
            <a:r>
              <a:rPr lang="en-US" sz="1961" dirty="0"/>
              <a:t>Primary</a:t>
            </a:r>
          </a:p>
        </p:txBody>
      </p:sp>
      <p:sp>
        <p:nvSpPr>
          <p:cNvPr id="540676" name="Rectangle 4"/>
          <p:cNvSpPr>
            <a:spLocks noGrp="1" noChangeArrowheads="1"/>
          </p:cNvSpPr>
          <p:nvPr>
            <p:ph type="title"/>
          </p:nvPr>
        </p:nvSpPr>
        <p:spPr/>
        <p:txBody>
          <a:bodyPr/>
          <a:lstStyle/>
          <a:p>
            <a:r>
              <a:rPr lang="en-US" dirty="0" smtClean="0"/>
              <a:t>Reconfiguration</a:t>
            </a:r>
            <a:endParaRPr lang="en-US" dirty="0"/>
          </a:p>
        </p:txBody>
      </p:sp>
      <p:sp>
        <p:nvSpPr>
          <p:cNvPr id="540679" name="Freeform 7"/>
          <p:cNvSpPr>
            <a:spLocks/>
          </p:cNvSpPr>
          <p:nvPr/>
        </p:nvSpPr>
        <p:spPr bwMode="auto">
          <a:xfrm>
            <a:off x="4572216" y="3352811"/>
            <a:ext cx="7517334" cy="2057109"/>
          </a:xfrm>
          <a:custGeom>
            <a:avLst/>
            <a:gdLst/>
            <a:ahLst/>
            <a:cxnLst>
              <a:cxn ang="0">
                <a:pos x="0" y="576"/>
              </a:cxn>
              <a:cxn ang="0">
                <a:pos x="1200" y="0"/>
              </a:cxn>
              <a:cxn ang="0">
                <a:pos x="2400" y="576"/>
              </a:cxn>
            </a:cxnLst>
            <a:rect l="0" t="0" r="r" b="b"/>
            <a:pathLst>
              <a:path w="2400" h="576">
                <a:moveTo>
                  <a:pt x="0" y="576"/>
                </a:moveTo>
                <a:cubicBezTo>
                  <a:pt x="400" y="288"/>
                  <a:pt x="800" y="0"/>
                  <a:pt x="1200" y="0"/>
                </a:cubicBezTo>
                <a:cubicBezTo>
                  <a:pt x="1600" y="0"/>
                  <a:pt x="2200" y="480"/>
                  <a:pt x="2400" y="576"/>
                </a:cubicBezTo>
              </a:path>
            </a:pathLst>
          </a:custGeom>
          <a:ln w="57150">
            <a:headEnd/>
            <a:tailEnd/>
          </a:ln>
        </p:spPr>
        <p:style>
          <a:lnRef idx="1">
            <a:schemeClr val="accent6"/>
          </a:lnRef>
          <a:fillRef idx="0">
            <a:schemeClr val="accent6"/>
          </a:fillRef>
          <a:effectRef idx="0">
            <a:schemeClr val="accent6"/>
          </a:effectRef>
          <a:fontRef idx="minor">
            <a:schemeClr val="tx1"/>
          </a:fontRef>
        </p:style>
        <p:txBody>
          <a:bodyPr vert="horz" wrap="square" lIns="121903" tIns="60952" rIns="121903" bIns="60952" numCol="1" anchor="t" anchorCtr="0" compatLnSpc="1">
            <a:prstTxWarp prst="textNoShape">
              <a:avLst/>
            </a:prstTxWarp>
          </a:bodyPr>
          <a:lstStyle/>
          <a:p>
            <a:endParaRPr lang="en-US" sz="2400">
              <a:solidFill>
                <a:srgbClr val="FFFFFF"/>
              </a:solidFill>
            </a:endParaRPr>
          </a:p>
        </p:txBody>
      </p:sp>
      <p:sp>
        <p:nvSpPr>
          <p:cNvPr id="540680" name="Oval 8"/>
          <p:cNvSpPr>
            <a:spLocks noChangeArrowheads="1"/>
          </p:cNvSpPr>
          <p:nvPr/>
        </p:nvSpPr>
        <p:spPr bwMode="auto">
          <a:xfrm>
            <a:off x="7416613" y="2590920"/>
            <a:ext cx="1828541" cy="1371405"/>
          </a:xfrm>
          <a:prstGeom prst="ellipse">
            <a:avLst/>
          </a:prstGeom>
          <a:solidFill>
            <a:schemeClr val="accent1"/>
          </a:solidFill>
          <a:ln w="9525">
            <a:noFill/>
            <a:round/>
            <a:headEnd/>
            <a:tailEnd/>
          </a:ln>
          <a:effectLst/>
        </p:spPr>
        <p:txBody>
          <a:bodyPr vert="horz" wrap="none" lIns="121903" tIns="60952" rIns="121903" bIns="60952" numCol="1" anchor="ctr" anchorCtr="0" compatLnSpc="1">
            <a:prstTxWarp prst="textNoShape">
              <a:avLst/>
            </a:prstTxWarp>
          </a:bodyPr>
          <a:lstStyle/>
          <a:p>
            <a:pPr algn="ctr">
              <a:spcBef>
                <a:spcPct val="0"/>
              </a:spcBef>
            </a:pPr>
            <a:r>
              <a:rPr lang="en-US" sz="2400" dirty="0">
                <a:solidFill>
                  <a:srgbClr val="FFFFFF"/>
                </a:solidFill>
              </a:rPr>
              <a:t>P</a:t>
            </a:r>
          </a:p>
        </p:txBody>
      </p:sp>
      <p:sp>
        <p:nvSpPr>
          <p:cNvPr id="540683" name="Oval 11"/>
          <p:cNvSpPr>
            <a:spLocks noChangeArrowheads="1"/>
          </p:cNvSpPr>
          <p:nvPr/>
        </p:nvSpPr>
        <p:spPr bwMode="auto">
          <a:xfrm>
            <a:off x="9549910" y="3733757"/>
            <a:ext cx="1219027" cy="914270"/>
          </a:xfrm>
          <a:prstGeom prst="ellipse">
            <a:avLst/>
          </a:prstGeom>
          <a:solidFill>
            <a:schemeClr val="accent6"/>
          </a:solidFill>
          <a:ln w="9525">
            <a:noFill/>
            <a:round/>
            <a:headEnd/>
            <a:tailEnd/>
          </a:ln>
          <a:effectLst/>
        </p:spPr>
        <p:txBody>
          <a:bodyPr vert="horz" wrap="none" lIns="121903" tIns="60952" rIns="121903" bIns="60952" numCol="1" anchor="ctr" anchorCtr="0" compatLnSpc="1">
            <a:prstTxWarp prst="textNoShape">
              <a:avLst/>
            </a:prstTxWarp>
          </a:bodyPr>
          <a:lstStyle/>
          <a:p>
            <a:pPr algn="ctr">
              <a:spcBef>
                <a:spcPct val="0"/>
              </a:spcBef>
            </a:pPr>
            <a:r>
              <a:rPr lang="en-US" sz="2400" dirty="0">
                <a:solidFill>
                  <a:srgbClr val="FFFFFF"/>
                </a:solidFill>
              </a:rPr>
              <a:t>S</a:t>
            </a:r>
          </a:p>
        </p:txBody>
      </p:sp>
      <p:sp>
        <p:nvSpPr>
          <p:cNvPr id="540685" name="Oval 13"/>
          <p:cNvSpPr>
            <a:spLocks noChangeArrowheads="1"/>
          </p:cNvSpPr>
          <p:nvPr/>
        </p:nvSpPr>
        <p:spPr bwMode="auto">
          <a:xfrm>
            <a:off x="10768937" y="4495649"/>
            <a:ext cx="1219027" cy="914270"/>
          </a:xfrm>
          <a:prstGeom prst="ellipse">
            <a:avLst/>
          </a:prstGeom>
          <a:solidFill>
            <a:schemeClr val="accent6"/>
          </a:solidFill>
          <a:ln w="9525">
            <a:noFill/>
            <a:round/>
            <a:headEnd/>
            <a:tailEnd/>
          </a:ln>
          <a:effectLst/>
        </p:spPr>
        <p:txBody>
          <a:bodyPr vert="horz" wrap="none" lIns="121903" tIns="60952" rIns="121903" bIns="60952" numCol="1" anchor="ctr" anchorCtr="0" compatLnSpc="1">
            <a:prstTxWarp prst="textNoShape">
              <a:avLst/>
            </a:prstTxWarp>
          </a:bodyPr>
          <a:lstStyle/>
          <a:p>
            <a:pPr algn="ctr">
              <a:spcBef>
                <a:spcPct val="0"/>
              </a:spcBef>
            </a:pPr>
            <a:r>
              <a:rPr lang="en-US" sz="2400" dirty="0">
                <a:solidFill>
                  <a:srgbClr val="FFFFFF"/>
                </a:solidFill>
              </a:rPr>
              <a:t>S</a:t>
            </a:r>
          </a:p>
        </p:txBody>
      </p:sp>
      <p:sp>
        <p:nvSpPr>
          <p:cNvPr id="540686" name="Oval 14"/>
          <p:cNvSpPr>
            <a:spLocks noChangeArrowheads="1"/>
          </p:cNvSpPr>
          <p:nvPr/>
        </p:nvSpPr>
        <p:spPr bwMode="auto">
          <a:xfrm>
            <a:off x="5791243" y="3505190"/>
            <a:ext cx="1219027" cy="914270"/>
          </a:xfrm>
          <a:prstGeom prst="ellipse">
            <a:avLst/>
          </a:prstGeom>
          <a:solidFill>
            <a:schemeClr val="accent6"/>
          </a:solidFill>
          <a:ln w="9525">
            <a:noFill/>
            <a:round/>
            <a:headEnd/>
            <a:tailEnd/>
          </a:ln>
          <a:effectLst/>
        </p:spPr>
        <p:txBody>
          <a:bodyPr vert="horz" wrap="none" lIns="121903" tIns="60952" rIns="121903" bIns="60952" numCol="1" anchor="ctr" anchorCtr="0" compatLnSpc="1">
            <a:prstTxWarp prst="textNoShape">
              <a:avLst/>
            </a:prstTxWarp>
          </a:bodyPr>
          <a:lstStyle/>
          <a:p>
            <a:pPr algn="ctr">
              <a:spcBef>
                <a:spcPct val="0"/>
              </a:spcBef>
            </a:pPr>
            <a:r>
              <a:rPr lang="en-US" sz="2400" dirty="0">
                <a:solidFill>
                  <a:srgbClr val="FFFFFF"/>
                </a:solidFill>
              </a:rPr>
              <a:t>S</a:t>
            </a:r>
          </a:p>
        </p:txBody>
      </p:sp>
      <p:sp>
        <p:nvSpPr>
          <p:cNvPr id="540687" name="Oval 15"/>
          <p:cNvSpPr>
            <a:spLocks noChangeArrowheads="1"/>
          </p:cNvSpPr>
          <p:nvPr/>
        </p:nvSpPr>
        <p:spPr bwMode="auto">
          <a:xfrm>
            <a:off x="4470632" y="4419460"/>
            <a:ext cx="1219027" cy="914270"/>
          </a:xfrm>
          <a:prstGeom prst="ellipse">
            <a:avLst/>
          </a:prstGeom>
          <a:solidFill>
            <a:schemeClr val="accent6"/>
          </a:solidFill>
          <a:ln w="9525">
            <a:noFill/>
            <a:round/>
            <a:headEnd/>
            <a:tailEnd/>
          </a:ln>
          <a:effectLst/>
        </p:spPr>
        <p:txBody>
          <a:bodyPr vert="horz" wrap="none" lIns="121903" tIns="60952" rIns="121903" bIns="60952" numCol="1" anchor="ctr" anchorCtr="0" compatLnSpc="1">
            <a:prstTxWarp prst="textNoShape">
              <a:avLst/>
            </a:prstTxWarp>
          </a:bodyPr>
          <a:lstStyle/>
          <a:p>
            <a:pPr algn="ctr">
              <a:spcBef>
                <a:spcPct val="0"/>
              </a:spcBef>
            </a:pPr>
            <a:r>
              <a:rPr lang="en-US" sz="2400" dirty="0">
                <a:solidFill>
                  <a:srgbClr val="FFFFFF"/>
                </a:solidFill>
              </a:rPr>
              <a:t>S</a:t>
            </a:r>
          </a:p>
        </p:txBody>
      </p:sp>
      <p:sp>
        <p:nvSpPr>
          <p:cNvPr id="540707" name="Oval 35"/>
          <p:cNvSpPr>
            <a:spLocks noChangeArrowheads="1"/>
          </p:cNvSpPr>
          <p:nvPr/>
        </p:nvSpPr>
        <p:spPr bwMode="auto">
          <a:xfrm>
            <a:off x="9549909" y="3733757"/>
            <a:ext cx="1219027" cy="914270"/>
          </a:xfrm>
          <a:prstGeom prst="ellipse">
            <a:avLst/>
          </a:prstGeom>
          <a:solidFill>
            <a:schemeClr val="accent6"/>
          </a:solidFill>
          <a:ln w="9525">
            <a:noFill/>
            <a:round/>
            <a:headEnd/>
            <a:tailEnd/>
          </a:ln>
          <a:effectLst/>
        </p:spPr>
        <p:txBody>
          <a:bodyPr vert="horz" wrap="none" lIns="121903" tIns="60952" rIns="121903" bIns="60952" numCol="1" anchor="ctr" anchorCtr="0" compatLnSpc="1">
            <a:prstTxWarp prst="textNoShape">
              <a:avLst/>
            </a:prstTxWarp>
          </a:bodyPr>
          <a:lstStyle/>
          <a:p>
            <a:pPr algn="ctr">
              <a:spcBef>
                <a:spcPct val="0"/>
              </a:spcBef>
            </a:pPr>
            <a:r>
              <a:rPr lang="en-US" sz="2400" dirty="0">
                <a:solidFill>
                  <a:srgbClr val="FFFFFF"/>
                </a:solidFill>
              </a:rPr>
              <a:t>S</a:t>
            </a:r>
          </a:p>
        </p:txBody>
      </p:sp>
      <p:sp>
        <p:nvSpPr>
          <p:cNvPr id="15" name="TextBox 14"/>
          <p:cNvSpPr txBox="1"/>
          <p:nvPr/>
        </p:nvSpPr>
        <p:spPr>
          <a:xfrm>
            <a:off x="6441391" y="5522681"/>
            <a:ext cx="4165009" cy="1089529"/>
          </a:xfrm>
          <a:prstGeom prst="rect">
            <a:avLst/>
          </a:prstGeom>
          <a:noFill/>
        </p:spPr>
        <p:txBody>
          <a:bodyPr wrap="square" rtlCol="0">
            <a:spAutoFit/>
          </a:bodyPr>
          <a:lstStyle/>
          <a:p>
            <a:pPr indent="-243800">
              <a:lnSpc>
                <a:spcPct val="90000"/>
              </a:lnSpc>
            </a:pPr>
            <a:r>
              <a:rPr lang="en-US" sz="2400" dirty="0">
                <a:solidFill>
                  <a:prstClr val="black"/>
                </a:solidFill>
              </a:rPr>
              <a:t>Must be safe in the presence of cascading failures </a:t>
            </a:r>
          </a:p>
        </p:txBody>
      </p:sp>
      <p:sp>
        <p:nvSpPr>
          <p:cNvPr id="16" name="Oval 15"/>
          <p:cNvSpPr>
            <a:spLocks noChangeArrowheads="1"/>
          </p:cNvSpPr>
          <p:nvPr/>
        </p:nvSpPr>
        <p:spPr bwMode="auto">
          <a:xfrm>
            <a:off x="3251604" y="3657568"/>
            <a:ext cx="1219027" cy="914270"/>
          </a:xfrm>
          <a:prstGeom prst="ellipse">
            <a:avLst/>
          </a:prstGeom>
          <a:solidFill>
            <a:schemeClr val="accent3"/>
          </a:solidFill>
          <a:ln w="9525">
            <a:noFill/>
            <a:round/>
            <a:headEnd/>
            <a:tailEnd/>
          </a:ln>
          <a:effectLst/>
        </p:spPr>
        <p:txBody>
          <a:bodyPr vert="horz" wrap="none" lIns="121903" tIns="60952" rIns="121903" bIns="60952" numCol="1" anchor="ctr" anchorCtr="0" compatLnSpc="1">
            <a:prstTxWarp prst="textNoShape">
              <a:avLst/>
            </a:prstTxWarp>
          </a:bodyPr>
          <a:lstStyle/>
          <a:p>
            <a:pPr algn="ctr">
              <a:spcBef>
                <a:spcPct val="0"/>
              </a:spcBef>
            </a:pPr>
            <a:r>
              <a:rPr lang="en-US" sz="2400" dirty="0">
                <a:solidFill>
                  <a:srgbClr val="FFFFFF"/>
                </a:solidFill>
              </a:rPr>
              <a:t>B</a:t>
            </a:r>
          </a:p>
        </p:txBody>
      </p:sp>
      <p:sp>
        <p:nvSpPr>
          <p:cNvPr id="18" name="Oval 8"/>
          <p:cNvSpPr>
            <a:spLocks noChangeArrowheads="1"/>
          </p:cNvSpPr>
          <p:nvPr/>
        </p:nvSpPr>
        <p:spPr bwMode="auto">
          <a:xfrm>
            <a:off x="9236430" y="3389383"/>
            <a:ext cx="1828541" cy="1371405"/>
          </a:xfrm>
          <a:prstGeom prst="ellipse">
            <a:avLst/>
          </a:prstGeom>
          <a:solidFill>
            <a:schemeClr val="accent5"/>
          </a:solidFill>
          <a:ln w="9525">
            <a:noFill/>
            <a:round/>
            <a:headEnd/>
            <a:tailEnd/>
          </a:ln>
          <a:effectLst/>
        </p:spPr>
        <p:txBody>
          <a:bodyPr vert="horz" wrap="none" lIns="121903" tIns="60952" rIns="121903" bIns="60952" numCol="1" anchor="ctr" anchorCtr="0" compatLnSpc="1">
            <a:prstTxWarp prst="textNoShape">
              <a:avLst/>
            </a:prstTxWarp>
          </a:bodyPr>
          <a:lstStyle/>
          <a:p>
            <a:pPr algn="ctr">
              <a:spcBef>
                <a:spcPct val="0"/>
              </a:spcBef>
            </a:pPr>
            <a:r>
              <a:rPr lang="en-US" sz="2400" dirty="0">
                <a:solidFill>
                  <a:srgbClr val="FFFFFF"/>
                </a:solidFill>
              </a:rPr>
              <a:t>P</a:t>
            </a:r>
          </a:p>
        </p:txBody>
      </p:sp>
      <p:grpSp>
        <p:nvGrpSpPr>
          <p:cNvPr id="2" name="Group 19"/>
          <p:cNvGrpSpPr/>
          <p:nvPr/>
        </p:nvGrpSpPr>
        <p:grpSpPr>
          <a:xfrm>
            <a:off x="7151733" y="1905216"/>
            <a:ext cx="2205058" cy="3200412"/>
            <a:chOff x="6027454" y="2049887"/>
            <a:chExt cx="1654029" cy="3200867"/>
          </a:xfrm>
        </p:grpSpPr>
        <p:sp>
          <p:nvSpPr>
            <p:cNvPr id="17" name="Rectangle 16"/>
            <p:cNvSpPr/>
            <p:nvPr/>
          </p:nvSpPr>
          <p:spPr>
            <a:xfrm>
              <a:off x="6027454" y="2049887"/>
              <a:ext cx="1654029" cy="3200867"/>
            </a:xfrm>
            <a:prstGeom prst="rect">
              <a:avLst/>
            </a:prstGeom>
          </p:spPr>
          <p:txBody>
            <a:bodyPr wrap="none" lIns="121903" tIns="60952" rIns="121903" bIns="60952">
              <a:spAutoFit/>
            </a:bodyPr>
            <a:lstStyle/>
            <a:p>
              <a:pPr algn="ctr"/>
              <a:r>
                <a:rPr lang="en-US" sz="19997" b="1" dirty="0">
                  <a:solidFill>
                    <a:srgbClr val="E81123"/>
                  </a:solidFill>
                </a:rPr>
                <a:t>X</a:t>
              </a:r>
            </a:p>
          </p:txBody>
        </p:sp>
        <p:sp>
          <p:nvSpPr>
            <p:cNvPr id="19" name="TextBox 18"/>
            <p:cNvSpPr txBox="1"/>
            <p:nvPr/>
          </p:nvSpPr>
          <p:spPr>
            <a:xfrm>
              <a:off x="6373368" y="2139696"/>
              <a:ext cx="806634" cy="461731"/>
            </a:xfrm>
            <a:prstGeom prst="rect">
              <a:avLst/>
            </a:prstGeom>
            <a:noFill/>
          </p:spPr>
          <p:txBody>
            <a:bodyPr wrap="none" rtlCol="0">
              <a:spAutoFit/>
            </a:bodyPr>
            <a:lstStyle/>
            <a:p>
              <a:r>
                <a:rPr lang="en-US" sz="2400" dirty="0">
                  <a:solidFill>
                    <a:srgbClr val="FF0000"/>
                  </a:solidFill>
                </a:rPr>
                <a:t>Failed</a:t>
              </a:r>
            </a:p>
          </p:txBody>
        </p:sp>
      </p:grpSp>
      <p:grpSp>
        <p:nvGrpSpPr>
          <p:cNvPr id="3" name="Group 22"/>
          <p:cNvGrpSpPr/>
          <p:nvPr/>
        </p:nvGrpSpPr>
        <p:grpSpPr>
          <a:xfrm>
            <a:off x="4355267" y="3877206"/>
            <a:ext cx="1499736" cy="2092544"/>
            <a:chOff x="3635211" y="4295581"/>
            <a:chExt cx="1124962" cy="2092842"/>
          </a:xfrm>
          <a:solidFill>
            <a:srgbClr val="FFC000"/>
          </a:solidFill>
        </p:grpSpPr>
        <p:sp>
          <p:nvSpPr>
            <p:cNvPr id="21" name="Rectangle 20"/>
            <p:cNvSpPr/>
            <p:nvPr/>
          </p:nvSpPr>
          <p:spPr>
            <a:xfrm>
              <a:off x="3635211" y="4295581"/>
              <a:ext cx="1124962" cy="2092842"/>
            </a:xfrm>
            <a:prstGeom prst="rect">
              <a:avLst/>
            </a:prstGeom>
            <a:noFill/>
          </p:spPr>
          <p:txBody>
            <a:bodyPr wrap="none" lIns="121903" tIns="60952" rIns="121903" bIns="60952">
              <a:spAutoFit/>
            </a:bodyPr>
            <a:lstStyle/>
            <a:p>
              <a:pPr algn="ctr"/>
              <a:r>
                <a:rPr lang="en-US" sz="12798" b="1" dirty="0">
                  <a:solidFill>
                    <a:srgbClr val="E81123"/>
                  </a:solidFill>
                </a:rPr>
                <a:t>X</a:t>
              </a:r>
            </a:p>
          </p:txBody>
        </p:sp>
        <p:sp>
          <p:nvSpPr>
            <p:cNvPr id="22" name="TextBox 21"/>
            <p:cNvSpPr txBox="1"/>
            <p:nvPr/>
          </p:nvSpPr>
          <p:spPr>
            <a:xfrm>
              <a:off x="3820258" y="4302737"/>
              <a:ext cx="806634" cy="461731"/>
            </a:xfrm>
            <a:prstGeom prst="rect">
              <a:avLst/>
            </a:prstGeom>
            <a:noFill/>
          </p:spPr>
          <p:txBody>
            <a:bodyPr wrap="none" rtlCol="0">
              <a:spAutoFit/>
            </a:bodyPr>
            <a:lstStyle/>
            <a:p>
              <a:r>
                <a:rPr lang="en-US" sz="2400" dirty="0">
                  <a:solidFill>
                    <a:srgbClr val="FF0000"/>
                  </a:solidFill>
                </a:rPr>
                <a:t>Failed</a:t>
              </a:r>
            </a:p>
          </p:txBody>
        </p:sp>
      </p:grpSp>
      <p:sp>
        <p:nvSpPr>
          <p:cNvPr id="7" name="Freeform 6"/>
          <p:cNvSpPr/>
          <p:nvPr/>
        </p:nvSpPr>
        <p:spPr>
          <a:xfrm>
            <a:off x="4369045" y="3165957"/>
            <a:ext cx="3047568" cy="682085"/>
          </a:xfrm>
          <a:custGeom>
            <a:avLst/>
            <a:gdLst>
              <a:gd name="connsiteX0" fmla="*/ 2286000 w 2286000"/>
              <a:gd name="connsiteY0" fmla="*/ 59881 h 682181"/>
              <a:gd name="connsiteX1" fmla="*/ 939800 w 2286000"/>
              <a:gd name="connsiteY1" fmla="*/ 59881 h 682181"/>
              <a:gd name="connsiteX2" fmla="*/ 0 w 2286000"/>
              <a:gd name="connsiteY2" fmla="*/ 682181 h 682181"/>
            </a:gdLst>
            <a:ahLst/>
            <a:cxnLst>
              <a:cxn ang="0">
                <a:pos x="connsiteX0" y="connsiteY0"/>
              </a:cxn>
              <a:cxn ang="0">
                <a:pos x="connsiteX1" y="connsiteY1"/>
              </a:cxn>
              <a:cxn ang="0">
                <a:pos x="connsiteX2" y="connsiteY2"/>
              </a:cxn>
            </a:cxnLst>
            <a:rect l="l" t="t" r="r" b="b"/>
            <a:pathLst>
              <a:path w="2286000" h="682181">
                <a:moveTo>
                  <a:pt x="2286000" y="59881"/>
                </a:moveTo>
                <a:cubicBezTo>
                  <a:pt x="1803400" y="8022"/>
                  <a:pt x="1320800" y="-43836"/>
                  <a:pt x="939800" y="59881"/>
                </a:cubicBezTo>
                <a:cubicBezTo>
                  <a:pt x="558800" y="163598"/>
                  <a:pt x="148167" y="584814"/>
                  <a:pt x="0" y="682181"/>
                </a:cubicBezTo>
              </a:path>
            </a:pathLst>
          </a:custGeom>
          <a:noFill/>
          <a:ln w="317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9" name="Freeform 8"/>
          <p:cNvSpPr/>
          <p:nvPr/>
        </p:nvSpPr>
        <p:spPr>
          <a:xfrm>
            <a:off x="9228223" y="3191137"/>
            <a:ext cx="914270" cy="250562"/>
          </a:xfrm>
          <a:custGeom>
            <a:avLst/>
            <a:gdLst>
              <a:gd name="connsiteX0" fmla="*/ 0 w 685800"/>
              <a:gd name="connsiteY0" fmla="*/ 21997 h 250597"/>
              <a:gd name="connsiteX1" fmla="*/ 419100 w 685800"/>
              <a:gd name="connsiteY1" fmla="*/ 21997 h 250597"/>
              <a:gd name="connsiteX2" fmla="*/ 685800 w 685800"/>
              <a:gd name="connsiteY2" fmla="*/ 250597 h 250597"/>
            </a:gdLst>
            <a:ahLst/>
            <a:cxnLst>
              <a:cxn ang="0">
                <a:pos x="connsiteX0" y="connsiteY0"/>
              </a:cxn>
              <a:cxn ang="0">
                <a:pos x="connsiteX1" y="connsiteY1"/>
              </a:cxn>
              <a:cxn ang="0">
                <a:pos x="connsiteX2" y="connsiteY2"/>
              </a:cxn>
            </a:cxnLst>
            <a:rect l="l" t="t" r="r" b="b"/>
            <a:pathLst>
              <a:path w="685800" h="250597">
                <a:moveTo>
                  <a:pt x="0" y="21997"/>
                </a:moveTo>
                <a:cubicBezTo>
                  <a:pt x="152400" y="2947"/>
                  <a:pt x="304800" y="-16103"/>
                  <a:pt x="419100" y="21997"/>
                </a:cubicBezTo>
                <a:cubicBezTo>
                  <a:pt x="533400" y="60097"/>
                  <a:pt x="609600" y="155347"/>
                  <a:pt x="685800" y="250597"/>
                </a:cubicBezTo>
              </a:path>
            </a:pathLst>
          </a:custGeom>
          <a:noFill/>
          <a:ln w="317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Tree>
    <p:custDataLst>
      <p:tags r:id="rId1"/>
    </p:custDataLst>
    <p:extLst>
      <p:ext uri="{BB962C8B-B14F-4D97-AF65-F5344CB8AC3E}">
        <p14:creationId xmlns:p14="http://schemas.microsoft.com/office/powerpoint/2010/main" val="3283674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067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06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068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068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06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068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06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067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2000"/>
                                        <p:tgtEl>
                                          <p:spTgt spid="540680"/>
                                        </p:tgtEl>
                                      </p:cBhvr>
                                    </p:animEffect>
                                    <p:set>
                                      <p:cBhvr>
                                        <p:cTn id="31" dur="1" fill="hold">
                                          <p:stCondLst>
                                            <p:cond delay="1999"/>
                                          </p:stCondLst>
                                        </p:cTn>
                                        <p:tgtEl>
                                          <p:spTgt spid="540680"/>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2000"/>
                                        <p:tgtEl>
                                          <p:spTgt spid="2"/>
                                        </p:tgtEl>
                                      </p:cBhvr>
                                    </p:animEffect>
                                    <p:set>
                                      <p:cBhvr>
                                        <p:cTn id="34" dur="1" fill="hold">
                                          <p:stCondLst>
                                            <p:cond delay="1999"/>
                                          </p:stCondLst>
                                        </p:cTn>
                                        <p:tgtEl>
                                          <p:spTgt spid="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15 -0.13333 " pathEditMode="relative" ptsTypes="AA">
                                      <p:cBhvr>
                                        <p:cTn id="38" dur="2000" fill="hold"/>
                                        <p:tgtEl>
                                          <p:spTgt spid="540683"/>
                                        </p:tgtEl>
                                        <p:attrNameLst>
                                          <p:attrName>ppt_x</p:attrName>
                                          <p:attrName>ppt_y</p:attrName>
                                        </p:attrNameLst>
                                      </p:cBhvr>
                                    </p:animMotion>
                                  </p:childTnLst>
                                </p:cTn>
                              </p:par>
                            </p:childTnLst>
                          </p:cTn>
                        </p:par>
                        <p:par>
                          <p:cTn id="39" fill="hold">
                            <p:stCondLst>
                              <p:cond delay="2000"/>
                            </p:stCondLst>
                            <p:childTnLst>
                              <p:par>
                                <p:cTn id="40" presetID="1" presetClass="entr" presetSubtype="0" fill="hold" grpId="2" nodeType="afterEffect">
                                  <p:stCondLst>
                                    <p:cond delay="0"/>
                                  </p:stCondLst>
                                  <p:childTnLst>
                                    <p:set>
                                      <p:cBhvr>
                                        <p:cTn id="41" dur="1" fill="hold">
                                          <p:stCondLst>
                                            <p:cond delay="0"/>
                                          </p:stCondLst>
                                        </p:cTn>
                                        <p:tgtEl>
                                          <p:spTgt spid="540680"/>
                                        </p:tgtEl>
                                        <p:attrNameLst>
                                          <p:attrName>style.visibility</p:attrName>
                                        </p:attrNameLst>
                                      </p:cBhvr>
                                      <p:to>
                                        <p:strVal val="visible"/>
                                      </p:to>
                                    </p:set>
                                  </p:childTnLst>
                                </p:cTn>
                              </p:par>
                              <p:par>
                                <p:cTn id="42" presetID="1" presetClass="exit" presetSubtype="0" fill="hold" grpId="2" nodeType="withEffect">
                                  <p:stCondLst>
                                    <p:cond delay="0"/>
                                  </p:stCondLst>
                                  <p:childTnLst>
                                    <p:set>
                                      <p:cBhvr>
                                        <p:cTn id="43" dur="1" fill="hold">
                                          <p:stCondLst>
                                            <p:cond delay="0"/>
                                          </p:stCondLst>
                                        </p:cTn>
                                        <p:tgtEl>
                                          <p:spTgt spid="54068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540677">
                                            <p:txEl>
                                              <p:pRg st="2" end="2"/>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540687"/>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540677">
                                            <p:txEl>
                                              <p:pRg st="3" end="3"/>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6" presetClass="emph" presetSubtype="0" fill="hold" grpId="1" nodeType="clickEffect">
                                  <p:stCondLst>
                                    <p:cond delay="0"/>
                                  </p:stCondLst>
                                  <p:childTnLst>
                                    <p:animEffect transition="out" filter="fade">
                                      <p:cBhvr>
                                        <p:cTn id="73" dur="1000" tmFilter="0, 0; .2, .5; .8, .5; 1, 0"/>
                                        <p:tgtEl>
                                          <p:spTgt spid="9"/>
                                        </p:tgtEl>
                                      </p:cBhvr>
                                    </p:animEffect>
                                    <p:animScale>
                                      <p:cBhvr>
                                        <p:cTn id="74" dur="500" autoRev="1" fill="hold"/>
                                        <p:tgtEl>
                                          <p:spTgt spid="9"/>
                                        </p:tgtEl>
                                      </p:cBhvr>
                                      <p:by x="105000" y="105000"/>
                                    </p:animScale>
                                  </p:childTnLst>
                                </p:cTn>
                              </p:par>
                            </p:childTnLst>
                          </p:cTn>
                        </p:par>
                        <p:par>
                          <p:cTn id="75" fill="hold">
                            <p:stCondLst>
                              <p:cond delay="1000"/>
                            </p:stCondLst>
                            <p:childTnLst>
                              <p:par>
                                <p:cTn id="76" presetID="1" presetClass="exit" presetSubtype="0" fill="hold" grpId="2" nodeType="afterEffect">
                                  <p:stCondLst>
                                    <p:cond delay="0"/>
                                  </p:stCondLst>
                                  <p:childTnLst>
                                    <p:set>
                                      <p:cBhvr>
                                        <p:cTn id="77" dur="1" fill="hold">
                                          <p:stCondLst>
                                            <p:cond delay="0"/>
                                          </p:stCondLst>
                                        </p:cTn>
                                        <p:tgtEl>
                                          <p:spTgt spid="9"/>
                                        </p:tgtEl>
                                        <p:attrNameLst>
                                          <p:attrName>style.visibility</p:attrName>
                                        </p:attrNameLst>
                                      </p:cBhvr>
                                      <p:to>
                                        <p:strVal val="hidden"/>
                                      </p:to>
                                    </p:set>
                                  </p:childTnLst>
                                </p:cTn>
                              </p:par>
                            </p:childTnLst>
                          </p:cTn>
                        </p:par>
                        <p:par>
                          <p:cTn id="78" fill="hold">
                            <p:stCondLst>
                              <p:cond delay="1000"/>
                            </p:stCondLst>
                            <p:childTnLst>
                              <p:par>
                                <p:cTn id="79" presetID="6" presetClass="emph" presetSubtype="0" fill="hold" grpId="1" nodeType="afterEffect">
                                  <p:stCondLst>
                                    <p:cond delay="0"/>
                                  </p:stCondLst>
                                  <p:childTnLst>
                                    <p:animScale>
                                      <p:cBhvr>
                                        <p:cTn id="80" dur="1000" fill="hold"/>
                                        <p:tgtEl>
                                          <p:spTgt spid="18"/>
                                        </p:tgtEl>
                                      </p:cBhvr>
                                      <p:by x="75000" y="75000"/>
                                    </p:animScale>
                                  </p:childTnLst>
                                </p:cTn>
                              </p:par>
                            </p:childTnLst>
                          </p:cTn>
                        </p:par>
                        <p:par>
                          <p:cTn id="81" fill="hold">
                            <p:stCondLst>
                              <p:cond delay="2000"/>
                            </p:stCondLst>
                            <p:childTnLst>
                              <p:par>
                                <p:cTn id="82" presetID="1" presetClass="exit" presetSubtype="0" fill="hold" grpId="2" nodeType="afterEffect">
                                  <p:stCondLst>
                                    <p:cond delay="0"/>
                                  </p:stCondLst>
                                  <p:childTnLst>
                                    <p:set>
                                      <p:cBhvr>
                                        <p:cTn id="83" dur="1" fill="hold">
                                          <p:stCondLst>
                                            <p:cond delay="0"/>
                                          </p:stCondLst>
                                        </p:cTn>
                                        <p:tgtEl>
                                          <p:spTgt spid="18"/>
                                        </p:tgtEl>
                                        <p:attrNameLst>
                                          <p:attrName>style.visibility</p:attrName>
                                        </p:attrNameLst>
                                      </p:cBhvr>
                                      <p:to>
                                        <p:strVal val="hidden"/>
                                      </p:to>
                                    </p:set>
                                  </p:childTnLst>
                                </p:cTn>
                              </p:par>
                            </p:childTnLst>
                          </p:cTn>
                        </p:par>
                        <p:par>
                          <p:cTn id="84" fill="hold">
                            <p:stCondLst>
                              <p:cond delay="2000"/>
                            </p:stCondLst>
                            <p:childTnLst>
                              <p:par>
                                <p:cTn id="85" presetID="1" presetClass="entr" presetSubtype="0" fill="hold" grpId="0" nodeType="afterEffect">
                                  <p:stCondLst>
                                    <p:cond delay="0"/>
                                  </p:stCondLst>
                                  <p:childTnLst>
                                    <p:set>
                                      <p:cBhvr>
                                        <p:cTn id="86" dur="1" fill="hold">
                                          <p:stCondLst>
                                            <p:cond delay="0"/>
                                          </p:stCondLst>
                                        </p:cTn>
                                        <p:tgtEl>
                                          <p:spTgt spid="54070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40677">
                                            <p:txEl>
                                              <p:pRg st="4" end="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1" nodeType="clickEffect">
                                  <p:stCondLst>
                                    <p:cond delay="0"/>
                                  </p:stCondLst>
                                  <p:childTnLst>
                                    <p:set>
                                      <p:cBhvr>
                                        <p:cTn id="98" dur="1" fill="hold">
                                          <p:stCondLst>
                                            <p:cond delay="0"/>
                                          </p:stCondLst>
                                        </p:cTn>
                                        <p:tgtEl>
                                          <p:spTgt spid="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6" presetClass="emph" presetSubtype="0" fill="hold" grpId="0" nodeType="clickEffect">
                                  <p:stCondLst>
                                    <p:cond delay="0"/>
                                  </p:stCondLst>
                                  <p:childTnLst>
                                    <p:animEffect transition="out" filter="fade">
                                      <p:cBhvr>
                                        <p:cTn id="102" dur="3000" tmFilter="0, 0; .2, .5; .8, .5; 1, 0"/>
                                        <p:tgtEl>
                                          <p:spTgt spid="7"/>
                                        </p:tgtEl>
                                      </p:cBhvr>
                                    </p:animEffect>
                                    <p:animScale>
                                      <p:cBhvr>
                                        <p:cTn id="103" dur="1500" autoRev="1" fill="hold"/>
                                        <p:tgtEl>
                                          <p:spTgt spid="7"/>
                                        </p:tgtEl>
                                      </p:cBhvr>
                                      <p:by x="105000" y="105000"/>
                                    </p:animScale>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2" nodeType="clickEffect">
                                  <p:stCondLst>
                                    <p:cond delay="0"/>
                                  </p:stCondLst>
                                  <p:childTnLst>
                                    <p:set>
                                      <p:cBhvr>
                                        <p:cTn id="107" dur="1" fill="hold">
                                          <p:stCondLst>
                                            <p:cond delay="0"/>
                                          </p:stCondLst>
                                        </p:cTn>
                                        <p:tgtEl>
                                          <p:spTgt spid="7"/>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0" presetClass="path" presetSubtype="0" accel="50000" decel="50000" fill="hold" grpId="1" nodeType="clickEffect">
                                  <p:stCondLst>
                                    <p:cond delay="0"/>
                                  </p:stCondLst>
                                  <p:childTnLst>
                                    <p:animMotion origin="layout" path="M 3.33333E-6 -4.95837E-6 L 0.1 0.11101 " pathEditMode="relative" rAng="0" ptsTypes="AA">
                                      <p:cBhvr>
                                        <p:cTn id="111" dur="1000" fill="hold"/>
                                        <p:tgtEl>
                                          <p:spTgt spid="16"/>
                                        </p:tgtEl>
                                        <p:attrNameLst>
                                          <p:attrName>ppt_x</p:attrName>
                                          <p:attrName>ppt_y</p:attrName>
                                        </p:attrNameLst>
                                      </p:cBhvr>
                                      <p:rCtr x="5000" y="5600"/>
                                    </p:animMotion>
                                  </p:childTnLst>
                                </p:cTn>
                              </p:par>
                            </p:childTnLst>
                          </p:cTn>
                        </p:par>
                        <p:par>
                          <p:cTn id="112" fill="hold">
                            <p:stCondLst>
                              <p:cond delay="1000"/>
                            </p:stCondLst>
                            <p:childTnLst>
                              <p:par>
                                <p:cTn id="113" presetID="1" presetClass="emph" presetSubtype="2" fill="hold" nodeType="afterEffect">
                                  <p:stCondLst>
                                    <p:cond delay="0"/>
                                  </p:stCondLst>
                                  <p:childTnLst>
                                    <p:animClr clrSpc="rgb" dir="cw">
                                      <p:cBhvr>
                                        <p:cTn id="114" dur="1000" fill="hold"/>
                                        <p:tgtEl>
                                          <p:spTgt spid="16"/>
                                        </p:tgtEl>
                                        <p:attrNameLst>
                                          <p:attrName>fillcolor</p:attrName>
                                        </p:attrNameLst>
                                      </p:cBhvr>
                                      <p:to>
                                        <a:srgbClr val="FFFFCC"/>
                                      </p:to>
                                    </p:animClr>
                                    <p:set>
                                      <p:cBhvr>
                                        <p:cTn id="115" dur="1000" fill="hold"/>
                                        <p:tgtEl>
                                          <p:spTgt spid="16"/>
                                        </p:tgtEl>
                                        <p:attrNameLst>
                                          <p:attrName>fill.type</p:attrName>
                                        </p:attrNameLst>
                                      </p:cBhvr>
                                      <p:to>
                                        <p:strVal val="solid"/>
                                      </p:to>
                                    </p:set>
                                    <p:set>
                                      <p:cBhvr>
                                        <p:cTn id="116" dur="1000" fill="hold"/>
                                        <p:tgtEl>
                                          <p:spTgt spid="16"/>
                                        </p:tgtEl>
                                        <p:attrNameLst>
                                          <p:attrName>fill.on</p:attrName>
                                        </p:attrNameLst>
                                      </p:cBhvr>
                                      <p:to>
                                        <p:strVal val="true"/>
                                      </p:to>
                                    </p:set>
                                  </p:childTnLst>
                                </p:cTn>
                              </p:par>
                            </p:childTnLst>
                          </p:cTn>
                        </p:par>
                        <p:par>
                          <p:cTn id="117" fill="hold">
                            <p:stCondLst>
                              <p:cond delay="2000"/>
                            </p:stCondLst>
                            <p:childTnLst>
                              <p:par>
                                <p:cTn id="118" presetID="1" presetClass="exit" presetSubtype="0" fill="hold" grpId="2" nodeType="afterEffect">
                                  <p:stCondLst>
                                    <p:cond delay="0"/>
                                  </p:stCondLst>
                                  <p:childTnLst>
                                    <p:set>
                                      <p:cBhvr>
                                        <p:cTn id="119" dur="1" fill="hold">
                                          <p:stCondLst>
                                            <p:cond delay="0"/>
                                          </p:stCondLst>
                                        </p:cTn>
                                        <p:tgtEl>
                                          <p:spTgt spid="16"/>
                                        </p:tgtEl>
                                        <p:attrNameLst>
                                          <p:attrName>style.visibility</p:attrName>
                                        </p:attrNameLst>
                                      </p:cBhvr>
                                      <p:to>
                                        <p:strVal val="hidden"/>
                                      </p:to>
                                    </p:set>
                                  </p:childTnLst>
                                </p:cTn>
                              </p:par>
                            </p:childTnLst>
                          </p:cTn>
                        </p:par>
                        <p:par>
                          <p:cTn id="120" fill="hold">
                            <p:stCondLst>
                              <p:cond delay="2000"/>
                            </p:stCondLst>
                            <p:childTnLst>
                              <p:par>
                                <p:cTn id="121" presetID="1" presetClass="entr" presetSubtype="0" fill="hold" grpId="2" nodeType="afterEffect">
                                  <p:stCondLst>
                                    <p:cond delay="0"/>
                                  </p:stCondLst>
                                  <p:childTnLst>
                                    <p:set>
                                      <p:cBhvr>
                                        <p:cTn id="122" dur="1" fill="hold">
                                          <p:stCondLst>
                                            <p:cond delay="0"/>
                                          </p:stCondLst>
                                        </p:cTn>
                                        <p:tgtEl>
                                          <p:spTgt spid="54068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4" presetClass="entr" presetSubtype="16" fill="hold" grpId="0" nodeType="clickEffect">
                                  <p:stCondLst>
                                    <p:cond delay="0"/>
                                  </p:stCondLst>
                                  <p:childTnLst>
                                    <p:set>
                                      <p:cBhvr>
                                        <p:cTn id="126" dur="1" fill="hold">
                                          <p:stCondLst>
                                            <p:cond delay="0"/>
                                          </p:stCondLst>
                                        </p:cTn>
                                        <p:tgtEl>
                                          <p:spTgt spid="15"/>
                                        </p:tgtEl>
                                        <p:attrNameLst>
                                          <p:attrName>style.visibility</p:attrName>
                                        </p:attrNameLst>
                                      </p:cBhvr>
                                      <p:to>
                                        <p:strVal val="visible"/>
                                      </p:to>
                                    </p:set>
                                    <p:animEffect transition="in" filter="box(in)">
                                      <p:cBhvr>
                                        <p:cTn id="127" dur="500"/>
                                        <p:tgtEl>
                                          <p:spTgt spid="15"/>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540677">
                                            <p:txEl>
                                              <p:pRg st="6" end="6"/>
                                            </p:txEl>
                                          </p:spTgt>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540677">
                                            <p:txEl>
                                              <p:pRg st="7" end="7"/>
                                            </p:txEl>
                                          </p:spTgt>
                                        </p:tgtEl>
                                        <p:attrNameLst>
                                          <p:attrName>style.visibility</p:attrName>
                                        </p:attrNameLst>
                                      </p:cBhvr>
                                      <p:to>
                                        <p:strVal val="visible"/>
                                      </p:to>
                                    </p:set>
                                  </p:childTnLst>
                                </p:cTn>
                              </p:par>
                              <p:par>
                                <p:cTn id="136" presetID="1" presetClass="entr" presetSubtype="0" fill="hold" nodeType="withEffect">
                                  <p:stCondLst>
                                    <p:cond delay="0"/>
                                  </p:stCondLst>
                                  <p:childTnLst>
                                    <p:set>
                                      <p:cBhvr>
                                        <p:cTn id="137" dur="1" fill="hold">
                                          <p:stCondLst>
                                            <p:cond delay="0"/>
                                          </p:stCondLst>
                                        </p:cTn>
                                        <p:tgtEl>
                                          <p:spTgt spid="540677">
                                            <p:txEl>
                                              <p:pRg st="8" end="8"/>
                                            </p:txEl>
                                          </p:spTgt>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540677">
                                            <p:txEl>
                                              <p:pRg st="9" end="9"/>
                                            </p:txEl>
                                          </p:spTgt>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54067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9" grpId="0" animBg="1"/>
      <p:bldP spid="540680" grpId="0" animBg="1"/>
      <p:bldP spid="540680" grpId="1" animBg="1"/>
      <p:bldP spid="540680" grpId="2" animBg="1"/>
      <p:bldP spid="540683" grpId="0" animBg="1"/>
      <p:bldP spid="540683" grpId="1" animBg="1"/>
      <p:bldP spid="540683" grpId="2" animBg="1"/>
      <p:bldP spid="540685" grpId="0" animBg="1"/>
      <p:bldP spid="540686" grpId="0" animBg="1"/>
      <p:bldP spid="540687" grpId="0" animBg="1"/>
      <p:bldP spid="540687" grpId="1" animBg="1"/>
      <p:bldP spid="540687" grpId="2" animBg="1"/>
      <p:bldP spid="540707" grpId="0" animBg="1"/>
      <p:bldP spid="15" grpId="0"/>
      <p:bldP spid="16" grpId="0" animBg="1"/>
      <p:bldP spid="16" grpId="1" animBg="1"/>
      <p:bldP spid="16" grpId="2" animBg="1"/>
      <p:bldP spid="18" grpId="0" animBg="1"/>
      <p:bldP spid="18" grpId="1" animBg="1"/>
      <p:bldP spid="18" grpId="2" animBg="1"/>
      <p:bldP spid="7" grpId="0" animBg="1"/>
      <p:bldP spid="7" grpId="1" animBg="1"/>
      <p:bldP spid="7" grpId="2" animBg="1"/>
      <p:bldP spid="9" grpId="0" animBg="1"/>
      <p:bldP spid="9" grpId="1" animBg="1"/>
      <p:bldP spid="9" grpId="2"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bwMode="auto">
          <a:xfrm>
            <a:off x="5147159" y="2211077"/>
            <a:ext cx="5788982" cy="3962122"/>
          </a:xfrm>
          <a:prstGeom prst="ellipse">
            <a:avLst/>
          </a:prstGeom>
          <a:noFill/>
          <a:ln w="38100">
            <a:solidFill>
              <a:schemeClr val="accent3"/>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p:cNvGrpSpPr/>
          <p:nvPr/>
        </p:nvGrpSpPr>
        <p:grpSpPr>
          <a:xfrm>
            <a:off x="4394601" y="1503835"/>
            <a:ext cx="7691321" cy="5315216"/>
            <a:chOff x="4410151" y="1504465"/>
            <a:chExt cx="8026324" cy="5546725"/>
          </a:xfrm>
          <a:solidFill>
            <a:srgbClr val="00BCF2"/>
          </a:solidFill>
        </p:grpSpPr>
        <p:sp>
          <p:nvSpPr>
            <p:cNvPr id="27" name="Freeform 26"/>
            <p:cNvSpPr/>
            <p:nvPr/>
          </p:nvSpPr>
          <p:spPr bwMode="auto">
            <a:xfrm>
              <a:off x="4410151" y="4683810"/>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28" name="Freeform 27"/>
            <p:cNvSpPr/>
            <p:nvPr/>
          </p:nvSpPr>
          <p:spPr bwMode="auto">
            <a:xfrm>
              <a:off x="4410151" y="2908459"/>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29" name="Freeform 28"/>
            <p:cNvSpPr/>
            <p:nvPr/>
          </p:nvSpPr>
          <p:spPr bwMode="auto">
            <a:xfrm>
              <a:off x="9595723" y="4683810"/>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30" name="Freeform 29"/>
            <p:cNvSpPr/>
            <p:nvPr/>
          </p:nvSpPr>
          <p:spPr bwMode="auto">
            <a:xfrm>
              <a:off x="9595723" y="2908459"/>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31" name="Freeform 30"/>
            <p:cNvSpPr/>
            <p:nvPr/>
          </p:nvSpPr>
          <p:spPr bwMode="auto">
            <a:xfrm>
              <a:off x="6956064" y="6087804"/>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32" name="Freeform 31"/>
            <p:cNvSpPr/>
            <p:nvPr/>
          </p:nvSpPr>
          <p:spPr bwMode="auto">
            <a:xfrm>
              <a:off x="6956064" y="1504465"/>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grpSp>
      <p:sp>
        <p:nvSpPr>
          <p:cNvPr id="42" name="Title 2"/>
          <p:cNvSpPr>
            <a:spLocks noGrp="1"/>
          </p:cNvSpPr>
          <p:nvPr>
            <p:ph type="title"/>
          </p:nvPr>
        </p:nvSpPr>
        <p:spPr>
          <a:xfrm>
            <a:off x="119835" y="84211"/>
            <a:ext cx="11655840" cy="899537"/>
          </a:xfrm>
        </p:spPr>
        <p:txBody>
          <a:bodyPr/>
          <a:lstStyle/>
          <a:p>
            <a:r>
              <a:rPr lang="en-US" dirty="0" smtClean="0"/>
              <a:t>Application: logical grouping of </a:t>
            </a:r>
            <a:r>
              <a:rPr lang="en-US" dirty="0" err="1" smtClean="0"/>
              <a:t>microservices</a:t>
            </a:r>
            <a:endParaRPr lang="en-US" dirty="0"/>
          </a:p>
        </p:txBody>
      </p:sp>
      <p:sp>
        <p:nvSpPr>
          <p:cNvPr id="4" name="TextBox 3"/>
          <p:cNvSpPr txBox="1"/>
          <p:nvPr/>
        </p:nvSpPr>
        <p:spPr>
          <a:xfrm>
            <a:off x="584728" y="2653558"/>
            <a:ext cx="2175888" cy="538956"/>
          </a:xfrm>
          <a:prstGeom prst="rect">
            <a:avLst/>
          </a:prstGeom>
          <a:noFill/>
        </p:spPr>
        <p:txBody>
          <a:bodyPr wrap="square" lIns="179285" tIns="143428" rIns="179285" bIns="143428" rtlCol="0">
            <a:spAutoFit/>
          </a:bodyPr>
          <a:lstStyle/>
          <a:p>
            <a:pPr>
              <a:lnSpc>
                <a:spcPct val="90000"/>
              </a:lnSpc>
              <a:spcAft>
                <a:spcPts val="588"/>
              </a:spcAft>
            </a:pPr>
            <a:r>
              <a:rPr lang="en-US" dirty="0">
                <a:solidFill>
                  <a:prstClr val="black"/>
                </a:solidFill>
              </a:rPr>
              <a:t>Application </a:t>
            </a:r>
          </a:p>
        </p:txBody>
      </p:sp>
      <p:sp>
        <p:nvSpPr>
          <p:cNvPr id="6" name="Rectangle 5"/>
          <p:cNvSpPr/>
          <p:nvPr/>
        </p:nvSpPr>
        <p:spPr bwMode="auto">
          <a:xfrm>
            <a:off x="4766652" y="2938156"/>
            <a:ext cx="752021" cy="74702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784"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endParaRPr lang="en-US" sz="784"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endParaRPr lang="en-US" sz="784"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endParaRPr lang="en-US" sz="784"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r>
              <a:rPr lang="en-US" sz="588" dirty="0">
                <a:gradFill>
                  <a:gsLst>
                    <a:gs pos="0">
                      <a:srgbClr val="FFFFFF"/>
                    </a:gs>
                    <a:gs pos="100000">
                      <a:srgbClr val="FFFFFF"/>
                    </a:gs>
                  </a:gsLst>
                  <a:lin ang="5400000" scaled="0"/>
                </a:gradFill>
                <a:ea typeface="Segoe UI" pitchFamily="34" charset="0"/>
                <a:cs typeface="Segoe UI" pitchFamily="34" charset="0"/>
              </a:rPr>
              <a:t>Container</a:t>
            </a:r>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9683383" y="2938156"/>
            <a:ext cx="744326" cy="74702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784"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endParaRPr lang="en-US" sz="784"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endParaRPr lang="en-US" sz="784"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endParaRPr lang="en-US" sz="784"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r>
              <a:rPr lang="en-US" sz="588" dirty="0">
                <a:gradFill>
                  <a:gsLst>
                    <a:gs pos="0">
                      <a:srgbClr val="FFFFFF"/>
                    </a:gs>
                    <a:gs pos="100000">
                      <a:srgbClr val="FFFFFF"/>
                    </a:gs>
                  </a:gsLst>
                  <a:lin ang="5400000" scaled="0"/>
                </a:gradFill>
                <a:ea typeface="Segoe UI" pitchFamily="34" charset="0"/>
                <a:cs typeface="Segoe UI" pitchFamily="34" charset="0"/>
              </a:rPr>
              <a:t>Container</a:t>
            </a:r>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p:cNvSpPr/>
          <p:nvPr/>
        </p:nvSpPr>
        <p:spPr bwMode="auto">
          <a:xfrm>
            <a:off x="9737344" y="4625668"/>
            <a:ext cx="783635" cy="74702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784"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endParaRPr lang="en-US" sz="784"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endParaRPr lang="en-US" sz="784"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endParaRPr lang="en-US" sz="784"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r>
              <a:rPr lang="en-US" sz="588" dirty="0">
                <a:gradFill>
                  <a:gsLst>
                    <a:gs pos="0">
                      <a:srgbClr val="FFFFFF"/>
                    </a:gs>
                    <a:gs pos="100000">
                      <a:srgbClr val="FFFFFF"/>
                    </a:gs>
                  </a:gsLst>
                  <a:lin ang="5400000" scaled="0"/>
                </a:gradFill>
                <a:ea typeface="Segoe UI" pitchFamily="34" charset="0"/>
                <a:cs typeface="Segoe UI" pitchFamily="34" charset="0"/>
              </a:rPr>
              <a:t>Container</a:t>
            </a:r>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7206471" y="5940025"/>
            <a:ext cx="775703" cy="74702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784"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endParaRPr lang="en-US" sz="784"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endParaRPr lang="en-US" sz="784"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endParaRPr lang="en-US" sz="784"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r>
              <a:rPr lang="en-US" sz="588" dirty="0">
                <a:gradFill>
                  <a:gsLst>
                    <a:gs pos="0">
                      <a:srgbClr val="FFFFFF"/>
                    </a:gs>
                    <a:gs pos="100000">
                      <a:srgbClr val="FFFFFF"/>
                    </a:gs>
                  </a:gsLst>
                  <a:lin ang="5400000" scaled="0"/>
                </a:gradFill>
                <a:ea typeface="Segoe UI" pitchFamily="34" charset="0"/>
                <a:cs typeface="Segoe UI" pitchFamily="34" charset="0"/>
              </a:rPr>
              <a:t>Container</a:t>
            </a:r>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5" name="Hexagon 24"/>
          <p:cNvSpPr/>
          <p:nvPr/>
        </p:nvSpPr>
        <p:spPr bwMode="auto">
          <a:xfrm>
            <a:off x="1090558" y="3514258"/>
            <a:ext cx="383138" cy="31868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6" name="Hexagon 15"/>
          <p:cNvSpPr/>
          <p:nvPr/>
        </p:nvSpPr>
        <p:spPr bwMode="auto">
          <a:xfrm>
            <a:off x="1076523" y="4164157"/>
            <a:ext cx="383138" cy="318684"/>
          </a:xfrm>
          <a:prstGeom prst="hexagon">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7" name="Hexagon 16"/>
          <p:cNvSpPr/>
          <p:nvPr/>
        </p:nvSpPr>
        <p:spPr bwMode="auto">
          <a:xfrm>
            <a:off x="1076523" y="4896109"/>
            <a:ext cx="383138" cy="318684"/>
          </a:xfrm>
          <a:prstGeom prst="hexagon">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8" name="Hexagon 17"/>
          <p:cNvSpPr/>
          <p:nvPr/>
        </p:nvSpPr>
        <p:spPr bwMode="auto">
          <a:xfrm>
            <a:off x="1076523" y="5623534"/>
            <a:ext cx="383138" cy="31868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0" name="Hexagon 19"/>
          <p:cNvSpPr/>
          <p:nvPr/>
        </p:nvSpPr>
        <p:spPr bwMode="auto">
          <a:xfrm>
            <a:off x="1076522" y="4162839"/>
            <a:ext cx="383138" cy="318684"/>
          </a:xfrm>
          <a:prstGeom prst="hexagon">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1" name="Hexagon 20"/>
          <p:cNvSpPr/>
          <p:nvPr/>
        </p:nvSpPr>
        <p:spPr bwMode="auto">
          <a:xfrm>
            <a:off x="1090559" y="4858277"/>
            <a:ext cx="383138" cy="318684"/>
          </a:xfrm>
          <a:prstGeom prst="hexagon">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2" name="Hexagon 21"/>
          <p:cNvSpPr/>
          <p:nvPr/>
        </p:nvSpPr>
        <p:spPr bwMode="auto">
          <a:xfrm>
            <a:off x="1076523" y="5615752"/>
            <a:ext cx="383138" cy="31868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810476" y="3323995"/>
            <a:ext cx="971127" cy="2806608"/>
          </a:xfrm>
          <a:prstGeom prst="ellipse">
            <a:avLst/>
          </a:prstGeom>
          <a:noFill/>
          <a:ln w="38100">
            <a:solidFill>
              <a:schemeClr val="tx1"/>
            </a:solidFill>
            <a:prstDash val="lgDash"/>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Hexagon 39"/>
          <p:cNvSpPr/>
          <p:nvPr/>
        </p:nvSpPr>
        <p:spPr bwMode="auto">
          <a:xfrm>
            <a:off x="1093640" y="3511280"/>
            <a:ext cx="383138" cy="31868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p:cNvSpPr/>
          <p:nvPr/>
        </p:nvSpPr>
        <p:spPr bwMode="auto">
          <a:xfrm>
            <a:off x="3556130" y="2211077"/>
            <a:ext cx="7993121" cy="4579516"/>
          </a:xfrm>
          <a:prstGeom prst="ellipse">
            <a:avLst/>
          </a:prstGeom>
          <a:noFill/>
          <a:ln w="38100">
            <a:solidFill>
              <a:schemeClr val="tx1"/>
            </a:solidFill>
            <a:prstDash val="lgDash"/>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94065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0" nodeType="clickEffect">
                                  <p:stCondLst>
                                    <p:cond delay="0"/>
                                  </p:stCondLst>
                                  <p:childTnLst>
                                    <p:animMotion origin="layout" path="M -3.69926E-6 3.10486E-6 L 0.31632 -0.16682 " pathEditMode="relative" rAng="0" ptsTypes="AA">
                                      <p:cBhvr>
                                        <p:cTn id="38" dur="2000" fill="hold"/>
                                        <p:tgtEl>
                                          <p:spTgt spid="16"/>
                                        </p:tgtEl>
                                        <p:attrNameLst>
                                          <p:attrName>ppt_x</p:attrName>
                                          <p:attrName>ppt_y</p:attrName>
                                        </p:attrNameLst>
                                      </p:cBhvr>
                                      <p:rCtr x="15816" y="-8352"/>
                                    </p:animMotion>
                                  </p:childTnLst>
                                </p:cTn>
                              </p:par>
                              <p:par>
                                <p:cTn id="39" presetID="42" presetClass="path" presetSubtype="0" accel="50000" decel="50000" fill="hold" grpId="0" nodeType="withEffect">
                                  <p:stCondLst>
                                    <p:cond delay="0"/>
                                  </p:stCondLst>
                                  <p:childTnLst>
                                    <p:animMotion origin="layout" path="M -3.69926E-6 3.42261E-6 L 0.51851 0.17181 " pathEditMode="relative" rAng="0" ptsTypes="AA">
                                      <p:cBhvr>
                                        <p:cTn id="40" dur="2000" fill="hold"/>
                                        <p:tgtEl>
                                          <p:spTgt spid="17"/>
                                        </p:tgtEl>
                                        <p:attrNameLst>
                                          <p:attrName>ppt_x</p:attrName>
                                          <p:attrName>ppt_y</p:attrName>
                                        </p:attrNameLst>
                                      </p:cBhvr>
                                      <p:rCtr x="25925" y="8579"/>
                                    </p:animMotion>
                                  </p:childTnLst>
                                </p:cTn>
                              </p:par>
                              <p:par>
                                <p:cTn id="41" presetID="42" presetClass="path" presetSubtype="0" accel="50000" decel="50000" fill="hold" grpId="0" nodeType="withEffect">
                                  <p:stCondLst>
                                    <p:cond delay="0"/>
                                  </p:stCondLst>
                                  <p:childTnLst>
                                    <p:animMotion origin="layout" path="M -3.69926E-6 1.59328E-6 L 0.72071 -0.3788 " pathEditMode="relative" rAng="0" ptsTypes="AA">
                                      <p:cBhvr>
                                        <p:cTn id="42" dur="2000" fill="hold"/>
                                        <p:tgtEl>
                                          <p:spTgt spid="18"/>
                                        </p:tgtEl>
                                        <p:attrNameLst>
                                          <p:attrName>ppt_x</p:attrName>
                                          <p:attrName>ppt_y</p:attrName>
                                        </p:attrNameLst>
                                      </p:cBhvr>
                                      <p:rCtr x="36035" y="-18951"/>
                                    </p:animMotion>
                                  </p:childTnLst>
                                </p:cTn>
                              </p:par>
                              <p:par>
                                <p:cTn id="43" presetID="42" presetClass="path" presetSubtype="0" accel="50000" decel="50000" fill="hold" grpId="0" nodeType="withEffect">
                                  <p:stCondLst>
                                    <p:cond delay="0"/>
                                  </p:stCondLst>
                                  <p:childTnLst>
                                    <p:animMotion origin="layout" path="M -2.53766E-6 -3.22742E-6 L 0.72569 0.17976 " pathEditMode="relative" rAng="0" ptsTypes="AA">
                                      <p:cBhvr>
                                        <p:cTn id="44" dur="2000" fill="hold"/>
                                        <p:tgtEl>
                                          <p:spTgt spid="25"/>
                                        </p:tgtEl>
                                        <p:attrNameLst>
                                          <p:attrName>ppt_x</p:attrName>
                                          <p:attrName>ppt_y</p:attrName>
                                        </p:attrNameLst>
                                      </p:cBhvr>
                                      <p:rCtr x="36278" y="8988"/>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7"/>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36" grpId="0" animBg="1"/>
      <p:bldP spid="38" grpId="0" animBg="1"/>
      <p:bldP spid="39" grpId="0" animBg="1"/>
      <p:bldP spid="25" grpId="0" animBg="1"/>
      <p:bldP spid="25" grpId="1" animBg="1"/>
      <p:bldP spid="16" grpId="0" animBg="1"/>
      <p:bldP spid="16" grpId="1" animBg="1"/>
      <p:bldP spid="17" grpId="0" animBg="1"/>
      <p:bldP spid="17" grpId="1" animBg="1"/>
      <p:bldP spid="18" grpId="0" animBg="1"/>
      <p:bldP spid="18" grpId="1" animBg="1"/>
      <p:bldP spid="20" grpId="0" animBg="1"/>
      <p:bldP spid="21" grpId="0" animBg="1"/>
      <p:bldP spid="22" grpId="0" animBg="1"/>
      <p:bldP spid="7" grpId="0" animBg="1"/>
      <p:bldP spid="7" grpId="1" animBg="1"/>
      <p:bldP spid="40" grpId="0" animBg="1"/>
      <p:bldP spid="4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IMING" val="|1.1|2.3|10.5|1.8"/>
</p:tagLst>
</file>

<file path=ppt/tags/tag31.xml><?xml version="1.0" encoding="utf-8"?>
<p:tagLst xmlns:a="http://schemas.openxmlformats.org/drawingml/2006/main" xmlns:r="http://schemas.openxmlformats.org/officeDocument/2006/relationships" xmlns:p="http://schemas.openxmlformats.org/presentationml/2006/main">
  <p:tag name="TIMING" val="|2.6|0.9|4.2|30.9|0.6|0.6|3.6|13.5|4.5|9.4|0.5|5.8"/>
</p:tagLst>
</file>

<file path=ppt/tags/tag32.xml><?xml version="1.0" encoding="utf-8"?>
<p:tagLst xmlns:a="http://schemas.openxmlformats.org/drawingml/2006/main" xmlns:r="http://schemas.openxmlformats.org/officeDocument/2006/relationships" xmlns:p="http://schemas.openxmlformats.org/presentationml/2006/main">
  <p:tag name="TIMING" val="|2.4|15.6|0.7|1.3|3|2.6|5.2|5.3|4.2|12.5|13.6|0.5|17.8|1.2|20.4|0.9|0.8|0.6|1.4|3.3|25.9"/>
</p:tagLst>
</file>

<file path=ppt/tags/tag33.xml><?xml version="1.0" encoding="utf-8"?>
<p:tagLst xmlns:a="http://schemas.openxmlformats.org/drawingml/2006/main" xmlns:r="http://schemas.openxmlformats.org/officeDocument/2006/relationships" xmlns:p="http://schemas.openxmlformats.org/presentationml/2006/main">
  <p:tag name="TIMING" val="|18.4|5.4|11.4|3.7"/>
</p:tagLst>
</file>

<file path=ppt/tags/tag34.xml><?xml version="1.0" encoding="utf-8"?>
<p:tagLst xmlns:a="http://schemas.openxmlformats.org/drawingml/2006/main" xmlns:r="http://schemas.openxmlformats.org/officeDocument/2006/relationships" xmlns:p="http://schemas.openxmlformats.org/presentationml/2006/main">
  <p:tag name="TIMING" val="|33.6|3.3|8.5"/>
</p:tagLst>
</file>

<file path=ppt/tags/tag35.xml><?xml version="1.0" encoding="utf-8"?>
<p:tagLst xmlns:a="http://schemas.openxmlformats.org/drawingml/2006/main" xmlns:r="http://schemas.openxmlformats.org/officeDocument/2006/relationships" xmlns:p="http://schemas.openxmlformats.org/presentationml/2006/main">
  <p:tag name="TIMING" val="|1.3|34.4|2.5|2|1.3|13.6|0.7|1.2|45.1|5.7|14.4|0.9"/>
</p:tagLst>
</file>

<file path=ppt/tags/tag36.xml><?xml version="1.0" encoding="utf-8"?>
<p:tagLst xmlns:a="http://schemas.openxmlformats.org/drawingml/2006/main" xmlns:r="http://schemas.openxmlformats.org/officeDocument/2006/relationships" xmlns:p="http://schemas.openxmlformats.org/presentationml/2006/main">
  <p:tag name="TIMING" val="|0.4|0.4"/>
</p:tagLst>
</file>

<file path=ppt/tags/tag37.xml><?xml version="1.0" encoding="utf-8"?>
<p:tagLst xmlns:a="http://schemas.openxmlformats.org/drawingml/2006/main" xmlns:r="http://schemas.openxmlformats.org/officeDocument/2006/relationships" xmlns:p="http://schemas.openxmlformats.org/presentationml/2006/main">
  <p:tag name="TIMING" val="|1.4|9.8|44.8"/>
</p:tagLst>
</file>

<file path=ppt/tags/tag38.xml><?xml version="1.0" encoding="utf-8"?>
<p:tagLst xmlns:a="http://schemas.openxmlformats.org/drawingml/2006/main" xmlns:r="http://schemas.openxmlformats.org/officeDocument/2006/relationships" xmlns:p="http://schemas.openxmlformats.org/presentationml/2006/main">
  <p:tag name="TIMING" val="|16.9|11|9|12.4|3.8|7.9|14.4"/>
</p:tagLst>
</file>

<file path=ppt/tags/tag39.xml><?xml version="1.0" encoding="utf-8"?>
<p:tagLst xmlns:a="http://schemas.openxmlformats.org/drawingml/2006/main" xmlns:r="http://schemas.openxmlformats.org/officeDocument/2006/relationships" xmlns:p="http://schemas.openxmlformats.org/presentationml/2006/main">
  <p:tag name="TIMING" val="|24.1|2.5|3|2.1|12.7|1.6"/>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itle Slide">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BBB9F49C-7C56-443B-8448-8AD796982054}"/>
    </a:ext>
  </a:extLst>
</a:theme>
</file>

<file path=ppt/theme/theme2.xml><?xml version="1.0" encoding="utf-8"?>
<a:theme xmlns:a="http://schemas.openxmlformats.org/drawingml/2006/main" name="1_Capgemini Master">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1E53BF59-8A3C-4B78-911D-5EA861346572}"/>
    </a:ext>
  </a:extLst>
</a:theme>
</file>

<file path=ppt/theme/theme3.xml><?xml version="1.0" encoding="utf-8"?>
<a:theme xmlns:a="http://schemas.openxmlformats.org/drawingml/2006/main" name="Section break">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6CE86BFB-C0B9-40EB-B603-FB038157793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1380</Words>
  <Application>Microsoft Office PowerPoint</Application>
  <PresentationFormat>Widescreen</PresentationFormat>
  <Paragraphs>375</Paragraphs>
  <Slides>38</Slides>
  <Notes>33</Notes>
  <HiddenSlides>0</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1</vt:i4>
      </vt:variant>
      <vt:variant>
        <vt:lpstr>Slide Titles</vt:lpstr>
      </vt:variant>
      <vt:variant>
        <vt:i4>38</vt:i4>
      </vt:variant>
    </vt:vector>
  </HeadingPairs>
  <TitlesOfParts>
    <vt:vector size="53" baseType="lpstr">
      <vt:lpstr>Arial Unicode MS</vt:lpstr>
      <vt:lpstr>Arial</vt:lpstr>
      <vt:lpstr>Calibri</vt:lpstr>
      <vt:lpstr>Consolas</vt:lpstr>
      <vt:lpstr>Segoe UI</vt:lpstr>
      <vt:lpstr>Segoe UI Black</vt:lpstr>
      <vt:lpstr>Segoe UI Light</vt:lpstr>
      <vt:lpstr>Segoe UI Semibold</vt:lpstr>
      <vt:lpstr>Segoe UI Semilight</vt:lpstr>
      <vt:lpstr>Verdana</vt:lpstr>
      <vt:lpstr>Wingdings</vt:lpstr>
      <vt:lpstr>Title Slide</vt:lpstr>
      <vt:lpstr>1_Capgemini Master</vt:lpstr>
      <vt:lpstr>Section break</vt:lpstr>
      <vt:lpstr>think-cell Slide</vt:lpstr>
      <vt:lpstr>Microsoft Azure Service Fabric </vt:lpstr>
      <vt:lpstr>Intoduction to Microsoft Azure Service fabric</vt:lpstr>
      <vt:lpstr>PowerPoint Presentation</vt:lpstr>
      <vt:lpstr>Features of Microsoft Azure Service fabric</vt:lpstr>
      <vt:lpstr>Application Lifecycle Management</vt:lpstr>
      <vt:lpstr>Upgrading Services with zero downtime</vt:lpstr>
      <vt:lpstr>Replication</vt:lpstr>
      <vt:lpstr>Reconfiguration</vt:lpstr>
      <vt:lpstr>Application: logical grouping of microservices</vt:lpstr>
      <vt:lpstr>Machine failure detection</vt:lpstr>
      <vt:lpstr>Microservices placement and failover</vt:lpstr>
      <vt:lpstr>Architecture of Azure Service Fabric</vt:lpstr>
      <vt:lpstr>Deconstructing Service Fabric</vt:lpstr>
      <vt:lpstr>PowerPoint Presentation</vt:lpstr>
      <vt:lpstr>Cluster and Nodes</vt:lpstr>
      <vt:lpstr>PowerPoint Presentation</vt:lpstr>
      <vt:lpstr>Naming service</vt:lpstr>
      <vt:lpstr>Image store service</vt:lpstr>
      <vt:lpstr>Failover manager service</vt:lpstr>
      <vt:lpstr>Cluster manager service</vt:lpstr>
      <vt:lpstr>Service placement</vt:lpstr>
      <vt:lpstr>PowerPoint Presentation</vt:lpstr>
      <vt:lpstr>Application model</vt:lpstr>
      <vt:lpstr>PowerPoint Presentation</vt:lpstr>
      <vt:lpstr>Guest Executables</vt:lpstr>
      <vt:lpstr>Reliable Services</vt:lpstr>
      <vt:lpstr>Stateless Reliable Service</vt:lpstr>
      <vt:lpstr>Stateful Reliable Service</vt:lpstr>
      <vt:lpstr>Stateful microservice</vt:lpstr>
      <vt:lpstr>Reliable Collections</vt:lpstr>
      <vt:lpstr>Reliable Collections</vt:lpstr>
      <vt:lpstr>Reliable Actors</vt:lpstr>
      <vt:lpstr>Create a Reliable Actor</vt:lpstr>
      <vt:lpstr>PowerPoint Presentation</vt:lpstr>
      <vt:lpstr>Stateless frontend and stateless middle-tier</vt:lpstr>
      <vt:lpstr>Stateless frontend and stateful middle-tier</vt:lpstr>
      <vt:lpstr>References</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Service Fabric</dc:title>
  <dc:creator>Haque, Jekib</dc:creator>
  <cp:lastModifiedBy>Haque, Jekib</cp:lastModifiedBy>
  <cp:revision>22</cp:revision>
  <dcterms:created xsi:type="dcterms:W3CDTF">2018-01-11T07:35:05Z</dcterms:created>
  <dcterms:modified xsi:type="dcterms:W3CDTF">2018-05-10T11:20:56Z</dcterms:modified>
</cp:coreProperties>
</file>