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photoAlbum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C56A-1681-4BAC-BF1F-D6B1C4E90BEF}" type="datetimeFigureOut">
              <a:rPr lang="pt-BR" smtClean="0"/>
              <a:t>23/09/2017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B2BA-1C58-4DDD-96E3-30E80FEE998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02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C56A-1681-4BAC-BF1F-D6B1C4E90BEF}" type="datetimeFigureOut">
              <a:rPr lang="pt-BR" smtClean="0"/>
              <a:t>23/09/2017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B2BA-1C58-4DDD-96E3-30E80FEE998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3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C56A-1681-4BAC-BF1F-D6B1C4E90BEF}" type="datetimeFigureOut">
              <a:rPr lang="pt-BR" smtClean="0"/>
              <a:t>23/09/2017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B2BA-1C58-4DDD-96E3-30E80FEE998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4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C56A-1681-4BAC-BF1F-D6B1C4E90BEF}" type="datetimeFigureOut">
              <a:rPr lang="pt-BR" smtClean="0"/>
              <a:t>23/09/2017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B2BA-1C58-4DDD-96E3-30E80FEE998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80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C56A-1681-4BAC-BF1F-D6B1C4E90BEF}" type="datetimeFigureOut">
              <a:rPr lang="pt-BR" smtClean="0"/>
              <a:t>23/09/2017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B2BA-1C58-4DDD-96E3-30E80FEE998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51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C56A-1681-4BAC-BF1F-D6B1C4E90BEF}" type="datetimeFigureOut">
              <a:rPr lang="pt-BR" smtClean="0"/>
              <a:t>23/09/2017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B2BA-1C58-4DDD-96E3-30E80FEE998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70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C56A-1681-4BAC-BF1F-D6B1C4E90BEF}" type="datetimeFigureOut">
              <a:rPr lang="pt-BR" smtClean="0"/>
              <a:t>23/09/2017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B2BA-1C58-4DDD-96E3-30E80FEE998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27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C56A-1681-4BAC-BF1F-D6B1C4E90BEF}" type="datetimeFigureOut">
              <a:rPr lang="pt-BR" smtClean="0"/>
              <a:t>23/09/2017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B2BA-1C58-4DDD-96E3-30E80FEE998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25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C56A-1681-4BAC-BF1F-D6B1C4E90BEF}" type="datetimeFigureOut">
              <a:rPr lang="pt-BR" smtClean="0"/>
              <a:t>23/09/2017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B2BA-1C58-4DDD-96E3-30E80FEE998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71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C56A-1681-4BAC-BF1F-D6B1C4E90BEF}" type="datetimeFigureOut">
              <a:rPr lang="pt-BR" smtClean="0"/>
              <a:t>23/09/2017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B2BA-1C58-4DDD-96E3-30E80FEE998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98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C56A-1681-4BAC-BF1F-D6B1C4E90BEF}" type="datetimeFigureOut">
              <a:rPr lang="pt-BR" smtClean="0"/>
              <a:t>23/09/2017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B2BA-1C58-4DDD-96E3-30E80FEE998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14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BC56A-1681-4BAC-BF1F-D6B1C4E90BEF}" type="datetimeFigureOut">
              <a:rPr lang="pt-BR" smtClean="0"/>
              <a:t>23/09/2017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4B2BA-1C58-4DDD-96E3-30E80FEE998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539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Hackaton RPA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AVANADE</a:t>
            </a:r>
          </a:p>
        </p:txBody>
      </p:sp>
    </p:spTree>
    <p:extLst>
      <p:ext uri="{BB962C8B-B14F-4D97-AF65-F5344CB8AC3E}">
        <p14:creationId xmlns:p14="http://schemas.microsoft.com/office/powerpoint/2010/main" val="305525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88" y="0"/>
            <a:ext cx="6829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3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7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5100"/>
            <a:ext cx="12192000" cy="144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4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0550"/>
            <a:ext cx="12192000" cy="59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0"/>
            <a:ext cx="9277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6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4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0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Hackaton RPA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Hackaton RPA</dc:title>
  <dc:creator>Ailton Z. da Silva</dc:creator>
  <cp:lastModifiedBy>Ailton Z. da Silva</cp:lastModifiedBy>
  <cp:revision>2</cp:revision>
  <dcterms:created xsi:type="dcterms:W3CDTF">2017-09-23T19:21:23Z</dcterms:created>
  <dcterms:modified xsi:type="dcterms:W3CDTF">2017-09-23T19:48:12Z</dcterms:modified>
</cp:coreProperties>
</file>