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3" r:id="rId4"/>
    <p:sldId id="271" r:id="rId5"/>
    <p:sldId id="272" r:id="rId6"/>
    <p:sldId id="262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04/09/2018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04/09/2018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04/09/2018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pPr/>
              <a:t>04/09/2018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t>04/09/2018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04/09/2018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4371" y="4064158"/>
            <a:ext cx="6477000" cy="838200"/>
          </a:xfrm>
        </p:spPr>
        <p:txBody>
          <a:bodyPr/>
          <a:lstStyle/>
          <a:p>
            <a:pPr algn="ctr"/>
            <a:r>
              <a:rPr lang="en-US" sz="4800" dirty="0"/>
              <a:t>Robot POC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5795" y="4965984"/>
            <a:ext cx="2743200" cy="24580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Created by Indra </a:t>
            </a:r>
            <a:r>
              <a:rPr lang="en-US" dirty="0" err="1"/>
              <a:t>Rahmat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B232D-8CB9-472E-83F8-1EF8196B0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0"/>
            <a:ext cx="4076700" cy="2079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5DCF7-C8C0-4F9D-A157-3E71FB93FE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71" y="5966904"/>
            <a:ext cx="2284412" cy="884068"/>
          </a:xfrm>
          <a:prstGeom prst="rect">
            <a:avLst/>
          </a:prstGeom>
        </p:spPr>
      </p:pic>
      <p:pic>
        <p:nvPicPr>
          <p:cNvPr id="7" name="Picture 6" descr="../../00704_cute_bot_1000x1000/00704_cute_bot_1000x1000_alpha.png">
            <a:extLst>
              <a:ext uri="{FF2B5EF4-FFF2-40B4-BE49-F238E27FC236}">
                <a16:creationId xmlns:a16="http://schemas.microsoft.com/office/drawing/2014/main" id="{948ECE2D-0833-4F0B-A2CD-75A7F405A9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557" y="3169601"/>
            <a:ext cx="43529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2C529D-C014-45F1-88CD-D568E5477D4C}"/>
              </a:ext>
            </a:extLst>
          </p:cNvPr>
          <p:cNvSpPr txBox="1">
            <a:spLocks/>
          </p:cNvSpPr>
          <p:nvPr/>
        </p:nvSpPr>
        <p:spPr>
          <a:xfrm>
            <a:off x="2627312" y="2161413"/>
            <a:ext cx="9372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12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797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Robotic Process Automation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94826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Robot POC</a:t>
            </a:r>
          </a:p>
          <a:p>
            <a:r>
              <a:rPr lang="en-US" dirty="0"/>
              <a:t>2. </a:t>
            </a:r>
            <a:r>
              <a:rPr lang="en-US"/>
              <a:t>General Workflow</a:t>
            </a:r>
            <a:endParaRPr lang="en-US" dirty="0"/>
          </a:p>
          <a:p>
            <a:r>
              <a:rPr lang="en-US" dirty="0"/>
              <a:t>3. Demo</a:t>
            </a:r>
          </a:p>
          <a:p>
            <a:r>
              <a:rPr lang="en-US" dirty="0"/>
              <a:t>4. Feedback (Q&amp;A)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743D8-22D9-4F9C-A4D3-F6CC9DFE2810}"/>
              </a:ext>
            </a:extLst>
          </p:cNvPr>
          <p:cNvSpPr txBox="1">
            <a:spLocks/>
          </p:cNvSpPr>
          <p:nvPr/>
        </p:nvSpPr>
        <p:spPr>
          <a:xfrm>
            <a:off x="760411" y="460862"/>
            <a:ext cx="10972800" cy="6168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91413" indent="-91413" algn="l" defTabSz="914126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3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368" indent="-342797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3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475" indent="-548475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999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713" indent="-822713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6951" indent="-1096951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99640" indent="-228531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99580" indent="-228531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99520" indent="-228531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9460" indent="-228531" algn="l" defTabSz="914126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Job</a:t>
            </a:r>
            <a:r>
              <a:rPr lang="en-US" sz="1800" dirty="0"/>
              <a:t>: Insert Employee Data to database System.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Precondition</a:t>
            </a:r>
            <a:r>
              <a:rPr lang="en-US" sz="2400" dirty="0"/>
              <a:t>: there is one incoming </a:t>
            </a:r>
            <a:r>
              <a:rPr lang="en-US" sz="2400" dirty="0" err="1"/>
              <a:t>PoC</a:t>
            </a:r>
            <a:r>
              <a:rPr lang="en-US" sz="2400" dirty="0"/>
              <a:t> Email from User</a:t>
            </a:r>
          </a:p>
          <a:p>
            <a:pPr marL="0" indent="0">
              <a:buNone/>
            </a:pPr>
            <a:r>
              <a:rPr lang="en-US" sz="2400" b="1" dirty="0"/>
              <a:t>Involved apps</a:t>
            </a:r>
            <a:r>
              <a:rPr lang="en-US" sz="2400" dirty="0"/>
              <a:t>: Excel, PowerShell</a:t>
            </a:r>
          </a:p>
          <a:p>
            <a:pPr marL="0" indent="0">
              <a:buNone/>
            </a:pPr>
            <a:r>
              <a:rPr lang="en-US" sz="2400" b="1" dirty="0"/>
              <a:t>RPA Method</a:t>
            </a:r>
            <a:r>
              <a:rPr lang="en-US" sz="2400" dirty="0"/>
              <a:t>: processing on </a:t>
            </a:r>
            <a:r>
              <a:rPr lang="en-US" sz="2400" dirty="0" err="1"/>
              <a:t>Ui</a:t>
            </a:r>
            <a:r>
              <a:rPr lang="en-US" sz="2400" dirty="0"/>
              <a:t> and Background</a:t>
            </a:r>
          </a:p>
          <a:p>
            <a:pPr marL="0" indent="0">
              <a:buNone/>
            </a:pPr>
            <a:r>
              <a:rPr lang="en-US" sz="2400" b="1" dirty="0"/>
              <a:t>Job: </a:t>
            </a:r>
            <a:r>
              <a:rPr lang="en-US" sz="2400" dirty="0"/>
              <a:t>Merge </a:t>
            </a:r>
            <a:r>
              <a:rPr lang="en-US" sz="2400" dirty="0" err="1"/>
              <a:t>PoC</a:t>
            </a:r>
            <a:r>
              <a:rPr lang="en-US" sz="2400" dirty="0"/>
              <a:t> Data From excel to copy to Main Excel(has formula) then send to marketing</a:t>
            </a:r>
          </a:p>
          <a:p>
            <a:pPr marL="0" indent="0">
              <a:buNone/>
            </a:pPr>
            <a:r>
              <a:rPr lang="en-US" sz="2400" b="1" dirty="0"/>
              <a:t>Actors:</a:t>
            </a:r>
          </a:p>
          <a:p>
            <a:pPr>
              <a:buFontTx/>
              <a:buChar char="-"/>
            </a:pPr>
            <a:r>
              <a:rPr lang="en-US" sz="2400" b="1" dirty="0"/>
              <a:t> Nalinporn </a:t>
            </a:r>
            <a:r>
              <a:rPr lang="en-US" sz="2400" dirty="0"/>
              <a:t>as User, to Send New </a:t>
            </a:r>
            <a:r>
              <a:rPr lang="en-US" sz="2400" dirty="0" err="1"/>
              <a:t>PoC</a:t>
            </a:r>
            <a:r>
              <a:rPr lang="en-US" sz="2400" dirty="0"/>
              <a:t> to Email Robot</a:t>
            </a:r>
          </a:p>
          <a:p>
            <a:pPr>
              <a:buFontTx/>
              <a:buChar char="-"/>
            </a:pPr>
            <a:r>
              <a:rPr lang="en-US" sz="2400" b="1" dirty="0"/>
              <a:t> Indra </a:t>
            </a:r>
            <a:r>
              <a:rPr lang="en-US" sz="2400" dirty="0"/>
              <a:t>as Marketing, RPA Support and Email Robot</a:t>
            </a:r>
          </a:p>
          <a:p>
            <a:pPr marL="0" indent="0">
              <a:buNone/>
            </a:pPr>
            <a:r>
              <a:rPr lang="en-US" sz="2400" b="1" dirty="0" err="1"/>
              <a:t>PlatForm</a:t>
            </a:r>
            <a:r>
              <a:rPr lang="en-US" sz="2400" b="1" dirty="0"/>
              <a:t>:</a:t>
            </a:r>
          </a:p>
          <a:p>
            <a:pPr>
              <a:buFontTx/>
              <a:buChar char="-"/>
            </a:pPr>
            <a:r>
              <a:rPr lang="en-US" sz="2400" b="1" dirty="0"/>
              <a:t> </a:t>
            </a:r>
            <a:r>
              <a:rPr lang="en-US" sz="2400" b="1" dirty="0" err="1"/>
              <a:t>UiPath</a:t>
            </a:r>
            <a:r>
              <a:rPr lang="en-US" sz="2400" b="1" dirty="0"/>
              <a:t> Studio</a:t>
            </a:r>
          </a:p>
          <a:p>
            <a:pPr>
              <a:buFontTx/>
              <a:buChar char="-"/>
            </a:pPr>
            <a:r>
              <a:rPr lang="en-US" sz="2400" b="1" dirty="0"/>
              <a:t> Orchestrator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E6B1E-A15C-452B-9D73-2DE28E978DB8}"/>
              </a:ext>
            </a:extLst>
          </p:cNvPr>
          <p:cNvSpPr/>
          <p:nvPr/>
        </p:nvSpPr>
        <p:spPr>
          <a:xfrm>
            <a:off x="760412" y="381000"/>
            <a:ext cx="10972798" cy="51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Robot POC</a:t>
            </a:r>
          </a:p>
        </p:txBody>
      </p:sp>
    </p:spTree>
    <p:extLst>
      <p:ext uri="{BB962C8B-B14F-4D97-AF65-F5344CB8AC3E}">
        <p14:creationId xmlns:p14="http://schemas.microsoft.com/office/powerpoint/2010/main" val="6516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304801"/>
            <a:ext cx="10777969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General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E3FF2-CCF1-41DC-A681-777F232F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5" y="1371601"/>
            <a:ext cx="11416169" cy="44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4750" y="2777537"/>
            <a:ext cx="10769970" cy="948267"/>
          </a:xfrm>
        </p:spPr>
        <p:txBody>
          <a:bodyPr/>
          <a:lstStyle/>
          <a:p>
            <a:pPr algn="ctr"/>
            <a:r>
              <a:rPr lang="en-US" dirty="0"/>
              <a:t>Demo Example</a:t>
            </a:r>
          </a:p>
        </p:txBody>
      </p:sp>
      <p:pic>
        <p:nvPicPr>
          <p:cNvPr id="17" name="Picture 6" descr="Image result for rpa icon">
            <a:extLst>
              <a:ext uri="{FF2B5EF4-FFF2-40B4-BE49-F238E27FC236}">
                <a16:creationId xmlns:a16="http://schemas.microsoft.com/office/drawing/2014/main" id="{16F03ABB-AD84-4468-BAC0-75608DF2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59" y="3725804"/>
            <a:ext cx="1809751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D73AF-2224-4069-8A53-DA37A9983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0"/>
            <a:ext cx="4076700" cy="2079117"/>
          </a:xfrm>
          <a:prstGeom prst="rect">
            <a:avLst/>
          </a:prstGeom>
        </p:spPr>
      </p:pic>
      <p:pic>
        <p:nvPicPr>
          <p:cNvPr id="6" name="Picture 5" descr="../../00704_cute_bot_1000x1000/00704_cute_bot_1000x1000_alpha.png">
            <a:extLst>
              <a:ext uri="{FF2B5EF4-FFF2-40B4-BE49-F238E27FC236}">
                <a16:creationId xmlns:a16="http://schemas.microsoft.com/office/drawing/2014/main" id="{2C85A89B-781F-4791-B709-F852000B58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43529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27288-0CF9-4682-9DEF-517270D9EE8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71" y="5966904"/>
            <a:ext cx="2284412" cy="884068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5491698-6F6D-49C0-9195-9FADE043F428}"/>
              </a:ext>
            </a:extLst>
          </p:cNvPr>
          <p:cNvSpPr/>
          <p:nvPr/>
        </p:nvSpPr>
        <p:spPr>
          <a:xfrm>
            <a:off x="684212" y="1295400"/>
            <a:ext cx="3581400" cy="13716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537</TotalTime>
  <Words>124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Corbel</vt:lpstr>
      <vt:lpstr>Metropolitan</vt:lpstr>
      <vt:lpstr>Robot POC</vt:lpstr>
      <vt:lpstr>Agenda:</vt:lpstr>
      <vt:lpstr>PowerPoint Presentation</vt:lpstr>
      <vt:lpstr>General Workflow</vt:lpstr>
      <vt:lpstr>Demo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Demo</dc:title>
  <dc:creator>NCTTHAI THAI</dc:creator>
  <cp:lastModifiedBy>NCTTHAI THAI</cp:lastModifiedBy>
  <cp:revision>21</cp:revision>
  <dcterms:created xsi:type="dcterms:W3CDTF">2018-03-19T01:59:49Z</dcterms:created>
  <dcterms:modified xsi:type="dcterms:W3CDTF">2018-04-09T03:25:41Z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