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80E5C22-FDFA-4F90-B61A-BA3F053A01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9D0BEE2-A9D5-40A9-A061-AC93B133AC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AWS – Implementation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VPC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EC2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RDS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Beanstalk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Step1: Create new VPC (with CIDR block)</a:t>
            </a:r>
          </a:p>
          <a:p>
            <a:r>
              <a:rPr lang="en-US" sz="2800" dirty="0" smtClean="0"/>
              <a:t>Step2: Create subnet under VPC based on requirement. Multiple subnet can be in one VPC.</a:t>
            </a:r>
          </a:p>
          <a:p>
            <a:r>
              <a:rPr lang="en-US" sz="2800" dirty="0" smtClean="0"/>
              <a:t>Step 3: Create Internet Gateway and add VPC in that gateway</a:t>
            </a:r>
          </a:p>
          <a:p>
            <a:r>
              <a:rPr lang="en-US" sz="2800" dirty="0" smtClean="0"/>
              <a:t>Step 4: Create Route table and add routing rule. </a:t>
            </a:r>
          </a:p>
          <a:p>
            <a:r>
              <a:rPr lang="en-US" sz="2800" dirty="0" smtClean="0"/>
              <a:t>Step 5: Create security group and input/output rules for public access and private.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4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EC2 -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Select Instance type(OS)</a:t>
            </a:r>
          </a:p>
          <a:p>
            <a:r>
              <a:rPr lang="en-US" dirty="0" smtClean="0"/>
              <a:t>Step 2: Select tier </a:t>
            </a:r>
          </a:p>
          <a:p>
            <a:r>
              <a:rPr lang="en-US" dirty="0" smtClean="0"/>
              <a:t>Step 3: Select/Configure VPC, Subnet, Public IP enable, AMI rule.</a:t>
            </a:r>
          </a:p>
          <a:p>
            <a:r>
              <a:rPr lang="en-US" dirty="0" smtClean="0"/>
              <a:t>Step 4: Select/Create Security Group</a:t>
            </a:r>
          </a:p>
          <a:p>
            <a:r>
              <a:rPr lang="en-US" dirty="0" smtClean="0"/>
              <a:t>Step 5: Add tag</a:t>
            </a:r>
          </a:p>
          <a:p>
            <a:r>
              <a:rPr lang="en-US" dirty="0" smtClean="0"/>
              <a:t>Step 6: Review and Launch Instance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Select DB Type</a:t>
            </a:r>
          </a:p>
          <a:p>
            <a:r>
              <a:rPr lang="en-US" dirty="0" smtClean="0"/>
              <a:t>Step 2: Choose DB version, Instance name, user id, password</a:t>
            </a:r>
          </a:p>
          <a:p>
            <a:r>
              <a:rPr lang="en-US" dirty="0" smtClean="0"/>
              <a:t>Step 3: Create/select VPC, security group.</a:t>
            </a:r>
          </a:p>
          <a:p>
            <a:r>
              <a:rPr lang="en-US" dirty="0" smtClean="0"/>
              <a:t>Step 4: Create database : optional </a:t>
            </a:r>
          </a:p>
          <a:p>
            <a:r>
              <a:rPr lang="en-US" dirty="0" smtClean="0"/>
              <a:t>Step 5: Lunch </a:t>
            </a:r>
          </a:p>
          <a:p>
            <a:r>
              <a:rPr lang="en-US" dirty="0" smtClean="0"/>
              <a:t>Step 6: Change/Update rule for security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1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Create Bucket</a:t>
            </a:r>
          </a:p>
          <a:p>
            <a:r>
              <a:rPr lang="en-US" dirty="0" smtClean="0"/>
              <a:t>Step 2: Add security and permission for access</a:t>
            </a:r>
          </a:p>
          <a:p>
            <a:r>
              <a:rPr lang="en-US" dirty="0" smtClean="0"/>
              <a:t>Step 3. Create folder, upload files and folder</a:t>
            </a:r>
          </a:p>
          <a:p>
            <a:r>
              <a:rPr lang="en-US" dirty="0" smtClean="0"/>
              <a:t>Step 4. Add sharing/access </a:t>
            </a:r>
          </a:p>
          <a:p>
            <a:r>
              <a:rPr lang="en-US" dirty="0" smtClean="0"/>
              <a:t>Step 5: Manage 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8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Beanstalk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Create application</a:t>
            </a:r>
          </a:p>
          <a:p>
            <a:r>
              <a:rPr lang="en-US" dirty="0" smtClean="0"/>
              <a:t>Step 2: Add web domain in application</a:t>
            </a:r>
          </a:p>
          <a:p>
            <a:r>
              <a:rPr lang="en-US" dirty="0" smtClean="0"/>
              <a:t>Step 3: Choose web platform</a:t>
            </a:r>
          </a:p>
          <a:p>
            <a:r>
              <a:rPr lang="en-US" dirty="0" smtClean="0"/>
              <a:t>Step 4: Upload the application from local system or S3</a:t>
            </a:r>
          </a:p>
        </p:txBody>
      </p:sp>
    </p:spTree>
    <p:extLst>
      <p:ext uri="{BB962C8B-B14F-4D97-AF65-F5344CB8AC3E}">
        <p14:creationId xmlns:p14="http://schemas.microsoft.com/office/powerpoint/2010/main" val="555204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83</TotalTime>
  <Words>239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AWS – Implementation Flow</vt:lpstr>
      <vt:lpstr>VPC Setup</vt:lpstr>
      <vt:lpstr>EC2 - Instance</vt:lpstr>
      <vt:lpstr>RDS</vt:lpstr>
      <vt:lpstr>S3</vt:lpstr>
      <vt:lpstr>Beanstalk 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Vimlesh</dc:creator>
  <cp:lastModifiedBy>Kumar, Vimlesh</cp:lastModifiedBy>
  <cp:revision>11</cp:revision>
  <dcterms:created xsi:type="dcterms:W3CDTF">2018-07-25T00:57:31Z</dcterms:created>
  <dcterms:modified xsi:type="dcterms:W3CDTF">2018-07-25T02:20:46Z</dcterms:modified>
</cp:coreProperties>
</file>