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221A5-A7B3-42B1-8B0F-2495CB207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A81409-F193-43E4-8084-DBD0ED44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2B52B-3C5E-4507-912E-B08CEE54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CDD07-324A-4DEB-8F6F-0523878A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ADE53-9DF5-42BA-B386-2F537A60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0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371D2-CCE9-4978-AB2A-0FD42F19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8F9CD9-4EE0-4D2B-815B-A4883D02A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D861E1-D85F-4A61-B14B-A12C79DC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A5F06-65E2-4576-98C0-7C552543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A6303-6662-407F-9BCF-ADB607A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0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C9C704-C9C7-42BE-8566-ACF97AE61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CB4C10-18C8-4CBC-812F-0704440B9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D8574-9772-4BB7-816B-A9A4AE8F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49E4C-3B6A-4070-B135-E9C8DB95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D5C6B5-0D54-43A3-AE0B-EF38979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3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3BCEA-2299-46F4-AE6E-0C2303C8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4A424-DBB8-4514-BA97-204B5D1B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E12AB-4380-44FB-8939-05F9813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85E9E-DDD1-4913-8923-4FFFA325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660153-86E3-4828-B799-F95CDA0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7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48A7-937B-4C3B-B58C-2CF3F94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22FF1-58E0-48B6-98FD-002F1201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3A1E-C9FF-4859-A29D-002FCDE8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822F5-F93C-4560-B1D8-6054297E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4E117-03F9-4CED-A707-0822BF0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6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49E70-8252-4DEB-9A39-85A0E98D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ADE569-5983-4080-A659-A08CE16B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7C741B-8496-4C73-A83D-3453074E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06BE77-6850-4014-BD5A-8DAF0472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BDF09-A6D0-4DF7-A685-1D8A833E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373A1A-BB88-4B8B-8566-3872B8E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3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F7F33-6C02-46E2-9EF2-9D0AEF17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97690-B873-471F-8B58-F6F89FD6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A42A19-35B8-4209-9BAC-3ECA7BDE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5AA0BC-B30B-408C-B53C-5F4C31967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4BACD0-4F86-42D4-9CAC-087AB4D57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DC7A97-6F03-44D6-9C1C-EF810EA4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BE0661-93E5-47E0-B1E8-2751D71B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7B0436-B509-4912-9460-0AE2B8A3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D6FFA-12EA-46A7-86A9-5502981D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3762EE-A02C-46E5-BD26-A7A89C17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DE4EDC-26DD-44C1-B2E1-56937A59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4C652B-70EE-4BA0-9D01-83B8092C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70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0E8B0F-FB99-41E6-870E-D768A991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5F3A8D-E3E2-46DA-B230-AF4C4E5C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74FB58-C6DA-4144-BC69-3811EEB5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8C3EC-3FC4-4C69-B7C7-845CD249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55D96-9028-4868-AEF7-57B14272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DE63AF-9AF0-4DB0-8935-940A22AD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EF91D-6431-4C8B-9BF6-D69A80CB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1D2615-3E68-444F-B1D3-4EAC2E9D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238422-EE59-4EE5-BDD5-EE827541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6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3F1F1-5A2B-4D1B-8226-9F043B62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F62B6E-DD3F-4ABB-BFF4-551A5BF76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A1656C-9B75-48AD-90CB-08FCAF4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DD9797-DEFC-4403-988F-ABB7873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924B5-A08E-4BBE-9EA5-80B2D842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74584-3B93-459B-BABD-4D38080A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6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69E714F-F7F6-4B15-AEA2-7243BEA3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F1DB84-E443-42C1-865C-D4D69CFE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42DBA-0B15-403B-BCA5-3FB08D89A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FC05-EB38-4CFB-865F-395F190E137D}" type="datetimeFigureOut">
              <a:rPr lang="de-DE" smtClean="0"/>
              <a:t>08.04.2019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E448-2EC5-40DF-B3F5-F68093DD4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DED53-39FD-49E3-B481-1DCAB4C3D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10BD-0DF9-458E-B354-0DAD53A185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1CAA2-FCD6-4CF0-AA45-297410BEB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86EFB2-08F8-41F4-8641-042ED2550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2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Dommers</dc:creator>
  <cp:lastModifiedBy>Julian Dommers</cp:lastModifiedBy>
  <cp:revision>1</cp:revision>
  <dcterms:created xsi:type="dcterms:W3CDTF">2019-04-08T11:43:31Z</dcterms:created>
  <dcterms:modified xsi:type="dcterms:W3CDTF">2019-04-08T11:43:40Z</dcterms:modified>
</cp:coreProperties>
</file>