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817"/>
    <a:srgbClr val="2A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9A04-2735-4CC8-9F4D-E1F710D83CC7}" type="datetimeFigureOut">
              <a:rPr lang="de-DE" smtClean="0"/>
              <a:t>08.06.19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9B6ED-ED33-4586-988D-B854D3909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9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EEF-3BC5-4B5B-9C81-C2CD995D98CD}" type="datetimeFigureOut">
              <a:rPr lang="de-DE" smtClean="0"/>
              <a:t>08.06.19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D2E1-CDA9-4C47-AE8D-84A12ADB4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94928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5589240"/>
            <a:ext cx="7200800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Akad. Grad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12160" y="6525344"/>
            <a:ext cx="1845568" cy="332656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1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177257"/>
            <a:ext cx="7416824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Titel Rubrik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9552" y="2241154"/>
            <a:ext cx="7416824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6577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641379"/>
          </a:xfrm>
        </p:spPr>
        <p:txBody>
          <a:bodyPr/>
          <a:lstStyle>
            <a:lvl1pPr marL="342900" indent="-3429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Michelle Liebold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332531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Michelle Liebold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321678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8864" y="1484784"/>
            <a:ext cx="398112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864" y="2132856"/>
            <a:ext cx="3981128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3960440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960440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Michelle Liebold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232876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Michelle Liebold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239947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Michelle Liebold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7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064896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Michelle Liebold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949280"/>
            <a:ext cx="8208912" cy="576064"/>
          </a:xfrm>
        </p:spPr>
        <p:txBody>
          <a:bodyPr>
            <a:normAutofit fontScale="90000"/>
          </a:bodyPr>
          <a:lstStyle/>
          <a:p>
            <a:r>
              <a:rPr lang="de-DE" dirty="0"/>
              <a:t>Softwareprojekt – buchklappentexte (</a:t>
            </a:r>
            <a:r>
              <a:rPr lang="de-DE" dirty="0" err="1"/>
              <a:t>coarse</a:t>
            </a:r>
            <a:r>
              <a:rPr lang="de-DE" dirty="0"/>
              <a:t>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Michelle Liebold</a:t>
            </a:r>
          </a:p>
        </p:txBody>
      </p:sp>
    </p:spTree>
    <p:extLst>
      <p:ext uri="{BB962C8B-B14F-4D97-AF65-F5344CB8AC3E}">
        <p14:creationId xmlns:p14="http://schemas.microsoft.com/office/powerpoint/2010/main" val="8565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Softwareprojekt – buchklappentexte (</a:t>
            </a:r>
            <a:r>
              <a:rPr lang="de-DE" dirty="0" err="1"/>
              <a:t>coarse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222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de-DE" dirty="0"/>
              <a:t>Zeitplan eingehalten</a:t>
            </a:r>
          </a:p>
          <a:p>
            <a:pPr>
              <a:buFont typeface="Wingdings" pitchFamily="2" charset="2"/>
              <a:buChar char="ü"/>
            </a:pPr>
            <a:endParaRPr lang="de-DE" dirty="0"/>
          </a:p>
          <a:p>
            <a:pPr>
              <a:buFont typeface="Wingdings" pitchFamily="2" charset="2"/>
              <a:buChar char="ü"/>
            </a:pPr>
            <a:r>
              <a:rPr lang="de-DE" dirty="0"/>
              <a:t>Programmimplementierung abgeschlossen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F-Maß: 81%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4. Platz im Wettbewerb</a:t>
            </a:r>
          </a:p>
          <a:p>
            <a:pPr>
              <a:buFont typeface="Wingdings" pitchFamily="2" charset="2"/>
              <a:buChar char="ü"/>
            </a:pPr>
            <a:endParaRPr lang="de-DE" dirty="0"/>
          </a:p>
          <a:p>
            <a:pPr>
              <a:buFont typeface="Wingdings" pitchFamily="2" charset="2"/>
              <a:buChar char="ü"/>
            </a:pPr>
            <a:r>
              <a:rPr lang="de-DE" dirty="0"/>
              <a:t>In Bearbeitung: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Evaluierung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Paper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Michelle Liebold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Softwareprojekt – buchklappentexte (</a:t>
            </a:r>
            <a:r>
              <a:rPr lang="de-DE" dirty="0" err="1"/>
              <a:t>coarse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159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8097E-8D44-5D46-B5EB-3032200B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CFC6A9-64E7-844D-831C-C6B6145F9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Softwareprojekt – buchklappentexte (</a:t>
            </a:r>
            <a:r>
              <a:rPr lang="de-DE" dirty="0" err="1"/>
              <a:t>coarse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971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AA085-6F65-B944-B3AA-954899C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011BA-2658-2447-B4A4-8EDA6930B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Evaluierung abschließen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Fortsetzung des Papers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83CD3F-D8FF-9F44-850A-3361B05D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Michelle Liebold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3214A0-A572-CB4A-BD1A-BAE48481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ACDE8B9-CF0E-9747-A6DE-8E9A48B109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Softwareprojekt – buchklappentexte (</a:t>
            </a:r>
            <a:r>
              <a:rPr lang="de-DE" dirty="0" err="1"/>
              <a:t>coarse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408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EE85D-EC86-FB48-B5C5-CDF3D266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8FE582-7F44-2041-880B-C27D9B195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Softwareprojekt – buchklappentexte (</a:t>
            </a:r>
            <a:r>
              <a:rPr lang="de-DE" dirty="0" err="1"/>
              <a:t>coarse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43695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Bildschirmpräsentation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Century Gothic</vt:lpstr>
      <vt:lpstr>Wingdings</vt:lpstr>
      <vt:lpstr>Larissa</vt:lpstr>
      <vt:lpstr>Softwareprojekt – buchklappentexte (coarse)</vt:lpstr>
      <vt:lpstr>Aktueller Stand</vt:lpstr>
      <vt:lpstr>Aktueller Stand</vt:lpstr>
      <vt:lpstr>Weiteres vorgehen</vt:lpstr>
      <vt:lpstr>Weiteres Vorgehen</vt:lpstr>
      <vt:lpstr>Vielen Dank für ihre Aufmerksamkeit</vt:lpstr>
    </vt:vector>
  </TitlesOfParts>
  <Company>Hochschule Mittweida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Bretschneider, Saskia</dc:creator>
  <cp:lastModifiedBy>ms569506</cp:lastModifiedBy>
  <cp:revision>34</cp:revision>
  <dcterms:created xsi:type="dcterms:W3CDTF">2015-10-29T15:34:02Z</dcterms:created>
  <dcterms:modified xsi:type="dcterms:W3CDTF">2019-06-11T19:23:22Z</dcterms:modified>
</cp:coreProperties>
</file>