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C5D1-178E-41BD-AA0E-7069276F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4993E-2427-446F-B195-C7C00E42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DA4E-9BAC-4C07-A9A4-65A05CBDEB4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D2EE7-0B59-4E32-A9CF-EC762F48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58D20-78EB-4DC4-969E-6C1935E9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F8F4-E471-4C52-A630-95DCBF4E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6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6D2D1-8939-47D5-9AF0-57BE34DE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35C7F-6AA4-45BC-B8E0-68096F3A5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6D0F3-F43A-4797-A5A9-2C5EAB025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7DA4E-9BAC-4C07-A9A4-65A05CBDEB4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1C6EB-D38C-49BC-9A45-88B4D564A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DFB9-EC04-48E9-A2F9-84327AA00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DF8F4-E471-4C52-A630-95DCBF4E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5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B21941A-E186-4C96-9E22-8B63C990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07813B-8F7D-43E9-BA9F-86A7860A20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6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827C19-2CD0-4362-ADB5-45BD55A5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4769A-1F25-4878-9903-F7CEDAE180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8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50167C3-889F-4774-AFF6-40979979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A5396-D0E8-49F6-BFF2-AA7FF1AF46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4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90E5BD9-64FD-490F-9D95-718427A0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6CF5B-519C-4E84-B4BD-7C3B051B26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0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60E5D3E-A557-42E9-BC02-B9F861A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3220C-40BE-424F-88C5-1AC41FCBA1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8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140A9D9-612B-4F17-8FFF-A6DC8E4D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46504D-0A14-4725-8379-084D7BA04A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7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A8AB4C3-C05D-452F-897D-63E9E6BC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ECDA0-CBAE-460F-BF7E-7E8B2C5D01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0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E6024B5-1BB9-4843-A5CC-429B4B96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39BCA6-0303-442A-9F98-B9A9B3D459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1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AEBBB12-75E6-45EC-8812-B9C6457E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7E3D4-5031-48D9-9878-B6E058D81F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3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A03C349-C0A9-431B-8EE5-158E38C1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C7BD74-ED40-461E-BC29-43145311B8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8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D1FC4F2-F26E-4150-B0C6-D87BE68B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B54CB0-0100-4F91-8CD8-7132B8377D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6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5FB6387-6075-4D62-8332-6064AF5A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C59ED-FCC5-48C2-B6F9-D42D3E3FF1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8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1818E8B-32EC-4738-872A-9BE12143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13C74-663D-4463-B8CB-45AE43B913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0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88C1558-206E-4BA1-B92F-052D1F4F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C6C56B-A384-4F32-98FB-59001F4BFC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5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43BECB-1D3C-4BBB-9FF1-9B04C9A6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501FB7-FF0B-44FF-A339-A4DEFDFDB2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9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5EBBF7-8D04-4674-B083-4F2AE945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8E410-1CFD-479E-B131-45945BFB97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5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XUAN</dc:creator>
  <cp:lastModifiedBy>XIANG XUAN</cp:lastModifiedBy>
  <cp:revision>1</cp:revision>
  <dcterms:created xsi:type="dcterms:W3CDTF">2022-11-29T19:45:39Z</dcterms:created>
  <dcterms:modified xsi:type="dcterms:W3CDTF">2022-11-29T19:45:39Z</dcterms:modified>
</cp:coreProperties>
</file>