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604B-9A86-41F5-A160-2D8E9613976B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7B559-FC9C-477A-9C5B-80CC9ED7A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5173-AA94-427D-8CB2-5C589D1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1839B-708A-4C61-8029-1FFE55F4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5F57-C97B-4AF0-8B81-20947787992B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4CCA-F2F9-4D15-8D15-14059828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CA90A-9010-4E24-B5BA-CA424B13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4681E-020E-44E4-9B19-B3C852C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A646-CF62-422E-95D6-4256E16F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8046-3FFB-4492-A2A5-4E3F2607D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96E4-850B-43AE-9D3A-555CCBFCE194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0863-FF23-4E1C-921F-8F48D693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E634-4089-418D-875C-35899FE34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AD28-6291-48B7-87C0-79E56BC93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BDDEC8-59CE-4A98-BB91-7521375F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C9436-8275-4FB8-9043-F1FB18DF4B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A294-7801-45DD-BE2C-BFB668D6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9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04F3-B8C1-4342-9588-83EC0513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E01F0-2708-4386-A42F-4B6CAE1C3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DE07-5CC0-45BA-BD64-0473D3F2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6E4313-7A42-41B3-870B-9375D3DA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41981-5362-4612-9AA9-0525A8D46E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9887-9479-4540-AA64-B524F943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D1C154-EA95-45A2-BC0B-B0DCB2DB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BD346-476D-430F-BAC1-7CAEE382C7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C40B-5432-408B-BD49-F4E8410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473F32-0566-4E61-92E4-5EC8E81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CB6BA-EEA9-46F5-BD9B-EA605C0426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B90F-7D91-483D-BC05-B96A70E4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1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9B3D3C-AF71-4B8E-9607-FF799E02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B5D7D-6C55-4AC4-A9C3-0FD7E2D8B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5FD1-8BFB-4F68-B03D-E4C5E43A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734549-899A-4AA0-A429-AAEAE87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87B7C-6650-44B6-932A-E1F6E7D1B7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CD1D6-1176-489D-B878-1F4CC38A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2786CA-A795-4BE8-ABC4-16D91EB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7AB3D-57BA-4F05-8E5B-6FBCF8B070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686C9-561F-4617-AADA-98F82893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F75D30-C011-4351-B0FC-5903C084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84B0A-9255-4561-9B97-D85DC05626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4337B-10A9-4BC3-AD93-E707552E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92EFCC-13C9-4527-83D1-ECC43D6C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B1E85-1088-449E-AB30-7C7F9FA131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20DE-7856-42FD-83E7-61969B4D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71074D-2A74-4DD3-A3F4-F8FE4662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9396-6806-44DF-9630-D37D8409E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B66B-6642-4049-8353-927E270C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93037A-CA8F-4AFD-B214-258840AE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C6ED4-6430-4838-9B44-979F648B96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591B-67D4-4A18-A556-5D2F0C18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3086B5-FA50-43A8-BFFF-BFE64E3F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AC1DA-C961-4B0D-B242-C3BDC3F5E8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5CBC-A108-4B52-BE7E-269D6EE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8407D5-5ACE-4B83-A60D-D1343C6D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D1B48-6316-43FB-BC80-0D6DCF492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46922-ADCF-4FEE-880F-C0085B7C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810DB1-C83E-4E9A-8EAE-A36505BB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1C420-8B09-4A7B-B7E1-506119B3C5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C8319-370A-4143-B28B-530493C3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7B0301-C147-4738-BA29-2363A987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58E48-564F-4910-9CF4-2C63C84BC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E01E-9461-4575-9FA4-72944EE1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AD28-6291-48B7-87C0-79E56BC934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XUAN</dc:creator>
  <cp:lastModifiedBy>XIANG XUAN</cp:lastModifiedBy>
  <cp:revision>2</cp:revision>
  <dcterms:created xsi:type="dcterms:W3CDTF">2022-11-29T23:52:37Z</dcterms:created>
  <dcterms:modified xsi:type="dcterms:W3CDTF">2022-11-29T23:53:19Z</dcterms:modified>
</cp:coreProperties>
</file>