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3470" y="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4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371B-84E3-F37C-AF2B-47108CE7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5666-BB7D-565C-49E3-61B47B95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0F2A-0937-252D-433D-8D5EAF30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392E5-1A31-F0F2-9983-F0E26CC65161}"/>
              </a:ext>
            </a:extLst>
          </p:cNvPr>
          <p:cNvSpPr/>
          <p:nvPr/>
        </p:nvSpPr>
        <p:spPr>
          <a:xfrm>
            <a:off x="7720314" y="0"/>
            <a:ext cx="447168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7E51398-7C3D-5ABB-7828-326B554C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1673" y="1016432"/>
            <a:ext cx="7403007" cy="3558117"/>
          </a:xfrm>
        </p:spPr>
        <p:txBody>
          <a:bodyPr>
            <a:noAutofit/>
          </a:bodyPr>
          <a:lstStyle/>
          <a:p>
            <a:r>
              <a:rPr lang="en-US" sz="25000" dirty="0"/>
              <a:t>NE</a:t>
            </a:r>
            <a:endParaRPr lang="en-150" sz="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622A1-DB44-40FB-9542-A30AB11AAC6C}"/>
              </a:ext>
            </a:extLst>
          </p:cNvPr>
          <p:cNvSpPr txBox="1"/>
          <p:nvPr/>
        </p:nvSpPr>
        <p:spPr>
          <a:xfrm>
            <a:off x="7720313" y="600952"/>
            <a:ext cx="60304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ID</a:t>
            </a:r>
            <a:endParaRPr lang="en-150" sz="2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FFBA-73D6-4170-C579-6F455F671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492" y="5628029"/>
            <a:ext cx="8132227" cy="498676"/>
          </a:xfrm>
        </p:spPr>
        <p:txBody>
          <a:bodyPr/>
          <a:lstStyle/>
          <a:p>
            <a:pPr algn="r"/>
            <a:r>
              <a:rPr lang="bg-BG" dirty="0"/>
              <a:t>ОТ МИХАИЛ СТАЙКОВ</a:t>
            </a:r>
            <a:endParaRPr lang="en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528E6-D470-5CFA-63AD-23847D1F217C}"/>
              </a:ext>
            </a:extLst>
          </p:cNvPr>
          <p:cNvSpPr txBox="1"/>
          <p:nvPr/>
        </p:nvSpPr>
        <p:spPr>
          <a:xfrm>
            <a:off x="601593" y="7294498"/>
            <a:ext cx="47719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DE</a:t>
            </a:r>
            <a:endParaRPr lang="en-150" sz="25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C63EF-2203-2008-D3F7-9F1B9BD446FB}"/>
              </a:ext>
            </a:extLst>
          </p:cNvPr>
          <p:cNvSpPr txBox="1"/>
          <p:nvPr/>
        </p:nvSpPr>
        <p:spPr>
          <a:xfrm>
            <a:off x="414338" y="635009"/>
            <a:ext cx="177822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O</a:t>
            </a:r>
            <a:endParaRPr lang="en-150" sz="25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39CA9-F617-351B-99FB-4E680A2DBA32}"/>
              </a:ext>
            </a:extLst>
          </p:cNvPr>
          <p:cNvSpPr txBox="1"/>
          <p:nvPr/>
        </p:nvSpPr>
        <p:spPr>
          <a:xfrm>
            <a:off x="5373541" y="-4257044"/>
            <a:ext cx="60304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MO</a:t>
            </a:r>
            <a:endParaRPr lang="en-150" sz="25000" b="1" dirty="0"/>
          </a:p>
        </p:txBody>
      </p:sp>
    </p:spTree>
    <p:extLst>
      <p:ext uri="{BB962C8B-B14F-4D97-AF65-F5344CB8AC3E}">
        <p14:creationId xmlns:p14="http://schemas.microsoft.com/office/powerpoint/2010/main" val="274088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371B-84E3-F37C-AF2B-47108CE7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5666-BB7D-565C-49E3-61B47B95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0F2A-0937-252D-433D-8D5EAF30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392E5-1A31-F0F2-9983-F0E26CC65161}"/>
              </a:ext>
            </a:extLst>
          </p:cNvPr>
          <p:cNvSpPr/>
          <p:nvPr/>
        </p:nvSpPr>
        <p:spPr>
          <a:xfrm>
            <a:off x="7720314" y="0"/>
            <a:ext cx="447168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7E51398-7C3D-5ABB-7828-326B554C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492" y="11227717"/>
            <a:ext cx="7403007" cy="3558117"/>
          </a:xfrm>
        </p:spPr>
        <p:txBody>
          <a:bodyPr>
            <a:noAutofit/>
          </a:bodyPr>
          <a:lstStyle/>
          <a:p>
            <a:r>
              <a:rPr lang="en-US" sz="25000" dirty="0"/>
              <a:t>NE</a:t>
            </a:r>
            <a:endParaRPr lang="en-150" sz="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622A1-DB44-40FB-9542-A30AB11AAC6C}"/>
              </a:ext>
            </a:extLst>
          </p:cNvPr>
          <p:cNvSpPr txBox="1"/>
          <p:nvPr/>
        </p:nvSpPr>
        <p:spPr>
          <a:xfrm>
            <a:off x="8603630" y="11037005"/>
            <a:ext cx="60304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ID</a:t>
            </a:r>
            <a:endParaRPr lang="en-150" sz="25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528E6-D470-5CFA-63AD-23847D1F217C}"/>
              </a:ext>
            </a:extLst>
          </p:cNvPr>
          <p:cNvSpPr txBox="1"/>
          <p:nvPr/>
        </p:nvSpPr>
        <p:spPr>
          <a:xfrm>
            <a:off x="601593" y="1031553"/>
            <a:ext cx="47719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DE</a:t>
            </a:r>
            <a:endParaRPr lang="en-150" sz="25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C63EF-2203-2008-D3F7-9F1B9BD446FB}"/>
              </a:ext>
            </a:extLst>
          </p:cNvPr>
          <p:cNvSpPr txBox="1"/>
          <p:nvPr/>
        </p:nvSpPr>
        <p:spPr>
          <a:xfrm>
            <a:off x="340137" y="-12699991"/>
            <a:ext cx="177822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O</a:t>
            </a:r>
            <a:endParaRPr lang="en-150" sz="25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39CA9-F617-351B-99FB-4E680A2DBA32}"/>
              </a:ext>
            </a:extLst>
          </p:cNvPr>
          <p:cNvSpPr txBox="1"/>
          <p:nvPr/>
        </p:nvSpPr>
        <p:spPr>
          <a:xfrm>
            <a:off x="5373541" y="992621"/>
            <a:ext cx="60304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MO</a:t>
            </a:r>
            <a:endParaRPr lang="en-150" sz="2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49C0F-50AF-C387-43B0-986E68FC6225}"/>
              </a:ext>
            </a:extLst>
          </p:cNvPr>
          <p:cNvSpPr txBox="1"/>
          <p:nvPr/>
        </p:nvSpPr>
        <p:spPr>
          <a:xfrm>
            <a:off x="601593" y="-4724400"/>
            <a:ext cx="8694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/>
              <a:t>STRUCTURE</a:t>
            </a:r>
            <a:endParaRPr lang="en-150" sz="10000" b="1" dirty="0"/>
          </a:p>
        </p:txBody>
      </p:sp>
    </p:spTree>
    <p:extLst>
      <p:ext uri="{BB962C8B-B14F-4D97-AF65-F5344CB8AC3E}">
        <p14:creationId xmlns:p14="http://schemas.microsoft.com/office/powerpoint/2010/main" val="870570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371B-84E3-F37C-AF2B-47108CE7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5666-BB7D-565C-49E3-61B47B95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0F2A-0937-252D-433D-8D5EAF30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392E5-1A31-F0F2-9983-F0E26CC65161}"/>
              </a:ext>
            </a:extLst>
          </p:cNvPr>
          <p:cNvSpPr/>
          <p:nvPr/>
        </p:nvSpPr>
        <p:spPr>
          <a:xfrm>
            <a:off x="7721538" y="0"/>
            <a:ext cx="447168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7E51398-7C3D-5ABB-7828-326B554C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492" y="11227717"/>
            <a:ext cx="7403007" cy="3558117"/>
          </a:xfrm>
        </p:spPr>
        <p:txBody>
          <a:bodyPr>
            <a:noAutofit/>
          </a:bodyPr>
          <a:lstStyle/>
          <a:p>
            <a:r>
              <a:rPr lang="en-US" sz="25000" dirty="0"/>
              <a:t>NE</a:t>
            </a:r>
            <a:endParaRPr lang="en-150" sz="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622A1-DB44-40FB-9542-A30AB11AAC6C}"/>
              </a:ext>
            </a:extLst>
          </p:cNvPr>
          <p:cNvSpPr txBox="1"/>
          <p:nvPr/>
        </p:nvSpPr>
        <p:spPr>
          <a:xfrm>
            <a:off x="8603630" y="11037005"/>
            <a:ext cx="60304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ID</a:t>
            </a:r>
            <a:endParaRPr lang="en-150" sz="25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528E6-D470-5CFA-63AD-23847D1F217C}"/>
              </a:ext>
            </a:extLst>
          </p:cNvPr>
          <p:cNvSpPr txBox="1"/>
          <p:nvPr/>
        </p:nvSpPr>
        <p:spPr>
          <a:xfrm>
            <a:off x="601593" y="15206189"/>
            <a:ext cx="47719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DE</a:t>
            </a:r>
            <a:endParaRPr lang="en-150" sz="25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C63EF-2203-2008-D3F7-9F1B9BD446FB}"/>
              </a:ext>
            </a:extLst>
          </p:cNvPr>
          <p:cNvSpPr txBox="1"/>
          <p:nvPr/>
        </p:nvSpPr>
        <p:spPr>
          <a:xfrm>
            <a:off x="340137" y="-12699991"/>
            <a:ext cx="177822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O</a:t>
            </a:r>
            <a:endParaRPr lang="en-150" sz="25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39CA9-F617-351B-99FB-4E680A2DBA32}"/>
              </a:ext>
            </a:extLst>
          </p:cNvPr>
          <p:cNvSpPr txBox="1"/>
          <p:nvPr/>
        </p:nvSpPr>
        <p:spPr>
          <a:xfrm>
            <a:off x="5373541" y="15167257"/>
            <a:ext cx="60304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/>
              <a:t>MO</a:t>
            </a:r>
            <a:endParaRPr lang="en-150" sz="2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49C0F-50AF-C387-43B0-986E68FC6225}"/>
              </a:ext>
            </a:extLst>
          </p:cNvPr>
          <p:cNvSpPr txBox="1"/>
          <p:nvPr/>
        </p:nvSpPr>
        <p:spPr>
          <a:xfrm>
            <a:off x="284368" y="1843950"/>
            <a:ext cx="11623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/>
              <a:t>FUTURE OF PROJECT</a:t>
            </a:r>
            <a:endParaRPr lang="en-150" sz="10000" b="1" dirty="0"/>
          </a:p>
        </p:txBody>
      </p:sp>
    </p:spTree>
    <p:extLst>
      <p:ext uri="{BB962C8B-B14F-4D97-AF65-F5344CB8AC3E}">
        <p14:creationId xmlns:p14="http://schemas.microsoft.com/office/powerpoint/2010/main" val="3853745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41243F"/>
      </a:dk2>
      <a:lt2>
        <a:srgbClr val="E8E4E2"/>
      </a:lt2>
      <a:accent1>
        <a:srgbClr val="4DA0C3"/>
      </a:accent1>
      <a:accent2>
        <a:srgbClr val="3B5DB1"/>
      </a:accent2>
      <a:accent3>
        <a:srgbClr val="5C4DC3"/>
      </a:accent3>
      <a:accent4>
        <a:srgbClr val="7C3BB1"/>
      </a:accent4>
      <a:accent5>
        <a:srgbClr val="BF4DC3"/>
      </a:accent5>
      <a:accent6>
        <a:srgbClr val="B13B84"/>
      </a:accent6>
      <a:hlink>
        <a:srgbClr val="BF653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DylanVTI</vt:lpstr>
      <vt:lpstr>NE</vt:lpstr>
      <vt:lpstr>NE</vt:lpstr>
      <vt:lpstr>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</dc:title>
  <dc:creator>FNU LNU</dc:creator>
  <cp:lastModifiedBy>FNU LNU</cp:lastModifiedBy>
  <cp:revision>1</cp:revision>
  <dcterms:created xsi:type="dcterms:W3CDTF">2024-04-17T08:19:36Z</dcterms:created>
  <dcterms:modified xsi:type="dcterms:W3CDTF">2024-04-17T08:40:30Z</dcterms:modified>
</cp:coreProperties>
</file>