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AE32E-6AF0-B3D1-131F-25988B5F35EE}" v="196" dt="2025-03-04T14:53:33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ML-Based DDoS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Thomas </a:t>
            </a:r>
            <a:r>
              <a:rPr lang="en-US" dirty="0" err="1"/>
              <a:t>Roethenbaugh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82EB-BBEE-F14B-1BFA-4D2423EA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0EC6-5928-FC82-3E25-4A246EA5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Papers read</a:t>
            </a:r>
          </a:p>
          <a:p>
            <a:r>
              <a:rPr lang="en-US" dirty="0"/>
              <a:t>Tools experimented with</a:t>
            </a:r>
          </a:p>
          <a:p>
            <a:r>
              <a:rPr lang="en-US" dirty="0"/>
              <a:t>Datasets (KSL, CIC)</a:t>
            </a:r>
          </a:p>
        </p:txBody>
      </p:sp>
    </p:spTree>
    <p:extLst>
      <p:ext uri="{BB962C8B-B14F-4D97-AF65-F5344CB8AC3E}">
        <p14:creationId xmlns:p14="http://schemas.microsoft.com/office/powerpoint/2010/main" val="133694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1FD6-481D-07F5-0B02-AAC85338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/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4297-65B1-0218-C6B6-72D8E835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Scrum </a:t>
            </a:r>
            <a:r>
              <a:rPr lang="en-US" dirty="0" err="1"/>
              <a:t>methodolgy</a:t>
            </a:r>
            <a:endParaRPr lang="en-US" dirty="0"/>
          </a:p>
          <a:p>
            <a:r>
              <a:rPr lang="en-US" dirty="0"/>
              <a:t>GitLab</a:t>
            </a:r>
          </a:p>
          <a:p>
            <a:r>
              <a:rPr lang="en-US" dirty="0"/>
              <a:t>Google Collab</a:t>
            </a:r>
          </a:p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4036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1F43-ACCD-DF52-3DE7-17360D56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3805-6FD2-7E4C-8531-0176162E7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CIC dataset</a:t>
            </a:r>
          </a:p>
          <a:p>
            <a:r>
              <a:rPr lang="en-US" err="1"/>
              <a:t>Visualisations</a:t>
            </a:r>
            <a:endParaRPr lang="en-US" dirty="0" err="1"/>
          </a:p>
          <a:p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12897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6995-EF3F-EE0E-6231-92F0A85D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2499-F553-1B10-1AFD-BC8B0D44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Ubuntu VM</a:t>
            </a:r>
          </a:p>
          <a:p>
            <a:r>
              <a:rPr lang="en-US" dirty="0"/>
              <a:t>Mininet</a:t>
            </a:r>
          </a:p>
          <a:p>
            <a:r>
              <a:rPr lang="en-US" dirty="0"/>
              <a:t>SDN controller</a:t>
            </a:r>
          </a:p>
          <a:p>
            <a:r>
              <a:rPr lang="en-US" dirty="0"/>
              <a:t>DDoS attack tests</a:t>
            </a:r>
          </a:p>
        </p:txBody>
      </p:sp>
    </p:spTree>
    <p:extLst>
      <p:ext uri="{BB962C8B-B14F-4D97-AF65-F5344CB8AC3E}">
        <p14:creationId xmlns:p14="http://schemas.microsoft.com/office/powerpoint/2010/main" val="391387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8B81-9D41-FE6C-36A9-23E7E411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BE30-31AF-76C8-A574-51C8907F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Real-time system</a:t>
            </a:r>
          </a:p>
          <a:p>
            <a:r>
              <a:rPr lang="en-US" dirty="0"/>
              <a:t>Ensemble model</a:t>
            </a:r>
          </a:p>
          <a:p>
            <a:r>
              <a:rPr lang="en-US" dirty="0"/>
              <a:t>Improve detection rates</a:t>
            </a:r>
          </a:p>
        </p:txBody>
      </p:sp>
    </p:spTree>
    <p:extLst>
      <p:ext uri="{BB962C8B-B14F-4D97-AF65-F5344CB8AC3E}">
        <p14:creationId xmlns:p14="http://schemas.microsoft.com/office/powerpoint/2010/main" val="262376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ML-Based DDoS Detection System</vt:lpstr>
      <vt:lpstr>Research</vt:lpstr>
      <vt:lpstr>Methodology / Tools</vt:lpstr>
      <vt:lpstr>Data science</vt:lpstr>
      <vt:lpstr>Virtual networking environment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</cp:revision>
  <dcterms:created xsi:type="dcterms:W3CDTF">2025-03-04T14:47:52Z</dcterms:created>
  <dcterms:modified xsi:type="dcterms:W3CDTF">2025-03-04T14:53:38Z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fecbd-fc97-4e8a-a9cd-19ed496c406e_Enabled">
    <vt:lpwstr>true</vt:lpwstr>
  </property>
  <property fmtid="{D5CDD505-2E9C-101B-9397-08002B2CF9AE}" pid="3" name="MSIP_Label_f2dfecbd-fc97-4e8a-a9cd-19ed496c406e_SetDate">
    <vt:lpwstr>2025-03-04T14:48:02Z</vt:lpwstr>
  </property>
  <property fmtid="{D5CDD505-2E9C-101B-9397-08002B2CF9AE}" pid="4" name="MSIP_Label_f2dfecbd-fc97-4e8a-a9cd-19ed496c406e_Method">
    <vt:lpwstr>Standard</vt:lpwstr>
  </property>
  <property fmtid="{D5CDD505-2E9C-101B-9397-08002B2CF9AE}" pid="5" name="MSIP_Label_f2dfecbd-fc97-4e8a-a9cd-19ed496c406e_Name">
    <vt:lpwstr>defa4170-0d19-0005-0004-bc88714345d2</vt:lpwstr>
  </property>
  <property fmtid="{D5CDD505-2E9C-101B-9397-08002B2CF9AE}" pid="6" name="MSIP_Label_f2dfecbd-fc97-4e8a-a9cd-19ed496c406e_SiteId">
    <vt:lpwstr>d47b090e-3f5a-4ca0-84d0-9f89d269f175</vt:lpwstr>
  </property>
  <property fmtid="{D5CDD505-2E9C-101B-9397-08002B2CF9AE}" pid="7" name="MSIP_Label_f2dfecbd-fc97-4e8a-a9cd-19ed496c406e_ActionId">
    <vt:lpwstr>94d442dd-7371-405c-9a90-21394809d697</vt:lpwstr>
  </property>
  <property fmtid="{D5CDD505-2E9C-101B-9397-08002B2CF9AE}" pid="8" name="MSIP_Label_f2dfecbd-fc97-4e8a-a9cd-19ed496c406e_ContentBits">
    <vt:lpwstr>0</vt:lpwstr>
  </property>
  <property fmtid="{D5CDD505-2E9C-101B-9397-08002B2CF9AE}" pid="9" name="MSIP_Label_f2dfecbd-fc97-4e8a-a9cd-19ed496c406e_Tag">
    <vt:lpwstr>10, 3, 0, 2</vt:lpwstr>
  </property>
</Properties>
</file>