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63" r:id="rId3"/>
    <p:sldId id="299" r:id="rId4"/>
    <p:sldId id="270" r:id="rId5"/>
    <p:sldId id="260" r:id="rId6"/>
    <p:sldId id="274" r:id="rId7"/>
    <p:sldId id="257" r:id="rId8"/>
    <p:sldId id="301" r:id="rId9"/>
    <p:sldId id="304" r:id="rId10"/>
    <p:sldId id="306" r:id="rId11"/>
    <p:sldId id="307" r:id="rId12"/>
    <p:sldId id="308" r:id="rId13"/>
    <p:sldId id="309" r:id="rId14"/>
    <p:sldId id="305" r:id="rId15"/>
    <p:sldId id="303" r:id="rId16"/>
    <p:sldId id="272" r:id="rId17"/>
    <p:sldId id="282" r:id="rId18"/>
    <p:sldId id="310" r:id="rId19"/>
    <p:sldId id="277" r:id="rId20"/>
  </p:sldIdLst>
  <p:sldSz cx="9144000" cy="5143500" type="screen16x9"/>
  <p:notesSz cx="6858000" cy="9144000"/>
  <p:embeddedFontLst>
    <p:embeddedFont>
      <p:font typeface="Blinker" panose="020B0604020202020204" charset="0"/>
      <p:regular r:id="rId22"/>
      <p:bold r:id="rId23"/>
    </p:embeddedFont>
    <p:embeddedFont>
      <p:font typeface="Inconsolata" pitchFamily="1" charset="0"/>
      <p:regular r:id="rId24"/>
      <p:bold r:id="rId25"/>
    </p:embeddedFont>
    <p:embeddedFont>
      <p:font typeface="Inconsolata Medium" pitchFamily="1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ADED0-F246-49F6-8FD9-16B1AD8C7131}">
  <a:tblStyle styleId="{59CADED0-F246-49F6-8FD9-16B1AD8C7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9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bca3ed78f_0_2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bca3ed78f_0_2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7b435033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7b435033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>
          <a:extLst>
            <a:ext uri="{FF2B5EF4-FFF2-40B4-BE49-F238E27FC236}">
              <a16:creationId xmlns:a16="http://schemas.microsoft.com/office/drawing/2014/main" id="{0BB3480F-0647-CB9C-2E2C-742080FB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7b435033b9_0_30:notes">
            <a:extLst>
              <a:ext uri="{FF2B5EF4-FFF2-40B4-BE49-F238E27FC236}">
                <a16:creationId xmlns:a16="http://schemas.microsoft.com/office/drawing/2014/main" id="{A45D3CD5-79A9-E928-B7E3-815C62C49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7b435033b9_0_30:notes">
            <a:extLst>
              <a:ext uri="{FF2B5EF4-FFF2-40B4-BE49-F238E27FC236}">
                <a16:creationId xmlns:a16="http://schemas.microsoft.com/office/drawing/2014/main" id="{87F7006E-D066-9C36-53BE-F0026D91E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2bca3ed78f_0_2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2bca3ed78f_0_2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ca3ed78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bca3ed78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>
          <a:extLst>
            <a:ext uri="{FF2B5EF4-FFF2-40B4-BE49-F238E27FC236}">
              <a16:creationId xmlns:a16="http://schemas.microsoft.com/office/drawing/2014/main" id="{F80E6BA4-CFA7-2BAB-0407-123A31D9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b435033b9_0_15:notes">
            <a:extLst>
              <a:ext uri="{FF2B5EF4-FFF2-40B4-BE49-F238E27FC236}">
                <a16:creationId xmlns:a16="http://schemas.microsoft.com/office/drawing/2014/main" id="{74AD8854-5306-F3EB-6741-8E308B91D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7b435033b9_0_15:notes">
            <a:extLst>
              <a:ext uri="{FF2B5EF4-FFF2-40B4-BE49-F238E27FC236}">
                <a16:creationId xmlns:a16="http://schemas.microsoft.com/office/drawing/2014/main" id="{E2EB52DE-7CBF-0F16-4753-E03852576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0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7b435033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7b435033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bca3ed78f_0_2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bca3ed78f_0_2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7b435033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7b435033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E6224292-5465-D9E3-A65A-B49FAB465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1E6400FD-D6E2-B6CF-998C-E26C15847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D634F56D-40AA-41DB-27C7-073665888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52628CDB-EC93-72F6-9C30-E1D9671AE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bca3ed78f_0_22844:notes">
            <a:extLst>
              <a:ext uri="{FF2B5EF4-FFF2-40B4-BE49-F238E27FC236}">
                <a16:creationId xmlns:a16="http://schemas.microsoft.com/office/drawing/2014/main" id="{AB4308B1-D687-3E78-4000-96FE9D17C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bca3ed78f_0_22844:notes">
            <a:extLst>
              <a:ext uri="{FF2B5EF4-FFF2-40B4-BE49-F238E27FC236}">
                <a16:creationId xmlns:a16="http://schemas.microsoft.com/office/drawing/2014/main" id="{2293429B-B6A2-BE29-0451-598BB0B21B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3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10" name="Google Shape;10;p2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3" name="Google Shape;13;p2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75850" y="1432063"/>
            <a:ext cx="6192300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75850" y="3640838"/>
            <a:ext cx="61923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3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9"/>
          <p:cNvSpPr txBox="1">
            <a:spLocks noGrp="1"/>
          </p:cNvSpPr>
          <p:nvPr>
            <p:ph type="subTitle" idx="1"/>
          </p:nvPr>
        </p:nvSpPr>
        <p:spPr>
          <a:xfrm>
            <a:off x="720000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339" name="Google Shape;339;p19"/>
          <p:cNvSpPr txBox="1">
            <a:spLocks noGrp="1"/>
          </p:cNvSpPr>
          <p:nvPr>
            <p:ph type="subTitle" idx="2"/>
          </p:nvPr>
        </p:nvSpPr>
        <p:spPr>
          <a:xfrm>
            <a:off x="3358646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340" name="Google Shape;340;p19"/>
          <p:cNvSpPr txBox="1">
            <a:spLocks noGrp="1"/>
          </p:cNvSpPr>
          <p:nvPr>
            <p:ph type="subTitle" idx="3"/>
          </p:nvPr>
        </p:nvSpPr>
        <p:spPr>
          <a:xfrm>
            <a:off x="720000" y="3064400"/>
            <a:ext cx="2426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4"/>
          </p:nvPr>
        </p:nvSpPr>
        <p:spPr>
          <a:xfrm>
            <a:off x="3358647" y="3064400"/>
            <a:ext cx="2426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subTitle" idx="5"/>
          </p:nvPr>
        </p:nvSpPr>
        <p:spPr>
          <a:xfrm>
            <a:off x="5997296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6"/>
          </p:nvPr>
        </p:nvSpPr>
        <p:spPr>
          <a:xfrm>
            <a:off x="5997299" y="3064400"/>
            <a:ext cx="2426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44" name="Google Shape;344;p19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345" name="Google Shape;345;p19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19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48" name="Google Shape;348;p19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8" name="Google Shape;358;p19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9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19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5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504" name="Google Shape;504;p25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25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07" name="Google Shape;507;p25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6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519" name="Google Shape;519;p2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22" name="Google Shape;522;p2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 hasCustomPrompt="1"/>
          </p:nvPr>
        </p:nvSpPr>
        <p:spPr>
          <a:xfrm>
            <a:off x="1293963" y="1690275"/>
            <a:ext cx="6555900" cy="13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1"/>
          </p:nvPr>
        </p:nvSpPr>
        <p:spPr>
          <a:xfrm>
            <a:off x="1294138" y="3177925"/>
            <a:ext cx="65559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185" name="Google Shape;185;p11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1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88" name="Google Shape;188;p11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3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1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1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1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039400" y="2672850"/>
            <a:ext cx="489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flipH="1">
            <a:off x="-1383586" y="-1907432"/>
            <a:ext cx="12612232" cy="7338805"/>
            <a:chOff x="-2138111" y="-1907432"/>
            <a:chExt cx="12612232" cy="7338805"/>
          </a:xfrm>
        </p:grpSpPr>
        <p:sp>
          <p:nvSpPr>
            <p:cNvPr id="32" name="Google Shape;32;p3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5" name="Google Shape;35;p3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3039400" y="3607288"/>
            <a:ext cx="4895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3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3"/>
          <p:cNvCxnSpPr/>
          <p:nvPr/>
        </p:nvCxnSpPr>
        <p:spPr>
          <a:xfrm>
            <a:off x="2872025" y="4855175"/>
            <a:ext cx="55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 rot="10800000" flipH="1">
            <a:off x="-2138111" y="-302236"/>
            <a:ext cx="12612232" cy="7338805"/>
            <a:chOff x="-2138111" y="-1907432"/>
            <a:chExt cx="12612232" cy="7338805"/>
          </a:xfrm>
        </p:grpSpPr>
        <p:sp>
          <p:nvSpPr>
            <p:cNvPr id="53" name="Google Shape;53;p4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4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6" name="Google Shape;56;p4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68" name="Google Shape;68;p4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4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4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6"/>
          <p:cNvGrpSpPr/>
          <p:nvPr/>
        </p:nvGrpSpPr>
        <p:grpSpPr>
          <a:xfrm rot="10800000">
            <a:off x="-1358561" y="-218107"/>
            <a:ext cx="12612232" cy="7338805"/>
            <a:chOff x="-2138111" y="-1907432"/>
            <a:chExt cx="12612232" cy="7338805"/>
          </a:xfrm>
        </p:grpSpPr>
        <p:sp>
          <p:nvSpPr>
            <p:cNvPr id="96" name="Google Shape;96;p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99" name="Google Shape;99;p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6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1758900" y="1526700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2"/>
          </p:nvPr>
        </p:nvSpPr>
        <p:spPr>
          <a:xfrm>
            <a:off x="17589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3"/>
          </p:nvPr>
        </p:nvSpPr>
        <p:spPr>
          <a:xfrm>
            <a:off x="5695500" y="1526700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56955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566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1758900" y="3039825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7"/>
          </p:nvPr>
        </p:nvSpPr>
        <p:spPr>
          <a:xfrm>
            <a:off x="17589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5695500" y="3039825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3"/>
          </p:nvPr>
        </p:nvSpPr>
        <p:spPr>
          <a:xfrm>
            <a:off x="56955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66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5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3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218" name="Google Shape;218;p13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3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21" name="Google Shape;221;p13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1" name="Google Shape;231;p13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3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3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TWO_COLUMNS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subTitle" idx="1"/>
          </p:nvPr>
        </p:nvSpPr>
        <p:spPr>
          <a:xfrm>
            <a:off x="1789338" y="3558476"/>
            <a:ext cx="5565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2"/>
          </p:nvPr>
        </p:nvSpPr>
        <p:spPr>
          <a:xfrm>
            <a:off x="1789350" y="1389124"/>
            <a:ext cx="55653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14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238" name="Google Shape;238;p14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4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41" name="Google Shape;241;p14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14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53" name="Google Shape;253;p14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4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728400" y="2672850"/>
            <a:ext cx="489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 flipH="1">
            <a:off x="-1383586" y="-1907432"/>
            <a:ext cx="12612232" cy="7338805"/>
            <a:chOff x="-2138111" y="-1907432"/>
            <a:chExt cx="12612232" cy="7338805"/>
          </a:xfrm>
        </p:grpSpPr>
        <p:sp>
          <p:nvSpPr>
            <p:cNvPr id="258" name="Google Shape;258;p15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5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61" name="Google Shape;261;p15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15"/>
          <p:cNvSpPr txBox="1">
            <a:spLocks noGrp="1"/>
          </p:cNvSpPr>
          <p:nvPr>
            <p:ph type="title" idx="2" hasCustomPrompt="1"/>
          </p:nvPr>
        </p:nvSpPr>
        <p:spPr>
          <a:xfrm>
            <a:off x="728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subTitle" idx="1"/>
          </p:nvPr>
        </p:nvSpPr>
        <p:spPr>
          <a:xfrm>
            <a:off x="728400" y="3607288"/>
            <a:ext cx="4895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p15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15"/>
          <p:cNvCxnSpPr/>
          <p:nvPr/>
        </p:nvCxnSpPr>
        <p:spPr>
          <a:xfrm rot="10800000">
            <a:off x="720002" y="4855175"/>
            <a:ext cx="55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3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320" name="Google Shape;320;p18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8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23" name="Google Shape;323;p18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33" name="Google Shape;333;p18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18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8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71" r:id="rId11"/>
    <p:sldLayoutId id="2147483672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ctrTitle"/>
          </p:nvPr>
        </p:nvSpPr>
        <p:spPr>
          <a:xfrm>
            <a:off x="1416376" y="2671125"/>
            <a:ext cx="6192300" cy="1248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br>
              <a:rPr lang="en" dirty="0"/>
            </a:br>
            <a:r>
              <a:rPr lang="en">
                <a:solidFill>
                  <a:schemeClr val="lt2"/>
                </a:solidFill>
              </a:rPr>
              <a:t>&lt;</a:t>
            </a:r>
            <a:r>
              <a:rPr lang="en">
                <a:solidFill>
                  <a:schemeClr val="dk2"/>
                </a:solidFill>
              </a:rPr>
              <a:t>//</a:t>
            </a:r>
            <a:r>
              <a:rPr lang="en">
                <a:solidFill>
                  <a:schemeClr val="lt2"/>
                </a:solidFill>
              </a:rPr>
              <a:t>RedList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br>
              <a:rPr lang="en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1"/>
          </p:nvPr>
        </p:nvSpPr>
        <p:spPr>
          <a:xfrm>
            <a:off x="750094" y="3966836"/>
            <a:ext cx="6141006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Von: </a:t>
            </a:r>
            <a:r>
              <a:rPr lang="de-DE"/>
              <a:t>Samed Sevinc [77211971390] </a:t>
            </a:r>
            <a:r>
              <a:rPr lang="de-DE" dirty="0"/>
              <a:t>&amp; </a:t>
            </a:r>
            <a:r>
              <a:rPr lang="de-DE"/>
              <a:t>Wladimir Evdokimov [77211970281]</a:t>
            </a:r>
            <a:endParaRPr dirty="0"/>
          </a:p>
        </p:txBody>
      </p:sp>
      <p:sp>
        <p:nvSpPr>
          <p:cNvPr id="544" name="Google Shape;544;p30"/>
          <p:cNvSpPr txBox="1">
            <a:spLocks noGrp="1"/>
          </p:cNvSpPr>
          <p:nvPr>
            <p:ph type="subTitle" idx="2"/>
          </p:nvPr>
        </p:nvSpPr>
        <p:spPr>
          <a:xfrm>
            <a:off x="641670" y="647164"/>
            <a:ext cx="5090057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&lt;Modul: Full-Stack Web Development WiSe 24/25&gt;</a:t>
            </a:r>
            <a:endParaRPr dirty="0"/>
          </a:p>
        </p:txBody>
      </p:sp>
      <p:cxnSp>
        <p:nvCxnSpPr>
          <p:cNvPr id="546" name="Google Shape;546;p30"/>
          <p:cNvCxnSpPr>
            <a:cxnSpLocks/>
          </p:cNvCxnSpPr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546;p30">
            <a:extLst>
              <a:ext uri="{FF2B5EF4-FFF2-40B4-BE49-F238E27FC236}">
                <a16:creationId xmlns:a16="http://schemas.microsoft.com/office/drawing/2014/main" id="{1C70B166-58B8-B4ED-C64F-491070A4E3FB}"/>
              </a:ext>
            </a:extLst>
          </p:cNvPr>
          <p:cNvCxnSpPr>
            <a:cxnSpLocks/>
          </p:cNvCxnSpPr>
          <p:nvPr/>
        </p:nvCxnSpPr>
        <p:spPr>
          <a:xfrm rot="10800000">
            <a:off x="693710" y="2937243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3;p30">
            <a:extLst>
              <a:ext uri="{FF2B5EF4-FFF2-40B4-BE49-F238E27FC236}">
                <a16:creationId xmlns:a16="http://schemas.microsoft.com/office/drawing/2014/main" id="{59195C76-BDF3-232F-875D-BE4CCA9662C4}"/>
              </a:ext>
            </a:extLst>
          </p:cNvPr>
          <p:cNvSpPr txBox="1">
            <a:spLocks/>
          </p:cNvSpPr>
          <p:nvPr/>
        </p:nvSpPr>
        <p:spPr>
          <a:xfrm>
            <a:off x="873685" y="3339313"/>
            <a:ext cx="6486114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0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 Medium"/>
              <a:buNone/>
              <a:defRPr sz="28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l"/>
            <a:r>
              <a:rPr lang="de-DE" dirty="0"/>
              <a:t>HWR Berlin</a:t>
            </a:r>
          </a:p>
          <a:p>
            <a:pPr marL="0" indent="0" algn="l"/>
            <a:r>
              <a:rPr lang="de-DE" dirty="0"/>
              <a:t>Dozent: Prof. Dr. Alexander 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AC0A-86F1-2913-287E-977FD57A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esign, Logo enthält.&#10;&#10;Automatisch generierte Beschreibung">
            <a:extLst>
              <a:ext uri="{FF2B5EF4-FFF2-40B4-BE49-F238E27FC236}">
                <a16:creationId xmlns:a16="http://schemas.microsoft.com/office/drawing/2014/main" id="{62D3BE70-B4FA-6F5D-A63C-3D27DD73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34"/>
            <a:ext cx="9144000" cy="45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2DD1D-735A-254E-AD27-56DF275D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esign, Screenshot, Grafiken enthält.&#10;&#10;Automatisch generierte Beschreibung">
            <a:extLst>
              <a:ext uri="{FF2B5EF4-FFF2-40B4-BE49-F238E27FC236}">
                <a16:creationId xmlns:a16="http://schemas.microsoft.com/office/drawing/2014/main" id="{497AC624-8651-C679-2E7E-E8F49E5D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72"/>
            <a:ext cx="9144000" cy="45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3E79B-2984-0E43-58AC-659F1BCF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Im Haus, Hörsaal, Mobiliar, Screenshot enthält.&#10;&#10;Automatisch generierte Beschreibung">
            <a:extLst>
              <a:ext uri="{FF2B5EF4-FFF2-40B4-BE49-F238E27FC236}">
                <a16:creationId xmlns:a16="http://schemas.microsoft.com/office/drawing/2014/main" id="{C34DA4BE-BC04-F10A-7CC2-69F9707E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27"/>
            <a:ext cx="9144000" cy="4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F1F7-9C99-7A6D-9596-0D7EA392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Im Haus, Fastfood, Snack, Essen enthält.&#10;&#10;Automatisch generierte Beschreibung">
            <a:extLst>
              <a:ext uri="{FF2B5EF4-FFF2-40B4-BE49-F238E27FC236}">
                <a16:creationId xmlns:a16="http://schemas.microsoft.com/office/drawing/2014/main" id="{9E6BA929-CC73-5554-FF2F-469CC5A0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847"/>
            <a:ext cx="9144000" cy="45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Im Haus, Blechdose, Softdrink, Drink enthält.&#10;&#10;Automatisch generierte Beschreibung">
            <a:extLst>
              <a:ext uri="{FF2B5EF4-FFF2-40B4-BE49-F238E27FC236}">
                <a16:creationId xmlns:a16="http://schemas.microsoft.com/office/drawing/2014/main" id="{AE09924C-C315-68B0-98AB-85D5A329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61"/>
            <a:ext cx="9144000" cy="4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283CD3F8-BCFC-EA26-88F1-435FBA05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8">
            <a:extLst>
              <a:ext uri="{FF2B5EF4-FFF2-40B4-BE49-F238E27FC236}">
                <a16:creationId xmlns:a16="http://schemas.microsoft.com/office/drawing/2014/main" id="{957BB961-5B17-B2A4-BF28-BD54BB0A5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20214" y="2765488"/>
            <a:ext cx="65716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Umfang und Prioritäten zur Abgabe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/>
          </a:p>
        </p:txBody>
      </p:sp>
      <p:sp>
        <p:nvSpPr>
          <p:cNvPr id="941" name="Google Shape;941;p48">
            <a:extLst>
              <a:ext uri="{FF2B5EF4-FFF2-40B4-BE49-F238E27FC236}">
                <a16:creationId xmlns:a16="http://schemas.microsoft.com/office/drawing/2014/main" id="{4B01831B-8B0B-0215-DE19-F1EED5493C6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8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943" name="Google Shape;943;p48">
            <a:extLst>
              <a:ext uri="{FF2B5EF4-FFF2-40B4-BE49-F238E27FC236}">
                <a16:creationId xmlns:a16="http://schemas.microsoft.com/office/drawing/2014/main" id="{55C0AC9F-A68B-B5D7-6366-0C279789B44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399" y="631900"/>
            <a:ext cx="5166877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 Modul: Full-Stack Web Development </a:t>
            </a:r>
            <a:r>
              <a:rPr lang="en-US" dirty="0" err="1"/>
              <a:t>WiSe</a:t>
            </a:r>
            <a:r>
              <a:rPr lang="en-US" dirty="0"/>
              <a:t> 24/25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945" name="Google Shape;945;p48">
            <a:extLst>
              <a:ext uri="{FF2B5EF4-FFF2-40B4-BE49-F238E27FC236}">
                <a16:creationId xmlns:a16="http://schemas.microsoft.com/office/drawing/2014/main" id="{0D21CF94-64A4-5F0D-4229-B1582D46F156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>
            <a:extLst>
              <a:ext uri="{FF2B5EF4-FFF2-40B4-BE49-F238E27FC236}">
                <a16:creationId xmlns:a16="http://schemas.microsoft.com/office/drawing/2014/main" id="{5F71477D-FB90-EF60-BFAC-F5AB2D0FBA7D}"/>
              </a:ext>
            </a:extLst>
          </p:cNvPr>
          <p:cNvSpPr/>
          <p:nvPr/>
        </p:nvSpPr>
        <p:spPr>
          <a:xfrm flipH="1">
            <a:off x="7275778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947" name="Google Shape;947;p48">
            <a:extLst>
              <a:ext uri="{FF2B5EF4-FFF2-40B4-BE49-F238E27FC236}">
                <a16:creationId xmlns:a16="http://schemas.microsoft.com/office/drawing/2014/main" id="{445B1367-5C32-C17C-D8F7-7DACFAE3991E}"/>
              </a:ext>
            </a:extLst>
          </p:cNvPr>
          <p:cNvSpPr/>
          <p:nvPr/>
        </p:nvSpPr>
        <p:spPr>
          <a:xfrm>
            <a:off x="6307703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948" name="Google Shape;948;p48">
            <a:extLst>
              <a:ext uri="{FF2B5EF4-FFF2-40B4-BE49-F238E27FC236}">
                <a16:creationId xmlns:a16="http://schemas.microsoft.com/office/drawing/2014/main" id="{4DEC287C-F542-E4F4-D41C-89E7CC53D3A1}"/>
              </a:ext>
            </a:extLst>
          </p:cNvPr>
          <p:cNvCxnSpPr/>
          <p:nvPr/>
        </p:nvCxnSpPr>
        <p:spPr>
          <a:xfrm>
            <a:off x="6879327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8">
            <a:extLst>
              <a:ext uri="{FF2B5EF4-FFF2-40B4-BE49-F238E27FC236}">
                <a16:creationId xmlns:a16="http://schemas.microsoft.com/office/drawing/2014/main" id="{4100788E-6F79-58EC-EF7F-A1AEB167BDC2}"/>
              </a:ext>
            </a:extLst>
          </p:cNvPr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48">
            <a:extLst>
              <a:ext uri="{FF2B5EF4-FFF2-40B4-BE49-F238E27FC236}">
                <a16:creationId xmlns:a16="http://schemas.microsoft.com/office/drawing/2014/main" id="{A6B926C6-C0BB-39D4-08BB-C33DE4620942}"/>
              </a:ext>
            </a:extLst>
          </p:cNvPr>
          <p:cNvGrpSpPr/>
          <p:nvPr/>
        </p:nvGrpSpPr>
        <p:grpSpPr>
          <a:xfrm>
            <a:off x="6686479" y="1746854"/>
            <a:ext cx="385698" cy="385344"/>
            <a:chOff x="3366004" y="1932067"/>
            <a:chExt cx="385698" cy="385344"/>
          </a:xfrm>
        </p:grpSpPr>
        <p:sp>
          <p:nvSpPr>
            <p:cNvPr id="951" name="Google Shape;951;p48">
              <a:extLst>
                <a:ext uri="{FF2B5EF4-FFF2-40B4-BE49-F238E27FC236}">
                  <a16:creationId xmlns:a16="http://schemas.microsoft.com/office/drawing/2014/main" id="{3B5AEEBA-10DA-6E86-A795-032BE746FA30}"/>
                </a:ext>
              </a:extLst>
            </p:cNvPr>
            <p:cNvSpPr/>
            <p:nvPr/>
          </p:nvSpPr>
          <p:spPr>
            <a:xfrm>
              <a:off x="3366004" y="1932067"/>
              <a:ext cx="385698" cy="385344"/>
            </a:xfrm>
            <a:custGeom>
              <a:avLst/>
              <a:gdLst/>
              <a:ahLst/>
              <a:cxnLst/>
              <a:rect l="l" t="t" r="r" b="b"/>
              <a:pathLst>
                <a:path w="10917" h="10907" extrusionOk="0">
                  <a:moveTo>
                    <a:pt x="9952" y="641"/>
                  </a:moveTo>
                  <a:cubicBezTo>
                    <a:pt x="10125" y="641"/>
                    <a:pt x="10277" y="783"/>
                    <a:pt x="10277" y="955"/>
                  </a:cubicBezTo>
                  <a:lnTo>
                    <a:pt x="10277" y="7353"/>
                  </a:lnTo>
                  <a:cubicBezTo>
                    <a:pt x="10277" y="7526"/>
                    <a:pt x="10125" y="7668"/>
                    <a:pt x="9952" y="7668"/>
                  </a:cubicBezTo>
                  <a:lnTo>
                    <a:pt x="965" y="7668"/>
                  </a:lnTo>
                  <a:cubicBezTo>
                    <a:pt x="793" y="7668"/>
                    <a:pt x="640" y="7526"/>
                    <a:pt x="640" y="7353"/>
                  </a:cubicBezTo>
                  <a:lnTo>
                    <a:pt x="640" y="955"/>
                  </a:lnTo>
                  <a:cubicBezTo>
                    <a:pt x="640" y="783"/>
                    <a:pt x="793" y="641"/>
                    <a:pt x="965" y="641"/>
                  </a:cubicBezTo>
                  <a:close/>
                  <a:moveTo>
                    <a:pt x="6419" y="8307"/>
                  </a:moveTo>
                  <a:lnTo>
                    <a:pt x="6419" y="10267"/>
                  </a:lnTo>
                  <a:lnTo>
                    <a:pt x="4499" y="10267"/>
                  </a:lnTo>
                  <a:lnTo>
                    <a:pt x="4499" y="8307"/>
                  </a:lnTo>
                  <a:close/>
                  <a:moveTo>
                    <a:pt x="965" y="1"/>
                  </a:moveTo>
                  <a:cubicBezTo>
                    <a:pt x="437" y="1"/>
                    <a:pt x="1" y="427"/>
                    <a:pt x="1" y="955"/>
                  </a:cubicBezTo>
                  <a:lnTo>
                    <a:pt x="1" y="7353"/>
                  </a:lnTo>
                  <a:cubicBezTo>
                    <a:pt x="1" y="7881"/>
                    <a:pt x="437" y="8307"/>
                    <a:pt x="965" y="8307"/>
                  </a:cubicBezTo>
                  <a:lnTo>
                    <a:pt x="3860" y="8307"/>
                  </a:lnTo>
                  <a:lnTo>
                    <a:pt x="3860" y="10267"/>
                  </a:lnTo>
                  <a:lnTo>
                    <a:pt x="2905" y="10267"/>
                  </a:lnTo>
                  <a:cubicBezTo>
                    <a:pt x="2722" y="10267"/>
                    <a:pt x="2580" y="10410"/>
                    <a:pt x="2580" y="10582"/>
                  </a:cubicBezTo>
                  <a:cubicBezTo>
                    <a:pt x="2580" y="10765"/>
                    <a:pt x="2722" y="10907"/>
                    <a:pt x="2905" y="10907"/>
                  </a:cubicBezTo>
                  <a:lnTo>
                    <a:pt x="8012" y="10907"/>
                  </a:lnTo>
                  <a:cubicBezTo>
                    <a:pt x="8195" y="10907"/>
                    <a:pt x="8337" y="10765"/>
                    <a:pt x="8337" y="10582"/>
                  </a:cubicBezTo>
                  <a:cubicBezTo>
                    <a:pt x="8337" y="10410"/>
                    <a:pt x="8195" y="10267"/>
                    <a:pt x="8012" y="10267"/>
                  </a:cubicBezTo>
                  <a:lnTo>
                    <a:pt x="7058" y="10267"/>
                  </a:lnTo>
                  <a:lnTo>
                    <a:pt x="7058" y="8307"/>
                  </a:lnTo>
                  <a:lnTo>
                    <a:pt x="9952" y="8307"/>
                  </a:lnTo>
                  <a:cubicBezTo>
                    <a:pt x="10480" y="8307"/>
                    <a:pt x="10917" y="7881"/>
                    <a:pt x="10917" y="7353"/>
                  </a:cubicBezTo>
                  <a:lnTo>
                    <a:pt x="10917" y="955"/>
                  </a:lnTo>
                  <a:cubicBezTo>
                    <a:pt x="10917" y="427"/>
                    <a:pt x="10480" y="1"/>
                    <a:pt x="9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>
              <a:extLst>
                <a:ext uri="{FF2B5EF4-FFF2-40B4-BE49-F238E27FC236}">
                  <a16:creationId xmlns:a16="http://schemas.microsoft.com/office/drawing/2014/main" id="{865A9159-9125-A29D-5916-1C7F26FD2B64}"/>
                </a:ext>
              </a:extLst>
            </p:cNvPr>
            <p:cNvSpPr/>
            <p:nvPr/>
          </p:nvSpPr>
          <p:spPr>
            <a:xfrm>
              <a:off x="3547566" y="2022477"/>
              <a:ext cx="22611" cy="67480"/>
            </a:xfrm>
            <a:custGeom>
              <a:avLst/>
              <a:gdLst/>
              <a:ahLst/>
              <a:cxnLst/>
              <a:rect l="l" t="t" r="r" b="b"/>
              <a:pathLst>
                <a:path w="640" h="1910" extrusionOk="0">
                  <a:moveTo>
                    <a:pt x="325" y="1"/>
                  </a:moveTo>
                  <a:cubicBezTo>
                    <a:pt x="142" y="1"/>
                    <a:pt x="0" y="143"/>
                    <a:pt x="0" y="316"/>
                  </a:cubicBezTo>
                  <a:lnTo>
                    <a:pt x="0" y="1595"/>
                  </a:lnTo>
                  <a:cubicBezTo>
                    <a:pt x="0" y="1768"/>
                    <a:pt x="142" y="1910"/>
                    <a:pt x="325" y="1910"/>
                  </a:cubicBezTo>
                  <a:cubicBezTo>
                    <a:pt x="497" y="1910"/>
                    <a:pt x="639" y="1768"/>
                    <a:pt x="639" y="1595"/>
                  </a:cubicBezTo>
                  <a:lnTo>
                    <a:pt x="639" y="316"/>
                  </a:ln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>
              <a:extLst>
                <a:ext uri="{FF2B5EF4-FFF2-40B4-BE49-F238E27FC236}">
                  <a16:creationId xmlns:a16="http://schemas.microsoft.com/office/drawing/2014/main" id="{3A8D46DC-8855-9059-866F-B5A2219169AA}"/>
                </a:ext>
              </a:extLst>
            </p:cNvPr>
            <p:cNvSpPr/>
            <p:nvPr/>
          </p:nvSpPr>
          <p:spPr>
            <a:xfrm>
              <a:off x="3547566" y="2112533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5" y="1"/>
                  </a:moveTo>
                  <a:cubicBezTo>
                    <a:pt x="142" y="1"/>
                    <a:pt x="0" y="14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cubicBezTo>
                    <a:pt x="497" y="640"/>
                    <a:pt x="639" y="498"/>
                    <a:pt x="639" y="326"/>
                  </a:cubicBez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>
              <a:extLst>
                <a:ext uri="{FF2B5EF4-FFF2-40B4-BE49-F238E27FC236}">
                  <a16:creationId xmlns:a16="http://schemas.microsoft.com/office/drawing/2014/main" id="{CED4FBAB-DB3A-2E8A-CF93-A1F50FE7AB32}"/>
                </a:ext>
              </a:extLst>
            </p:cNvPr>
            <p:cNvSpPr/>
            <p:nvPr/>
          </p:nvSpPr>
          <p:spPr>
            <a:xfrm>
              <a:off x="3467897" y="1975594"/>
              <a:ext cx="181914" cy="206575"/>
            </a:xfrm>
            <a:custGeom>
              <a:avLst/>
              <a:gdLst/>
              <a:ahLst/>
              <a:cxnLst/>
              <a:rect l="l" t="t" r="r" b="b"/>
              <a:pathLst>
                <a:path w="5149" h="5847" extrusionOk="0">
                  <a:moveTo>
                    <a:pt x="2580" y="688"/>
                  </a:moveTo>
                  <a:lnTo>
                    <a:pt x="4509" y="1805"/>
                  </a:lnTo>
                  <a:lnTo>
                    <a:pt x="4509" y="4039"/>
                  </a:lnTo>
                  <a:lnTo>
                    <a:pt x="2580" y="5156"/>
                  </a:lnTo>
                  <a:lnTo>
                    <a:pt x="640" y="4039"/>
                  </a:lnTo>
                  <a:lnTo>
                    <a:pt x="640" y="1805"/>
                  </a:lnTo>
                  <a:lnTo>
                    <a:pt x="2580" y="688"/>
                  </a:lnTo>
                  <a:close/>
                  <a:moveTo>
                    <a:pt x="2575" y="0"/>
                  </a:moveTo>
                  <a:cubicBezTo>
                    <a:pt x="2522" y="0"/>
                    <a:pt x="2468" y="13"/>
                    <a:pt x="2418" y="38"/>
                  </a:cubicBezTo>
                  <a:lnTo>
                    <a:pt x="163" y="1338"/>
                  </a:lnTo>
                  <a:cubicBezTo>
                    <a:pt x="62" y="1399"/>
                    <a:pt x="1" y="1501"/>
                    <a:pt x="1" y="1623"/>
                  </a:cubicBezTo>
                  <a:lnTo>
                    <a:pt x="1" y="4222"/>
                  </a:lnTo>
                  <a:cubicBezTo>
                    <a:pt x="1" y="4333"/>
                    <a:pt x="62" y="4445"/>
                    <a:pt x="163" y="4506"/>
                  </a:cubicBezTo>
                  <a:lnTo>
                    <a:pt x="2418" y="5806"/>
                  </a:lnTo>
                  <a:cubicBezTo>
                    <a:pt x="2468" y="5836"/>
                    <a:pt x="2519" y="5847"/>
                    <a:pt x="2580" y="5847"/>
                  </a:cubicBezTo>
                  <a:cubicBezTo>
                    <a:pt x="2630" y="5847"/>
                    <a:pt x="2682" y="5836"/>
                    <a:pt x="2732" y="5806"/>
                  </a:cubicBezTo>
                  <a:lnTo>
                    <a:pt x="4986" y="4506"/>
                  </a:lnTo>
                  <a:cubicBezTo>
                    <a:pt x="5088" y="4445"/>
                    <a:pt x="5149" y="4333"/>
                    <a:pt x="5149" y="4222"/>
                  </a:cubicBezTo>
                  <a:lnTo>
                    <a:pt x="5149" y="1623"/>
                  </a:lnTo>
                  <a:cubicBezTo>
                    <a:pt x="5149" y="1501"/>
                    <a:pt x="5088" y="1399"/>
                    <a:pt x="4986" y="1338"/>
                  </a:cubicBezTo>
                  <a:lnTo>
                    <a:pt x="2732" y="38"/>
                  </a:lnTo>
                  <a:cubicBezTo>
                    <a:pt x="2681" y="13"/>
                    <a:pt x="2628" y="0"/>
                    <a:pt x="2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68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4. Umfang und Prioritäten zur Abgabe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7" name="Google Shape;907;p46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08" name="Google Shape;908;p46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09" name="Google Shape;909;p46"/>
          <p:cNvSpPr txBox="1"/>
          <p:nvPr/>
        </p:nvSpPr>
        <p:spPr>
          <a:xfrm>
            <a:off x="720000" y="3363537"/>
            <a:ext cx="21903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Strukturierung von Information</a:t>
            </a:r>
            <a:endParaRPr sz="2200" b="1" dirty="0">
              <a:solidFill>
                <a:schemeClr val="dk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1" name="Google Shape;911;p46"/>
          <p:cNvSpPr txBox="1"/>
          <p:nvPr/>
        </p:nvSpPr>
        <p:spPr>
          <a:xfrm>
            <a:off x="6233649" y="2331727"/>
            <a:ext cx="2190300" cy="75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Ziele/Lerneffekt</a:t>
            </a:r>
            <a:endParaRPr sz="2200" b="1" dirty="0">
              <a:solidFill>
                <a:schemeClr val="dk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3" name="Google Shape;913;p46"/>
          <p:cNvSpPr txBox="1"/>
          <p:nvPr/>
        </p:nvSpPr>
        <p:spPr>
          <a:xfrm>
            <a:off x="4485195" y="3113706"/>
            <a:ext cx="21903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Fertigstellung</a:t>
            </a:r>
            <a:endParaRPr sz="2200" b="1" dirty="0">
              <a:solidFill>
                <a:schemeClr val="dk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5" name="Google Shape;915;p46"/>
          <p:cNvSpPr txBox="1"/>
          <p:nvPr/>
        </p:nvSpPr>
        <p:spPr>
          <a:xfrm>
            <a:off x="2557942" y="3052081"/>
            <a:ext cx="21903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Erstellung und Testen</a:t>
            </a:r>
            <a:endParaRPr sz="2200" b="1" dirty="0">
              <a:solidFill>
                <a:schemeClr val="dk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7" name="Google Shape;917;p46"/>
          <p:cNvSpPr txBox="1"/>
          <p:nvPr/>
        </p:nvSpPr>
        <p:spPr>
          <a:xfrm>
            <a:off x="1161900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Schritt 1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8" name="Google Shape;918;p46"/>
          <p:cNvSpPr txBox="1"/>
          <p:nvPr/>
        </p:nvSpPr>
        <p:spPr>
          <a:xfrm>
            <a:off x="2999803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Schritt 2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9" name="Google Shape;919;p46"/>
          <p:cNvSpPr txBox="1"/>
          <p:nvPr/>
        </p:nvSpPr>
        <p:spPr>
          <a:xfrm>
            <a:off x="4837695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Schritt 3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20" name="Google Shape;920;p46"/>
          <p:cNvSpPr txBox="1"/>
          <p:nvPr/>
        </p:nvSpPr>
        <p:spPr>
          <a:xfrm>
            <a:off x="6675598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Schritt 4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921" name="Google Shape;921;p46"/>
          <p:cNvCxnSpPr>
            <a:cxnSpLocks/>
            <a:stCxn id="917" idx="3"/>
            <a:endCxn id="918" idx="1"/>
          </p:cNvCxnSpPr>
          <p:nvPr/>
        </p:nvCxnSpPr>
        <p:spPr>
          <a:xfrm>
            <a:off x="2468400" y="1699425"/>
            <a:ext cx="53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2" name="Google Shape;922;p46"/>
          <p:cNvCxnSpPr>
            <a:stCxn id="918" idx="3"/>
            <a:endCxn id="919" idx="1"/>
          </p:cNvCxnSpPr>
          <p:nvPr/>
        </p:nvCxnSpPr>
        <p:spPr>
          <a:xfrm>
            <a:off x="4306303" y="1699425"/>
            <a:ext cx="53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3" name="Google Shape;923;p46"/>
          <p:cNvCxnSpPr>
            <a:stCxn id="919" idx="3"/>
            <a:endCxn id="920" idx="1"/>
          </p:cNvCxnSpPr>
          <p:nvPr/>
        </p:nvCxnSpPr>
        <p:spPr>
          <a:xfrm>
            <a:off x="6144195" y="1699425"/>
            <a:ext cx="53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5" name="Google Shape;925;p46"/>
          <p:cNvCxnSpPr>
            <a:cxnSpLocks/>
          </p:cNvCxnSpPr>
          <p:nvPr/>
        </p:nvCxnSpPr>
        <p:spPr>
          <a:xfrm>
            <a:off x="3686017" y="1978440"/>
            <a:ext cx="0" cy="76218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6" name="Google Shape;926;p46"/>
          <p:cNvCxnSpPr>
            <a:cxnSpLocks/>
            <a:stCxn id="919" idx="2"/>
          </p:cNvCxnSpPr>
          <p:nvPr/>
        </p:nvCxnSpPr>
        <p:spPr>
          <a:xfrm>
            <a:off x="5490945" y="1945125"/>
            <a:ext cx="0" cy="11069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926;p46">
            <a:extLst>
              <a:ext uri="{FF2B5EF4-FFF2-40B4-BE49-F238E27FC236}">
                <a16:creationId xmlns:a16="http://schemas.microsoft.com/office/drawing/2014/main" id="{982306BA-9C3E-B73F-F79F-F24A11302B3E}"/>
              </a:ext>
            </a:extLst>
          </p:cNvPr>
          <p:cNvCxnSpPr>
            <a:cxnSpLocks/>
          </p:cNvCxnSpPr>
          <p:nvPr/>
        </p:nvCxnSpPr>
        <p:spPr>
          <a:xfrm>
            <a:off x="1786241" y="1945124"/>
            <a:ext cx="0" cy="11069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925;p46">
            <a:extLst>
              <a:ext uri="{FF2B5EF4-FFF2-40B4-BE49-F238E27FC236}">
                <a16:creationId xmlns:a16="http://schemas.microsoft.com/office/drawing/2014/main" id="{7A321AA2-B0C7-8CC3-7A85-B7F099C6FFE2}"/>
              </a:ext>
            </a:extLst>
          </p:cNvPr>
          <p:cNvCxnSpPr>
            <a:cxnSpLocks/>
            <a:stCxn id="920" idx="2"/>
            <a:endCxn id="911" idx="0"/>
          </p:cNvCxnSpPr>
          <p:nvPr/>
        </p:nvCxnSpPr>
        <p:spPr>
          <a:xfrm flipH="1">
            <a:off x="7328799" y="1945125"/>
            <a:ext cx="49" cy="3866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Quellen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43" name="Google Shape;1543;p5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200"/>
              </a:spcBef>
            </a:pPr>
            <a:r>
              <a:rPr lang="de-DE" sz="1000" dirty="0"/>
              <a:t>https://www.google.com/search?q=movie+poster+hd&amp;sca_esv=fa851b694379ccd1&amp;rlz=1C1UEAD_deDE986DE986&amp;udm=2&amp;biw=2560&amp;bih=1279&amp;sxsrf=ADLYWILJu2mUfw-cC0d90qI3Y7hNWZ6eCg%3A1736429317974&amp;ei=Bc9_Z-CPO4qSxc8P3Ka2sA8&amp;ved=0ahUKEwigprOl3-iKAxUKSfEDHVyTDfYQ4dUDCBE&amp;uact=5&amp;oq=movie+poster+hd&amp;gs_lp=EgNpbWciD21vdmllIHBvc3RlciBoZDIHEAAYgAQYEzIHEAAYgAQYEzIHEAAYgAQYEzIHEAAYgAQYEzIHEAAYgAQYEzIHEAAYgAQYEzIHEAAYgAQYEzIHEAAYgAQYEzIHEAAYgAQYEzIGEAAYExgeSNMUULoFWNYPcAJ4AJABAJgBS6ABxgKqAQE1uAEDyAEA-AEBmAIHoALfAsICDBAAGIAEGEMYigUYCsICBRAAGIAEwgIHEAAYgAQYCsICBBAAGB6YAwCIBgGSBwE3oAeSGQ&amp;sclient=img#vhid=t6NYwS80y6oK_M&amp;vssid=mosaic</a:t>
            </a:r>
          </a:p>
          <a:p>
            <a:pPr marL="171450" indent="-171450">
              <a:spcBef>
                <a:spcPts val="1200"/>
              </a:spcBef>
            </a:pPr>
            <a:r>
              <a:rPr lang="de-DE" sz="1000" dirty="0"/>
              <a:t>https://www.google.com/search?q=movie+poster+titanic+hd&amp;sca_esv=fa851b694379ccd1&amp;rlz=1C1UEAD_deDE986DE986&amp;udm=2&amp;biw=2560&amp;bih=1279&amp;sxsrf=ADLYWIJqM3AvYvXMPX95xw79urWdjugAJA%3A1736429647589&amp;ei=T9B_Z7HXI5COi-gPkaLCoAQ&amp;ved=0ahUKEwjxusnC4OiKAxUQxwIHHRGREEQQ4dUDCBE&amp;uact=5&amp;oq=movie+poster+titanic+hd&amp;gs_lp=EgNpbWciF21vdmllIHBvc3RlciB0aXRhbmljIGhkMgYQABgIGB5I7x9QmxZYyx5wAngAkAEAmAFMoAHvA6oBATi4AQPIAQD4AQGYAgqgAoMEwgIIEAAYExgHGB7CAgYQABgHGB7CAggQABgHGAgYHpgDAIgGAZIHAjEwoAe0Fg&amp;sclient=img#vhid=d7gKnFLXy1XlpM&amp;vssid=mosaic</a:t>
            </a:r>
          </a:p>
          <a:p>
            <a:pPr marL="171450" indent="-171450">
              <a:spcBef>
                <a:spcPts val="1200"/>
              </a:spcBef>
            </a:pPr>
            <a:r>
              <a:rPr lang="de-DE" sz="1000" dirty="0"/>
              <a:t>https://www.google.com/search?q=movie+poster+der+pate+hd&amp;sca_esv=fa851b694379ccd1&amp;rlz=1C1UEAD_deDE986DE986&amp;udm=2&amp;biw=2560&amp;bih=1279&amp;sxsrf=ADLYWIIklBZmtKnKzmUgxygF_PzlSRObaw%3A1736429781189&amp;ei=1dB_Z6eaC823i-gP0O2m0AQ&amp;ved=0ahUKEwjn2KOC4eiKAxXN2wIHHdC2CUoQ4dUDCBE&amp;uact=5&amp;oq=movie+poster+der+pate+hd&amp;gs_lp=EgNpbWciGG1vdmllIHBvc3RlciBkZXIgcGF0ZSBoZEi5QFDMBljhP3ABeACQAQCYAVmgAfEFqgECMTK4AQPIAQD4AQGYAgWgAs4CwgIEECMYJ8ICCBAAGBMYBxgewgIGEAAYBxgewgIIEAAYBxgIGB6YAwDiAwUSATEgQIgGAZIHATWgB_4l&amp;sclient=img#vhid=GWFe7EzoppOs9M&amp;vssid=mosaic</a:t>
            </a:r>
            <a:endParaRPr sz="1000" dirty="0"/>
          </a:p>
        </p:txBody>
      </p:sp>
      <p:sp>
        <p:nvSpPr>
          <p:cNvPr id="1544" name="Google Shape;1544;p56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545" name="Google Shape;1545;p56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546" name="Google Shape;1546;p5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Google Shape;1548;p56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>
          <a:extLst>
            <a:ext uri="{FF2B5EF4-FFF2-40B4-BE49-F238E27FC236}">
              <a16:creationId xmlns:a16="http://schemas.microsoft.com/office/drawing/2014/main" id="{E4D0C6CB-F9A7-8E72-7494-050A075EA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6">
            <a:extLst>
              <a:ext uri="{FF2B5EF4-FFF2-40B4-BE49-F238E27FC236}">
                <a16:creationId xmlns:a16="http://schemas.microsoft.com/office/drawing/2014/main" id="{EDEDBA52-024A-C9C4-2405-7A0B45816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Quellen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43" name="Google Shape;1543;p56">
            <a:extLst>
              <a:ext uri="{FF2B5EF4-FFF2-40B4-BE49-F238E27FC236}">
                <a16:creationId xmlns:a16="http://schemas.microsoft.com/office/drawing/2014/main" id="{45E8F19C-FC19-02FD-FAAA-11CFFACCE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Bef>
                <a:spcPts val="1200"/>
              </a:spcBef>
              <a:buSzPts val="1200"/>
            </a:pPr>
            <a:r>
              <a:rPr lang="de-DE" sz="1000" dirty="0"/>
              <a:t>https://www.google.com/search?q=movie+poster+spiderman+hd&amp;sca_esv=fa851b694379ccd1&amp;rlz=1C1UEAD_deDE986DE986&amp;udm=2&amp;biw=2560&amp;bih=1279&amp;sxsrf=ADLYWIJI4f2wGmgbU0t7mCUguEoHYvcc4Q%3A1736429719429&amp;ei=l9B_Z6fxGbKWi-gP1rLYiQQ&amp;ved=0ahUKEwjnmOrk4OiKAxUyywIHHVYZNkEQ4dUDCBE&amp;uact=5&amp;oq=movie+poster+spiderman+hd&amp;gs_lp=EgNpbWciGW1vdmllIHBvc3RlciBzcGlkZXJtYW4gaGQyCBAAGAgYChgeSLMSUNECWMsQcAF4AJABAJgBXqAB9ASqAQE5uAEDyAEA-AEBmAIJoAKoBMICBhAAGAgYHsICCBAAGAcYCBgewgIKEAAYBxgIGAoYHpgDAIgGAZIHATmgB9Ud&amp;sclient=img#vhid=20oxCLFf2IKCnM&amp;vssid=mosaic</a:t>
            </a:r>
          </a:p>
          <a:p>
            <a:pPr marL="323850" indent="-171450">
              <a:spcBef>
                <a:spcPts val="1200"/>
              </a:spcBef>
              <a:buSzPts val="1200"/>
            </a:pPr>
            <a:r>
              <a:rPr lang="de-DE" sz="1000" dirty="0"/>
              <a:t>https://www.google.com/search?q=movie+poster+star+wars+hd&amp;sca_esv=fa851b694379ccd1&amp;rlz=1C1UEAD_deDE986DE986&amp;udm=2&amp;biw=2560&amp;bih=1279&amp;sxsrf=ADLYWIJ4m03FLoo8F4zbAn4DqoK1kJpPDA%3A1736429734617&amp;ei=ptB_Z-2xJfe9i-gP_LrKmQ8&amp;ved=0ahUKEwjtnIns4OiKAxX33gIHHXydMvMQ4dUDCBE&amp;uact=5&amp;oq=movie+poster+star+wars+hd&amp;gs_lp=EgNpbWciGW1vdmllIHBvc3RlciBzdGFyIHdhcnMgaGQyBhAAGAgYHki0JlDTDFjEJXAGeACQAQCYAVKgAaoGqgECMTO4AQPIAQD4AQGYAg2gAtgEwgIIEAAYCBgKGB7CAggQABgHGAgYHsICChAAGAcYCBgKGB6YAwCIBgGSBwIxM6AHsBs&amp;sclient=img#vhid=tr2tMJGYLz2kKM&amp;vssid=mosaic</a:t>
            </a:r>
          </a:p>
          <a:p>
            <a:pPr marL="323850" indent="-171450">
              <a:spcBef>
                <a:spcPts val="1200"/>
              </a:spcBef>
              <a:buSzPts val="1200"/>
            </a:pPr>
            <a:r>
              <a:rPr lang="de-DE" sz="1000" dirty="0"/>
              <a:t>https://www.google.com/search?q=movie+poster+harry+potterhd&amp;sca_esv=fa851b694379ccd1&amp;rlz=1C1UEAD_deDE986DE986&amp;udm=2&amp;biw=2560&amp;bih=1279&amp;sxsrf=ADLYWILdE-O56mvBBSYjya54yrrIVLG4rg%3A1736429756967&amp;ei=vNB_Z9XgOqDqi-gP8fTJsAo&amp;ved=0ahUKEwjVrt324OiKAxUg9QIHHXF6EqYQ4dUDCBE&amp;uact=5&amp;oq=movie+poster+harry+potterhd&amp;gs_lp=EgNpbWciG21vdmllIHBvc3RlciBoYXJyeSBwb3R0ZXJoZDIIEAAYBxgIGB5I0ydQlxZYvSVwBHgAkAEAmAFKoAGDBqoBAjEyuAEDyAEA-AEBmAIQoAKYBsICBhAAGAgYHpgDAIgGAZIHAjE2oAeeHQ&amp;sclient=img#vhid=2Y5BDxKAnaQWpM&amp;vssid=mosaic</a:t>
            </a:r>
            <a:endParaRPr sz="1000" dirty="0"/>
          </a:p>
        </p:txBody>
      </p:sp>
      <p:sp>
        <p:nvSpPr>
          <p:cNvPr id="1544" name="Google Shape;1544;p56">
            <a:extLst>
              <a:ext uri="{FF2B5EF4-FFF2-40B4-BE49-F238E27FC236}">
                <a16:creationId xmlns:a16="http://schemas.microsoft.com/office/drawing/2014/main" id="{2926C731-2D0F-0AEE-9777-89D0E48D4276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545" name="Google Shape;1545;p56">
            <a:extLst>
              <a:ext uri="{FF2B5EF4-FFF2-40B4-BE49-F238E27FC236}">
                <a16:creationId xmlns:a16="http://schemas.microsoft.com/office/drawing/2014/main" id="{D942B3D8-058D-36B0-38BF-7091FD568FA5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546" name="Google Shape;1546;p56">
            <a:extLst>
              <a:ext uri="{FF2B5EF4-FFF2-40B4-BE49-F238E27FC236}">
                <a16:creationId xmlns:a16="http://schemas.microsoft.com/office/drawing/2014/main" id="{995CD889-40B3-2C5D-6C2C-0B03F03D1BF0}"/>
              </a:ext>
            </a:extLst>
          </p:cNvPr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6">
            <a:extLst>
              <a:ext uri="{FF2B5EF4-FFF2-40B4-BE49-F238E27FC236}">
                <a16:creationId xmlns:a16="http://schemas.microsoft.com/office/drawing/2014/main" id="{50EED429-F0C6-9AE7-07ED-EF8C412B0DAB}"/>
              </a:ext>
            </a:extLst>
          </p:cNvPr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Google Shape;1548;p56">
            <a:extLst>
              <a:ext uri="{FF2B5EF4-FFF2-40B4-BE49-F238E27FC236}">
                <a16:creationId xmlns:a16="http://schemas.microsoft.com/office/drawing/2014/main" id="{DBE99D76-1BD3-B9F5-F672-45AF399F0AAF}"/>
              </a:ext>
            </a:extLst>
          </p:cNvPr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892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1"/>
          <p:cNvSpPr txBox="1">
            <a:spLocks noGrp="1"/>
          </p:cNvSpPr>
          <p:nvPr>
            <p:ph type="title"/>
          </p:nvPr>
        </p:nvSpPr>
        <p:spPr>
          <a:xfrm>
            <a:off x="1293963" y="1690275"/>
            <a:ext cx="6555900" cy="13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2"/>
                </a:solidFill>
              </a:rPr>
              <a:t>&lt;</a:t>
            </a:r>
            <a:r>
              <a:rPr lang="en" sz="6600" dirty="0">
                <a:solidFill>
                  <a:schemeClr val="dk2"/>
                </a:solidFill>
              </a:rPr>
              <a:t>//Habt I</a:t>
            </a:r>
            <a:r>
              <a:rPr lang="de-DE" sz="6600" dirty="0">
                <a:solidFill>
                  <a:schemeClr val="dk2"/>
                </a:solidFill>
              </a:rPr>
              <a:t>h</a:t>
            </a:r>
            <a:r>
              <a:rPr lang="en" sz="6600" dirty="0">
                <a:solidFill>
                  <a:schemeClr val="dk2"/>
                </a:solidFill>
              </a:rPr>
              <a:t>r noch Fragen?//</a:t>
            </a:r>
            <a:r>
              <a:rPr lang="en" sz="6600" dirty="0">
                <a:solidFill>
                  <a:schemeClr val="lt2"/>
                </a:solidFill>
              </a:rPr>
              <a:t>&gt;</a:t>
            </a:r>
            <a:endParaRPr sz="6600" dirty="0">
              <a:solidFill>
                <a:schemeClr val="lt2"/>
              </a:solidFill>
            </a:endParaRPr>
          </a:p>
        </p:txBody>
      </p:sp>
      <p:sp>
        <p:nvSpPr>
          <p:cNvPr id="1045" name="Google Shape;1045;p51"/>
          <p:cNvSpPr txBox="1">
            <a:spLocks noGrp="1"/>
          </p:cNvSpPr>
          <p:nvPr>
            <p:ph type="subTitle" idx="2"/>
          </p:nvPr>
        </p:nvSpPr>
        <p:spPr>
          <a:xfrm>
            <a:off x="728399" y="631900"/>
            <a:ext cx="5315559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 Modul: Full-Stack Web Development </a:t>
            </a:r>
            <a:r>
              <a:rPr lang="en-US" dirty="0" err="1"/>
              <a:t>WiSe</a:t>
            </a:r>
            <a:r>
              <a:rPr lang="en-US" dirty="0"/>
              <a:t> 24/25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1047" name="Google Shape;1047;p51"/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>
            <a:spLocks noGrp="1"/>
          </p:cNvSpPr>
          <p:nvPr>
            <p:ph type="subTitle" idx="1"/>
          </p:nvPr>
        </p:nvSpPr>
        <p:spPr>
          <a:xfrm>
            <a:off x="1789338" y="3558476"/>
            <a:ext cx="5565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/>
              <a:t>//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Redlist</a:t>
            </a:r>
            <a:r>
              <a:rPr lang="en" dirty="0"/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78" name="Google Shape;678;p37"/>
          <p:cNvSpPr txBox="1">
            <a:spLocks noGrp="1"/>
          </p:cNvSpPr>
          <p:nvPr>
            <p:ph type="subTitle" idx="2"/>
          </p:nvPr>
        </p:nvSpPr>
        <p:spPr>
          <a:xfrm>
            <a:off x="1789350" y="1389124"/>
            <a:ext cx="55653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de-DE" dirty="0"/>
              <a:t>Filme erzählen Geschichten, aber gemeinsam geschaut, schaffen sie Erinnerungen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679" name="Google Shape;679;p37"/>
          <p:cNvSpPr txBox="1">
            <a:spLocks noGrp="1"/>
          </p:cNvSpPr>
          <p:nvPr>
            <p:ph type="subTitle" idx="3"/>
          </p:nvPr>
        </p:nvSpPr>
        <p:spPr>
          <a:xfrm>
            <a:off x="787872" y="654203"/>
            <a:ext cx="5308127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&lt;Modul: Full-Stack Web Development WiSe24/25&gt;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>
          <a:extLst>
            <a:ext uri="{FF2B5EF4-FFF2-40B4-BE49-F238E27FC236}">
              <a16:creationId xmlns:a16="http://schemas.microsoft.com/office/drawing/2014/main" id="{36C085EE-44EA-1BD2-BBED-842E33F91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>
            <a:extLst>
              <a:ext uri="{FF2B5EF4-FFF2-40B4-BE49-F238E27FC236}">
                <a16:creationId xmlns:a16="http://schemas.microsoft.com/office/drawing/2014/main" id="{AAA9DC8C-DF3A-2796-1C3A-3E74DEBA9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563" name="Google Shape;563;p32">
            <a:extLst>
              <a:ext uri="{FF2B5EF4-FFF2-40B4-BE49-F238E27FC236}">
                <a16:creationId xmlns:a16="http://schemas.microsoft.com/office/drawing/2014/main" id="{C923C0E7-3F21-D015-25D6-7A877CD29C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8900" y="1526700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Unser Leitgedanke</a:t>
            </a:r>
            <a:endParaRPr sz="2000" dirty="0"/>
          </a:p>
        </p:txBody>
      </p:sp>
      <p:sp>
        <p:nvSpPr>
          <p:cNvPr id="564" name="Google Shape;564;p32">
            <a:extLst>
              <a:ext uri="{FF2B5EF4-FFF2-40B4-BE49-F238E27FC236}">
                <a16:creationId xmlns:a16="http://schemas.microsoft.com/office/drawing/2014/main" id="{BA949A0E-3095-5B6D-AF5D-83300C8C04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589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das Ziel und Nutzen unserer Website?</a:t>
            </a:r>
            <a:endParaRPr dirty="0"/>
          </a:p>
        </p:txBody>
      </p:sp>
      <p:sp>
        <p:nvSpPr>
          <p:cNvPr id="565" name="Google Shape;565;p32">
            <a:extLst>
              <a:ext uri="{FF2B5EF4-FFF2-40B4-BE49-F238E27FC236}">
                <a16:creationId xmlns:a16="http://schemas.microsoft.com/office/drawing/2014/main" id="{54536886-6DAE-D27E-0DB4-E9F5E401DEE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95499" y="1526700"/>
            <a:ext cx="3210607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Funktionsweise der Website</a:t>
            </a:r>
            <a:endParaRPr sz="2000" dirty="0"/>
          </a:p>
        </p:txBody>
      </p:sp>
      <p:sp>
        <p:nvSpPr>
          <p:cNvPr id="566" name="Google Shape;566;p32">
            <a:extLst>
              <a:ext uri="{FF2B5EF4-FFF2-40B4-BE49-F238E27FC236}">
                <a16:creationId xmlns:a16="http://schemas.microsoft.com/office/drawing/2014/main" id="{6C520A97-18DB-2F84-064B-E5DCC9CC1E0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955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Welche Kernfunktion hat unsere Website?</a:t>
            </a:r>
            <a:endParaRPr dirty="0"/>
          </a:p>
        </p:txBody>
      </p:sp>
      <p:sp>
        <p:nvSpPr>
          <p:cNvPr id="567" name="Google Shape;567;p32">
            <a:extLst>
              <a:ext uri="{FF2B5EF4-FFF2-40B4-BE49-F238E27FC236}">
                <a16:creationId xmlns:a16="http://schemas.microsoft.com/office/drawing/2014/main" id="{B056ED74-1700-9625-944C-98556583275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6566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568" name="Google Shape;568;p32">
            <a:extLst>
              <a:ext uri="{FF2B5EF4-FFF2-40B4-BE49-F238E27FC236}">
                <a16:creationId xmlns:a16="http://schemas.microsoft.com/office/drawing/2014/main" id="{A99BB3B6-19B8-1628-E220-158ED6E5CF1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58900" y="3039825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Design-Entscheidung</a:t>
            </a:r>
            <a:endParaRPr sz="2000" dirty="0"/>
          </a:p>
        </p:txBody>
      </p:sp>
      <p:sp>
        <p:nvSpPr>
          <p:cNvPr id="569" name="Google Shape;569;p32">
            <a:extLst>
              <a:ext uri="{FF2B5EF4-FFF2-40B4-BE49-F238E27FC236}">
                <a16:creationId xmlns:a16="http://schemas.microsoft.com/office/drawing/2014/main" id="{94578EE5-53B9-814D-62CF-A352CB533A2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7589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Welche gestalterischen Entscheidung wurden getroffen? </a:t>
            </a:r>
            <a:endParaRPr dirty="0"/>
          </a:p>
        </p:txBody>
      </p:sp>
      <p:sp>
        <p:nvSpPr>
          <p:cNvPr id="570" name="Google Shape;570;p32">
            <a:extLst>
              <a:ext uri="{FF2B5EF4-FFF2-40B4-BE49-F238E27FC236}">
                <a16:creationId xmlns:a16="http://schemas.microsoft.com/office/drawing/2014/main" id="{231378E1-B2CA-66D0-83B2-AFE2C88C6F5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571" name="Google Shape;571;p32">
            <a:extLst>
              <a:ext uri="{FF2B5EF4-FFF2-40B4-BE49-F238E27FC236}">
                <a16:creationId xmlns:a16="http://schemas.microsoft.com/office/drawing/2014/main" id="{B0A4861A-773E-F810-7787-B5A4B115A8E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695499" y="3039825"/>
            <a:ext cx="3136267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Umfang und Prioritäten der Abgabe</a:t>
            </a:r>
            <a:endParaRPr sz="2000" dirty="0"/>
          </a:p>
        </p:txBody>
      </p:sp>
      <p:sp>
        <p:nvSpPr>
          <p:cNvPr id="572" name="Google Shape;572;p32">
            <a:extLst>
              <a:ext uri="{FF2B5EF4-FFF2-40B4-BE49-F238E27FC236}">
                <a16:creationId xmlns:a16="http://schemas.microsoft.com/office/drawing/2014/main" id="{A86664DD-2CD3-8CD1-1C1F-8CDCFC59282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6955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Welche Schritte stehen bis zur Abgabe an?</a:t>
            </a:r>
            <a:endParaRPr dirty="0"/>
          </a:p>
        </p:txBody>
      </p:sp>
      <p:sp>
        <p:nvSpPr>
          <p:cNvPr id="573" name="Google Shape;573;p32">
            <a:extLst>
              <a:ext uri="{FF2B5EF4-FFF2-40B4-BE49-F238E27FC236}">
                <a16:creationId xmlns:a16="http://schemas.microsoft.com/office/drawing/2014/main" id="{9E6BEBA3-E152-4411-8581-F2A269EA5337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6566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574" name="Google Shape;574;p32">
            <a:extLst>
              <a:ext uri="{FF2B5EF4-FFF2-40B4-BE49-F238E27FC236}">
                <a16:creationId xmlns:a16="http://schemas.microsoft.com/office/drawing/2014/main" id="{E2B28B78-9F11-2BF4-9582-DD7D54C5BFD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Gliederung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75" name="Google Shape;575;p32">
            <a:extLst>
              <a:ext uri="{FF2B5EF4-FFF2-40B4-BE49-F238E27FC236}">
                <a16:creationId xmlns:a16="http://schemas.microsoft.com/office/drawing/2014/main" id="{ADF07ED6-F7B9-728C-57E1-D250FF8A2589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76" name="Google Shape;576;p32">
            <a:extLst>
              <a:ext uri="{FF2B5EF4-FFF2-40B4-BE49-F238E27FC236}">
                <a16:creationId xmlns:a16="http://schemas.microsoft.com/office/drawing/2014/main" id="{A9CBADFD-1D3D-55DF-CAA5-F7C68101371D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41967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3039399" y="2672850"/>
            <a:ext cx="505279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Unser Leitgedanke 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/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871" name="Google Shape;871;p44"/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/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/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5" name="Google Shape;875;p44"/>
          <p:cNvGrpSpPr/>
          <p:nvPr/>
        </p:nvGrpSpPr>
        <p:grpSpPr>
          <a:xfrm>
            <a:off x="1599384" y="1746854"/>
            <a:ext cx="385345" cy="385344"/>
            <a:chOff x="2690809" y="1932067"/>
            <a:chExt cx="385345" cy="385344"/>
          </a:xfrm>
        </p:grpSpPr>
        <p:sp>
          <p:nvSpPr>
            <p:cNvPr id="876" name="Google Shape;876;p44"/>
            <p:cNvSpPr/>
            <p:nvPr/>
          </p:nvSpPr>
          <p:spPr>
            <a:xfrm>
              <a:off x="2849018" y="2046501"/>
              <a:ext cx="47413" cy="67763"/>
            </a:xfrm>
            <a:custGeom>
              <a:avLst/>
              <a:gdLst/>
              <a:ahLst/>
              <a:cxnLst/>
              <a:rect l="l" t="t" r="r" b="b"/>
              <a:pathLst>
                <a:path w="1342" h="1918" extrusionOk="0">
                  <a:moveTo>
                    <a:pt x="996" y="1"/>
                  </a:moveTo>
                  <a:cubicBezTo>
                    <a:pt x="915" y="1"/>
                    <a:pt x="833" y="31"/>
                    <a:pt x="772" y="92"/>
                  </a:cubicBezTo>
                  <a:lnTo>
                    <a:pt x="133" y="733"/>
                  </a:lnTo>
                  <a:cubicBezTo>
                    <a:pt x="1" y="854"/>
                    <a:pt x="1" y="1057"/>
                    <a:pt x="133" y="1179"/>
                  </a:cubicBezTo>
                  <a:lnTo>
                    <a:pt x="772" y="1819"/>
                  </a:lnTo>
                  <a:cubicBezTo>
                    <a:pt x="833" y="1885"/>
                    <a:pt x="915" y="1918"/>
                    <a:pt x="996" y="1918"/>
                  </a:cubicBezTo>
                  <a:cubicBezTo>
                    <a:pt x="1077" y="1918"/>
                    <a:pt x="1158" y="1885"/>
                    <a:pt x="1219" y="1819"/>
                  </a:cubicBezTo>
                  <a:cubicBezTo>
                    <a:pt x="1341" y="1697"/>
                    <a:pt x="1341" y="1494"/>
                    <a:pt x="1219" y="1372"/>
                  </a:cubicBezTo>
                  <a:lnTo>
                    <a:pt x="803" y="956"/>
                  </a:lnTo>
                  <a:lnTo>
                    <a:pt x="1219" y="539"/>
                  </a:lnTo>
                  <a:cubicBezTo>
                    <a:pt x="1341" y="417"/>
                    <a:pt x="1341" y="214"/>
                    <a:pt x="1219" y="92"/>
                  </a:cubicBezTo>
                  <a:cubicBezTo>
                    <a:pt x="1158" y="31"/>
                    <a:pt x="1077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2962039" y="2046501"/>
              <a:ext cx="47413" cy="67763"/>
            </a:xfrm>
            <a:custGeom>
              <a:avLst/>
              <a:gdLst/>
              <a:ahLst/>
              <a:cxnLst/>
              <a:rect l="l" t="t" r="r" b="b"/>
              <a:pathLst>
                <a:path w="1342" h="1918" extrusionOk="0">
                  <a:moveTo>
                    <a:pt x="355" y="1"/>
                  </a:moveTo>
                  <a:cubicBezTo>
                    <a:pt x="272" y="1"/>
                    <a:pt x="188" y="31"/>
                    <a:pt x="123" y="92"/>
                  </a:cubicBezTo>
                  <a:cubicBezTo>
                    <a:pt x="1" y="214"/>
                    <a:pt x="1" y="417"/>
                    <a:pt x="123" y="539"/>
                  </a:cubicBezTo>
                  <a:lnTo>
                    <a:pt x="539" y="956"/>
                  </a:lnTo>
                  <a:lnTo>
                    <a:pt x="123" y="1372"/>
                  </a:lnTo>
                  <a:cubicBezTo>
                    <a:pt x="1" y="1494"/>
                    <a:pt x="1" y="1697"/>
                    <a:pt x="123" y="1819"/>
                  </a:cubicBezTo>
                  <a:cubicBezTo>
                    <a:pt x="188" y="1885"/>
                    <a:pt x="272" y="1918"/>
                    <a:pt x="355" y="1918"/>
                  </a:cubicBezTo>
                  <a:cubicBezTo>
                    <a:pt x="437" y="1918"/>
                    <a:pt x="518" y="1885"/>
                    <a:pt x="579" y="1819"/>
                  </a:cubicBezTo>
                  <a:lnTo>
                    <a:pt x="1219" y="1179"/>
                  </a:lnTo>
                  <a:cubicBezTo>
                    <a:pt x="1341" y="1057"/>
                    <a:pt x="1341" y="854"/>
                    <a:pt x="1219" y="733"/>
                  </a:cubicBezTo>
                  <a:lnTo>
                    <a:pt x="579" y="92"/>
                  </a:lnTo>
                  <a:cubicBezTo>
                    <a:pt x="518" y="31"/>
                    <a:pt x="43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2905723" y="2023961"/>
              <a:ext cx="47378" cy="112950"/>
            </a:xfrm>
            <a:custGeom>
              <a:avLst/>
              <a:gdLst/>
              <a:ahLst/>
              <a:cxnLst/>
              <a:rect l="l" t="t" r="r" b="b"/>
              <a:pathLst>
                <a:path w="1341" h="3197" extrusionOk="0">
                  <a:moveTo>
                    <a:pt x="990" y="1"/>
                  </a:moveTo>
                  <a:cubicBezTo>
                    <a:pt x="846" y="1"/>
                    <a:pt x="716" y="96"/>
                    <a:pt x="681" y="243"/>
                  </a:cubicBezTo>
                  <a:lnTo>
                    <a:pt x="41" y="2792"/>
                  </a:lnTo>
                  <a:cubicBezTo>
                    <a:pt x="0" y="2964"/>
                    <a:pt x="102" y="3137"/>
                    <a:pt x="275" y="3188"/>
                  </a:cubicBezTo>
                  <a:cubicBezTo>
                    <a:pt x="299" y="3194"/>
                    <a:pt x="323" y="3197"/>
                    <a:pt x="348" y="3197"/>
                  </a:cubicBezTo>
                  <a:cubicBezTo>
                    <a:pt x="488" y="3197"/>
                    <a:pt x="626" y="3101"/>
                    <a:pt x="661" y="2955"/>
                  </a:cubicBezTo>
                  <a:lnTo>
                    <a:pt x="1300" y="396"/>
                  </a:lnTo>
                  <a:cubicBezTo>
                    <a:pt x="1341" y="223"/>
                    <a:pt x="1239" y="50"/>
                    <a:pt x="1067" y="10"/>
                  </a:cubicBezTo>
                  <a:cubicBezTo>
                    <a:pt x="1041" y="4"/>
                    <a:pt x="1015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2826795" y="2215662"/>
              <a:ext cx="70342" cy="56634"/>
            </a:xfrm>
            <a:custGeom>
              <a:avLst/>
              <a:gdLst/>
              <a:ahLst/>
              <a:cxnLst/>
              <a:rect l="l" t="t" r="r" b="b"/>
              <a:pathLst>
                <a:path w="1991" h="1603" extrusionOk="0">
                  <a:moveTo>
                    <a:pt x="1623" y="1"/>
                  </a:moveTo>
                  <a:cubicBezTo>
                    <a:pt x="1520" y="1"/>
                    <a:pt x="1419" y="53"/>
                    <a:pt x="1361" y="149"/>
                  </a:cubicBezTo>
                  <a:lnTo>
                    <a:pt x="934" y="778"/>
                  </a:lnTo>
                  <a:lnTo>
                    <a:pt x="569" y="413"/>
                  </a:lnTo>
                  <a:cubicBezTo>
                    <a:pt x="508" y="352"/>
                    <a:pt x="427" y="321"/>
                    <a:pt x="345" y="321"/>
                  </a:cubicBezTo>
                  <a:cubicBezTo>
                    <a:pt x="264" y="321"/>
                    <a:pt x="183" y="352"/>
                    <a:pt x="122" y="413"/>
                  </a:cubicBezTo>
                  <a:cubicBezTo>
                    <a:pt x="0" y="544"/>
                    <a:pt x="0" y="747"/>
                    <a:pt x="122" y="869"/>
                  </a:cubicBezTo>
                  <a:lnTo>
                    <a:pt x="762" y="1509"/>
                  </a:lnTo>
                  <a:cubicBezTo>
                    <a:pt x="815" y="1571"/>
                    <a:pt x="899" y="1602"/>
                    <a:pt x="980" y="1602"/>
                  </a:cubicBezTo>
                  <a:cubicBezTo>
                    <a:pt x="992" y="1602"/>
                    <a:pt x="1004" y="1602"/>
                    <a:pt x="1016" y="1600"/>
                  </a:cubicBezTo>
                  <a:cubicBezTo>
                    <a:pt x="1107" y="1590"/>
                    <a:pt x="1198" y="1539"/>
                    <a:pt x="1250" y="1458"/>
                  </a:cubicBezTo>
                  <a:lnTo>
                    <a:pt x="1889" y="504"/>
                  </a:lnTo>
                  <a:cubicBezTo>
                    <a:pt x="1990" y="352"/>
                    <a:pt x="1950" y="158"/>
                    <a:pt x="1798" y="57"/>
                  </a:cubicBezTo>
                  <a:cubicBezTo>
                    <a:pt x="1745" y="19"/>
                    <a:pt x="1684" y="1"/>
                    <a:pt x="1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2826795" y="2148111"/>
              <a:ext cx="70342" cy="56387"/>
            </a:xfrm>
            <a:custGeom>
              <a:avLst/>
              <a:gdLst/>
              <a:ahLst/>
              <a:cxnLst/>
              <a:rect l="l" t="t" r="r" b="b"/>
              <a:pathLst>
                <a:path w="1991" h="1596" extrusionOk="0">
                  <a:moveTo>
                    <a:pt x="1628" y="1"/>
                  </a:moveTo>
                  <a:cubicBezTo>
                    <a:pt x="1523" y="1"/>
                    <a:pt x="1419" y="50"/>
                    <a:pt x="1361" y="141"/>
                  </a:cubicBezTo>
                  <a:lnTo>
                    <a:pt x="934" y="770"/>
                  </a:lnTo>
                  <a:lnTo>
                    <a:pt x="569" y="415"/>
                  </a:lnTo>
                  <a:cubicBezTo>
                    <a:pt x="508" y="349"/>
                    <a:pt x="427" y="316"/>
                    <a:pt x="345" y="316"/>
                  </a:cubicBezTo>
                  <a:cubicBezTo>
                    <a:pt x="264" y="316"/>
                    <a:pt x="183" y="349"/>
                    <a:pt x="122" y="415"/>
                  </a:cubicBezTo>
                  <a:cubicBezTo>
                    <a:pt x="0" y="537"/>
                    <a:pt x="0" y="740"/>
                    <a:pt x="122" y="862"/>
                  </a:cubicBezTo>
                  <a:lnTo>
                    <a:pt x="762" y="1502"/>
                  </a:lnTo>
                  <a:cubicBezTo>
                    <a:pt x="816" y="1564"/>
                    <a:pt x="900" y="1595"/>
                    <a:pt x="982" y="1595"/>
                  </a:cubicBezTo>
                  <a:cubicBezTo>
                    <a:pt x="993" y="1595"/>
                    <a:pt x="1005" y="1595"/>
                    <a:pt x="1016" y="1593"/>
                  </a:cubicBezTo>
                  <a:cubicBezTo>
                    <a:pt x="1107" y="1583"/>
                    <a:pt x="1198" y="1532"/>
                    <a:pt x="1250" y="1451"/>
                  </a:cubicBezTo>
                  <a:lnTo>
                    <a:pt x="1889" y="497"/>
                  </a:lnTo>
                  <a:cubicBezTo>
                    <a:pt x="1990" y="344"/>
                    <a:pt x="1950" y="151"/>
                    <a:pt x="1798" y="50"/>
                  </a:cubicBezTo>
                  <a:cubicBezTo>
                    <a:pt x="1746" y="17"/>
                    <a:pt x="1687" y="1"/>
                    <a:pt x="1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2917912" y="2159169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1"/>
                  </a:moveTo>
                  <a:cubicBezTo>
                    <a:pt x="143" y="1"/>
                    <a:pt x="0" y="153"/>
                    <a:pt x="0" y="326"/>
                  </a:cubicBezTo>
                  <a:cubicBezTo>
                    <a:pt x="0" y="498"/>
                    <a:pt x="143" y="640"/>
                    <a:pt x="325" y="640"/>
                  </a:cubicBezTo>
                  <a:lnTo>
                    <a:pt x="2875" y="640"/>
                  </a:lnTo>
                  <a:cubicBezTo>
                    <a:pt x="3057" y="640"/>
                    <a:pt x="3200" y="498"/>
                    <a:pt x="3200" y="326"/>
                  </a:cubicBezTo>
                  <a:cubicBezTo>
                    <a:pt x="3200" y="153"/>
                    <a:pt x="3057" y="1"/>
                    <a:pt x="2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2917912" y="2226968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499"/>
                    <a:pt x="143" y="641"/>
                    <a:pt x="325" y="641"/>
                  </a:cubicBezTo>
                  <a:lnTo>
                    <a:pt x="2875" y="641"/>
                  </a:lnTo>
                  <a:cubicBezTo>
                    <a:pt x="3057" y="641"/>
                    <a:pt x="3200" y="499"/>
                    <a:pt x="3200" y="326"/>
                  </a:cubicBezTo>
                  <a:cubicBezTo>
                    <a:pt x="3200" y="143"/>
                    <a:pt x="3057" y="1"/>
                    <a:pt x="2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2690809" y="1978703"/>
              <a:ext cx="67834" cy="316133"/>
            </a:xfrm>
            <a:custGeom>
              <a:avLst/>
              <a:gdLst/>
              <a:ahLst/>
              <a:cxnLst/>
              <a:rect l="l" t="t" r="r" b="b"/>
              <a:pathLst>
                <a:path w="1920" h="8948" extrusionOk="0">
                  <a:moveTo>
                    <a:pt x="1280" y="641"/>
                  </a:moveTo>
                  <a:lnTo>
                    <a:pt x="1280" y="1280"/>
                  </a:lnTo>
                  <a:lnTo>
                    <a:pt x="640" y="1280"/>
                  </a:lnTo>
                  <a:lnTo>
                    <a:pt x="640" y="641"/>
                  </a:lnTo>
                  <a:close/>
                  <a:moveTo>
                    <a:pt x="1280" y="1920"/>
                  </a:moveTo>
                  <a:lnTo>
                    <a:pt x="1280" y="6388"/>
                  </a:lnTo>
                  <a:lnTo>
                    <a:pt x="640" y="6388"/>
                  </a:lnTo>
                  <a:lnTo>
                    <a:pt x="640" y="1920"/>
                  </a:lnTo>
                  <a:close/>
                  <a:moveTo>
                    <a:pt x="1280" y="7028"/>
                  </a:moveTo>
                  <a:lnTo>
                    <a:pt x="1280" y="7048"/>
                  </a:lnTo>
                  <a:cubicBezTo>
                    <a:pt x="1280" y="7201"/>
                    <a:pt x="1240" y="7343"/>
                    <a:pt x="1179" y="7475"/>
                  </a:cubicBezTo>
                  <a:lnTo>
                    <a:pt x="956" y="7912"/>
                  </a:lnTo>
                  <a:lnTo>
                    <a:pt x="742" y="7475"/>
                  </a:lnTo>
                  <a:cubicBezTo>
                    <a:pt x="671" y="7343"/>
                    <a:pt x="640" y="7201"/>
                    <a:pt x="640" y="7048"/>
                  </a:cubicBezTo>
                  <a:lnTo>
                    <a:pt x="640" y="7028"/>
                  </a:lnTo>
                  <a:close/>
                  <a:moveTo>
                    <a:pt x="315" y="1"/>
                  </a:moveTo>
                  <a:cubicBezTo>
                    <a:pt x="143" y="1"/>
                    <a:pt x="1" y="143"/>
                    <a:pt x="1" y="316"/>
                  </a:cubicBezTo>
                  <a:lnTo>
                    <a:pt x="1" y="7048"/>
                  </a:lnTo>
                  <a:cubicBezTo>
                    <a:pt x="1" y="7292"/>
                    <a:pt x="62" y="7546"/>
                    <a:pt x="163" y="7759"/>
                  </a:cubicBezTo>
                  <a:lnTo>
                    <a:pt x="671" y="8774"/>
                  </a:lnTo>
                  <a:cubicBezTo>
                    <a:pt x="722" y="8876"/>
                    <a:pt x="834" y="8947"/>
                    <a:pt x="956" y="8947"/>
                  </a:cubicBezTo>
                  <a:cubicBezTo>
                    <a:pt x="1077" y="8947"/>
                    <a:pt x="1189" y="8876"/>
                    <a:pt x="1240" y="8774"/>
                  </a:cubicBezTo>
                  <a:lnTo>
                    <a:pt x="1748" y="7759"/>
                  </a:lnTo>
                  <a:cubicBezTo>
                    <a:pt x="1859" y="7546"/>
                    <a:pt x="1920" y="7292"/>
                    <a:pt x="1920" y="7048"/>
                  </a:cubicBezTo>
                  <a:lnTo>
                    <a:pt x="1920" y="316"/>
                  </a:lnTo>
                  <a:cubicBezTo>
                    <a:pt x="1920" y="143"/>
                    <a:pt x="1768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782668" y="1932067"/>
              <a:ext cx="293486" cy="385344"/>
            </a:xfrm>
            <a:custGeom>
              <a:avLst/>
              <a:gdLst/>
              <a:ahLst/>
              <a:cxnLst/>
              <a:rect l="l" t="t" r="r" b="b"/>
              <a:pathLst>
                <a:path w="8307" h="10907" extrusionOk="0">
                  <a:moveTo>
                    <a:pt x="5108" y="641"/>
                  </a:moveTo>
                  <a:lnTo>
                    <a:pt x="5108" y="1321"/>
                  </a:lnTo>
                  <a:lnTo>
                    <a:pt x="3189" y="1321"/>
                  </a:lnTo>
                  <a:lnTo>
                    <a:pt x="3189" y="641"/>
                  </a:lnTo>
                  <a:close/>
                  <a:moveTo>
                    <a:pt x="7667" y="1321"/>
                  </a:moveTo>
                  <a:lnTo>
                    <a:pt x="7667" y="10267"/>
                  </a:lnTo>
                  <a:lnTo>
                    <a:pt x="640" y="10267"/>
                  </a:lnTo>
                  <a:lnTo>
                    <a:pt x="640" y="1321"/>
                  </a:lnTo>
                  <a:lnTo>
                    <a:pt x="2549" y="1321"/>
                  </a:lnTo>
                  <a:lnTo>
                    <a:pt x="2549" y="1636"/>
                  </a:lnTo>
                  <a:cubicBezTo>
                    <a:pt x="2549" y="1819"/>
                    <a:pt x="2702" y="1961"/>
                    <a:pt x="2874" y="1961"/>
                  </a:cubicBezTo>
                  <a:lnTo>
                    <a:pt x="5433" y="1961"/>
                  </a:lnTo>
                  <a:cubicBezTo>
                    <a:pt x="5606" y="1961"/>
                    <a:pt x="5748" y="1819"/>
                    <a:pt x="5748" y="1636"/>
                  </a:cubicBezTo>
                  <a:lnTo>
                    <a:pt x="5748" y="1321"/>
                  </a:lnTo>
                  <a:close/>
                  <a:moveTo>
                    <a:pt x="2874" y="1"/>
                  </a:moveTo>
                  <a:cubicBezTo>
                    <a:pt x="2702" y="1"/>
                    <a:pt x="2549" y="143"/>
                    <a:pt x="2549" y="316"/>
                  </a:cubicBezTo>
                  <a:lnTo>
                    <a:pt x="2549" y="681"/>
                  </a:lnTo>
                  <a:lnTo>
                    <a:pt x="315" y="681"/>
                  </a:lnTo>
                  <a:cubicBezTo>
                    <a:pt x="143" y="681"/>
                    <a:pt x="1" y="824"/>
                    <a:pt x="1" y="1006"/>
                  </a:cubicBezTo>
                  <a:lnTo>
                    <a:pt x="1" y="10582"/>
                  </a:lnTo>
                  <a:cubicBezTo>
                    <a:pt x="1" y="10765"/>
                    <a:pt x="143" y="10907"/>
                    <a:pt x="315" y="10907"/>
                  </a:cubicBezTo>
                  <a:lnTo>
                    <a:pt x="7982" y="10907"/>
                  </a:lnTo>
                  <a:cubicBezTo>
                    <a:pt x="8165" y="10907"/>
                    <a:pt x="8307" y="10765"/>
                    <a:pt x="8307" y="10582"/>
                  </a:cubicBezTo>
                  <a:lnTo>
                    <a:pt x="8307" y="1006"/>
                  </a:lnTo>
                  <a:cubicBezTo>
                    <a:pt x="8307" y="824"/>
                    <a:pt x="8165" y="681"/>
                    <a:pt x="7982" y="681"/>
                  </a:cubicBezTo>
                  <a:lnTo>
                    <a:pt x="5748" y="681"/>
                  </a:lnTo>
                  <a:lnTo>
                    <a:pt x="5748" y="316"/>
                  </a:lnTo>
                  <a:cubicBezTo>
                    <a:pt x="5748" y="143"/>
                    <a:pt x="5606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4"/>
          <p:cNvSpPr txBox="1">
            <a:spLocks noGrp="1"/>
          </p:cNvSpPr>
          <p:nvPr>
            <p:ph type="subTitle" idx="3"/>
          </p:nvPr>
        </p:nvSpPr>
        <p:spPr>
          <a:xfrm>
            <a:off x="728399" y="631900"/>
            <a:ext cx="5553453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&lt;Modul: Full-Stack Web Development </a:t>
            </a:r>
            <a:r>
              <a:rPr lang="en-US" dirty="0" err="1"/>
              <a:t>WiSe</a:t>
            </a:r>
            <a:r>
              <a:rPr lang="en-US" dirty="0"/>
              <a:t> 24/25&gt;</a:t>
            </a:r>
          </a:p>
        </p:txBody>
      </p:sp>
      <p:cxnSp>
        <p:nvCxnSpPr>
          <p:cNvPr id="887" name="Google Shape;887;p44"/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1. Unser Leitgedanke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0000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Unsere Website</a:t>
            </a:r>
            <a:endParaRPr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subTitle" idx="2"/>
          </p:nvPr>
        </p:nvSpPr>
        <p:spPr>
          <a:xfrm>
            <a:off x="3358646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</a:t>
            </a:r>
            <a:endParaRPr dirty="0"/>
          </a:p>
        </p:txBody>
      </p:sp>
      <p:sp>
        <p:nvSpPr>
          <p:cNvPr id="596" name="Google Shape;596;p34"/>
          <p:cNvSpPr txBox="1">
            <a:spLocks noGrp="1"/>
          </p:cNvSpPr>
          <p:nvPr>
            <p:ph type="subTitle" idx="5"/>
          </p:nvPr>
        </p:nvSpPr>
        <p:spPr>
          <a:xfrm>
            <a:off x="5997296" y="2563700"/>
            <a:ext cx="24267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Nutzen </a:t>
            </a:r>
            <a:endParaRPr dirty="0"/>
          </a:p>
        </p:txBody>
      </p:sp>
      <p:grpSp>
        <p:nvGrpSpPr>
          <p:cNvPr id="598" name="Google Shape;598;p34"/>
          <p:cNvGrpSpPr/>
          <p:nvPr/>
        </p:nvGrpSpPr>
        <p:grpSpPr>
          <a:xfrm>
            <a:off x="1740688" y="1926358"/>
            <a:ext cx="385344" cy="385344"/>
            <a:chOff x="1339713" y="1160033"/>
            <a:chExt cx="385344" cy="385344"/>
          </a:xfrm>
        </p:grpSpPr>
        <p:sp>
          <p:nvSpPr>
            <p:cNvPr id="599" name="Google Shape;599;p34"/>
            <p:cNvSpPr/>
            <p:nvPr/>
          </p:nvSpPr>
          <p:spPr>
            <a:xfrm>
              <a:off x="1339713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10267" y="640"/>
                  </a:moveTo>
                  <a:lnTo>
                    <a:pt x="10267" y="2549"/>
                  </a:lnTo>
                  <a:lnTo>
                    <a:pt x="640" y="2549"/>
                  </a:lnTo>
                  <a:lnTo>
                    <a:pt x="640" y="640"/>
                  </a:lnTo>
                  <a:close/>
                  <a:moveTo>
                    <a:pt x="10267" y="3189"/>
                  </a:moveTo>
                  <a:lnTo>
                    <a:pt x="10267" y="10267"/>
                  </a:lnTo>
                  <a:lnTo>
                    <a:pt x="640" y="10267"/>
                  </a:lnTo>
                  <a:lnTo>
                    <a:pt x="640" y="3189"/>
                  </a:lnTo>
                  <a:close/>
                  <a:moveTo>
                    <a:pt x="326" y="0"/>
                  </a:moveTo>
                  <a:cubicBezTo>
                    <a:pt x="143" y="0"/>
                    <a:pt x="1" y="142"/>
                    <a:pt x="1" y="315"/>
                  </a:cubicBezTo>
                  <a:lnTo>
                    <a:pt x="1" y="10581"/>
                  </a:lnTo>
                  <a:cubicBezTo>
                    <a:pt x="1" y="10764"/>
                    <a:pt x="143" y="10906"/>
                    <a:pt x="326" y="10906"/>
                  </a:cubicBezTo>
                  <a:lnTo>
                    <a:pt x="10592" y="10906"/>
                  </a:lnTo>
                  <a:cubicBezTo>
                    <a:pt x="10765" y="10906"/>
                    <a:pt x="10907" y="10764"/>
                    <a:pt x="10907" y="10581"/>
                  </a:cubicBezTo>
                  <a:lnTo>
                    <a:pt x="10907" y="315"/>
                  </a:lnTo>
                  <a:cubicBezTo>
                    <a:pt x="10907" y="142"/>
                    <a:pt x="10765" y="0"/>
                    <a:pt x="10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1385642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6" y="1"/>
                  </a:moveTo>
                  <a:cubicBezTo>
                    <a:pt x="143" y="1"/>
                    <a:pt x="1" y="153"/>
                    <a:pt x="1" y="326"/>
                  </a:cubicBezTo>
                  <a:cubicBezTo>
                    <a:pt x="1" y="498"/>
                    <a:pt x="143" y="640"/>
                    <a:pt x="326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1430864" y="1204867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cubicBezTo>
                    <a:pt x="497" y="640"/>
                    <a:pt x="639" y="498"/>
                    <a:pt x="639" y="326"/>
                  </a:cubicBezTo>
                  <a:cubicBezTo>
                    <a:pt x="639" y="15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476052" y="1204867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6" y="1"/>
                  </a:moveTo>
                  <a:cubicBezTo>
                    <a:pt x="143" y="1"/>
                    <a:pt x="1" y="153"/>
                    <a:pt x="1" y="326"/>
                  </a:cubicBezTo>
                  <a:cubicBezTo>
                    <a:pt x="1" y="498"/>
                    <a:pt x="143" y="640"/>
                    <a:pt x="326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1566462" y="1204867"/>
              <a:ext cx="112703" cy="22647"/>
            </a:xfrm>
            <a:custGeom>
              <a:avLst/>
              <a:gdLst/>
              <a:ahLst/>
              <a:cxnLst/>
              <a:rect l="l" t="t" r="r" b="b"/>
              <a:pathLst>
                <a:path w="3190" h="641" extrusionOk="0">
                  <a:moveTo>
                    <a:pt x="315" y="1"/>
                  </a:moveTo>
                  <a:cubicBezTo>
                    <a:pt x="143" y="1"/>
                    <a:pt x="1" y="153"/>
                    <a:pt x="1" y="326"/>
                  </a:cubicBezTo>
                  <a:cubicBezTo>
                    <a:pt x="1" y="498"/>
                    <a:pt x="143" y="640"/>
                    <a:pt x="315" y="640"/>
                  </a:cubicBezTo>
                  <a:lnTo>
                    <a:pt x="2874" y="640"/>
                  </a:lnTo>
                  <a:cubicBezTo>
                    <a:pt x="3047" y="640"/>
                    <a:pt x="3189" y="498"/>
                    <a:pt x="3189" y="326"/>
                  </a:cubicBezTo>
                  <a:cubicBezTo>
                    <a:pt x="3189" y="153"/>
                    <a:pt x="3047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1430864" y="1295983"/>
              <a:ext cx="203430" cy="203465"/>
            </a:xfrm>
            <a:custGeom>
              <a:avLst/>
              <a:gdLst/>
              <a:ahLst/>
              <a:cxnLst/>
              <a:rect l="l" t="t" r="r" b="b"/>
              <a:pathLst>
                <a:path w="5758" h="5759" extrusionOk="0">
                  <a:moveTo>
                    <a:pt x="2873" y="640"/>
                  </a:moveTo>
                  <a:cubicBezTo>
                    <a:pt x="3056" y="640"/>
                    <a:pt x="3198" y="782"/>
                    <a:pt x="3198" y="965"/>
                  </a:cubicBezTo>
                  <a:cubicBezTo>
                    <a:pt x="3198" y="1138"/>
                    <a:pt x="3056" y="1280"/>
                    <a:pt x="2873" y="1280"/>
                  </a:cubicBezTo>
                  <a:cubicBezTo>
                    <a:pt x="2701" y="1280"/>
                    <a:pt x="2559" y="1138"/>
                    <a:pt x="2559" y="965"/>
                  </a:cubicBezTo>
                  <a:cubicBezTo>
                    <a:pt x="2559" y="782"/>
                    <a:pt x="2701" y="640"/>
                    <a:pt x="2873" y="640"/>
                  </a:cubicBezTo>
                  <a:close/>
                  <a:moveTo>
                    <a:pt x="2873" y="1"/>
                  </a:moveTo>
                  <a:cubicBezTo>
                    <a:pt x="2345" y="1"/>
                    <a:pt x="1919" y="437"/>
                    <a:pt x="1919" y="965"/>
                  </a:cubicBezTo>
                  <a:cubicBezTo>
                    <a:pt x="1919" y="1382"/>
                    <a:pt x="2183" y="1737"/>
                    <a:pt x="2559" y="1869"/>
                  </a:cubicBezTo>
                  <a:lnTo>
                    <a:pt x="2559" y="1920"/>
                  </a:lnTo>
                  <a:lnTo>
                    <a:pt x="1605" y="1920"/>
                  </a:lnTo>
                  <a:cubicBezTo>
                    <a:pt x="1422" y="1920"/>
                    <a:pt x="1280" y="2062"/>
                    <a:pt x="1280" y="2245"/>
                  </a:cubicBezTo>
                  <a:cubicBezTo>
                    <a:pt x="1280" y="2418"/>
                    <a:pt x="1422" y="2560"/>
                    <a:pt x="1605" y="2560"/>
                  </a:cubicBezTo>
                  <a:lnTo>
                    <a:pt x="2559" y="2560"/>
                  </a:lnTo>
                  <a:lnTo>
                    <a:pt x="2559" y="4479"/>
                  </a:lnTo>
                  <a:lnTo>
                    <a:pt x="2234" y="4479"/>
                  </a:lnTo>
                  <a:cubicBezTo>
                    <a:pt x="1361" y="4479"/>
                    <a:pt x="639" y="3758"/>
                    <a:pt x="639" y="2874"/>
                  </a:cubicBezTo>
                  <a:lnTo>
                    <a:pt x="639" y="2245"/>
                  </a:lnTo>
                  <a:cubicBezTo>
                    <a:pt x="639" y="2062"/>
                    <a:pt x="497" y="1920"/>
                    <a:pt x="325" y="1920"/>
                  </a:cubicBezTo>
                  <a:cubicBezTo>
                    <a:pt x="142" y="1920"/>
                    <a:pt x="0" y="2062"/>
                    <a:pt x="0" y="2245"/>
                  </a:cubicBezTo>
                  <a:lnTo>
                    <a:pt x="0" y="2874"/>
                  </a:lnTo>
                  <a:cubicBezTo>
                    <a:pt x="0" y="4113"/>
                    <a:pt x="1005" y="5119"/>
                    <a:pt x="2234" y="5119"/>
                  </a:cubicBezTo>
                  <a:lnTo>
                    <a:pt x="2559" y="5119"/>
                  </a:lnTo>
                  <a:lnTo>
                    <a:pt x="2559" y="5433"/>
                  </a:lnTo>
                  <a:cubicBezTo>
                    <a:pt x="2559" y="5616"/>
                    <a:pt x="2701" y="5758"/>
                    <a:pt x="2873" y="5758"/>
                  </a:cubicBezTo>
                  <a:cubicBezTo>
                    <a:pt x="3056" y="5758"/>
                    <a:pt x="3198" y="5616"/>
                    <a:pt x="3198" y="5433"/>
                  </a:cubicBezTo>
                  <a:lnTo>
                    <a:pt x="3198" y="5119"/>
                  </a:lnTo>
                  <a:lnTo>
                    <a:pt x="3514" y="5119"/>
                  </a:lnTo>
                  <a:cubicBezTo>
                    <a:pt x="4752" y="5119"/>
                    <a:pt x="5757" y="4113"/>
                    <a:pt x="5757" y="2874"/>
                  </a:cubicBezTo>
                  <a:lnTo>
                    <a:pt x="5757" y="2245"/>
                  </a:lnTo>
                  <a:cubicBezTo>
                    <a:pt x="5757" y="2062"/>
                    <a:pt x="5615" y="1920"/>
                    <a:pt x="5432" y="1920"/>
                  </a:cubicBezTo>
                  <a:cubicBezTo>
                    <a:pt x="5260" y="1920"/>
                    <a:pt x="5118" y="2062"/>
                    <a:pt x="5118" y="2245"/>
                  </a:cubicBezTo>
                  <a:lnTo>
                    <a:pt x="5118" y="2874"/>
                  </a:lnTo>
                  <a:cubicBezTo>
                    <a:pt x="5118" y="3758"/>
                    <a:pt x="4397" y="4479"/>
                    <a:pt x="3514" y="4479"/>
                  </a:cubicBezTo>
                  <a:lnTo>
                    <a:pt x="3198" y="4479"/>
                  </a:lnTo>
                  <a:lnTo>
                    <a:pt x="3198" y="2560"/>
                  </a:lnTo>
                  <a:lnTo>
                    <a:pt x="4153" y="2560"/>
                  </a:lnTo>
                  <a:cubicBezTo>
                    <a:pt x="4336" y="2560"/>
                    <a:pt x="4478" y="2418"/>
                    <a:pt x="4478" y="2245"/>
                  </a:cubicBezTo>
                  <a:cubicBezTo>
                    <a:pt x="4478" y="2062"/>
                    <a:pt x="4336" y="1920"/>
                    <a:pt x="4153" y="1920"/>
                  </a:cubicBezTo>
                  <a:lnTo>
                    <a:pt x="3198" y="1920"/>
                  </a:lnTo>
                  <a:lnTo>
                    <a:pt x="3198" y="1869"/>
                  </a:lnTo>
                  <a:cubicBezTo>
                    <a:pt x="3575" y="1737"/>
                    <a:pt x="3839" y="1382"/>
                    <a:pt x="3839" y="965"/>
                  </a:cubicBezTo>
                  <a:cubicBezTo>
                    <a:pt x="3839" y="437"/>
                    <a:pt x="3402" y="1"/>
                    <a:pt x="2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4"/>
          <p:cNvGrpSpPr/>
          <p:nvPr/>
        </p:nvGrpSpPr>
        <p:grpSpPr>
          <a:xfrm>
            <a:off x="7017986" y="1926358"/>
            <a:ext cx="385344" cy="385344"/>
            <a:chOff x="2015261" y="1160033"/>
            <a:chExt cx="385344" cy="385344"/>
          </a:xfrm>
        </p:grpSpPr>
        <p:sp>
          <p:nvSpPr>
            <p:cNvPr id="606" name="Google Shape;606;p34"/>
            <p:cNvSpPr/>
            <p:nvPr/>
          </p:nvSpPr>
          <p:spPr>
            <a:xfrm>
              <a:off x="2127929" y="1398582"/>
              <a:ext cx="47378" cy="67480"/>
            </a:xfrm>
            <a:custGeom>
              <a:avLst/>
              <a:gdLst/>
              <a:ahLst/>
              <a:cxnLst/>
              <a:rect l="l" t="t" r="r" b="b"/>
              <a:pathLst>
                <a:path w="1341" h="1910" extrusionOk="0">
                  <a:moveTo>
                    <a:pt x="985" y="1"/>
                  </a:moveTo>
                  <a:cubicBezTo>
                    <a:pt x="904" y="1"/>
                    <a:pt x="823" y="31"/>
                    <a:pt x="762" y="92"/>
                  </a:cubicBezTo>
                  <a:lnTo>
                    <a:pt x="122" y="732"/>
                  </a:lnTo>
                  <a:cubicBezTo>
                    <a:pt x="0" y="854"/>
                    <a:pt x="0" y="1057"/>
                    <a:pt x="122" y="1179"/>
                  </a:cubicBezTo>
                  <a:lnTo>
                    <a:pt x="762" y="1818"/>
                  </a:lnTo>
                  <a:cubicBezTo>
                    <a:pt x="823" y="1879"/>
                    <a:pt x="904" y="1910"/>
                    <a:pt x="985" y="1910"/>
                  </a:cubicBezTo>
                  <a:cubicBezTo>
                    <a:pt x="1067" y="1910"/>
                    <a:pt x="1148" y="1879"/>
                    <a:pt x="1209" y="1818"/>
                  </a:cubicBezTo>
                  <a:cubicBezTo>
                    <a:pt x="1340" y="1697"/>
                    <a:pt x="1340" y="1494"/>
                    <a:pt x="1209" y="1372"/>
                  </a:cubicBezTo>
                  <a:lnTo>
                    <a:pt x="803" y="956"/>
                  </a:lnTo>
                  <a:lnTo>
                    <a:pt x="1209" y="539"/>
                  </a:lnTo>
                  <a:cubicBezTo>
                    <a:pt x="1340" y="417"/>
                    <a:pt x="1340" y="214"/>
                    <a:pt x="1209" y="92"/>
                  </a:cubicBezTo>
                  <a:cubicBezTo>
                    <a:pt x="1148" y="31"/>
                    <a:pt x="1067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240561" y="1398582"/>
              <a:ext cx="47378" cy="67480"/>
            </a:xfrm>
            <a:custGeom>
              <a:avLst/>
              <a:gdLst/>
              <a:ahLst/>
              <a:cxnLst/>
              <a:rect l="l" t="t" r="r" b="b"/>
              <a:pathLst>
                <a:path w="1341" h="1910" extrusionOk="0">
                  <a:moveTo>
                    <a:pt x="356" y="1"/>
                  </a:moveTo>
                  <a:cubicBezTo>
                    <a:pt x="275" y="1"/>
                    <a:pt x="194" y="31"/>
                    <a:pt x="133" y="92"/>
                  </a:cubicBezTo>
                  <a:cubicBezTo>
                    <a:pt x="1" y="214"/>
                    <a:pt x="1" y="417"/>
                    <a:pt x="133" y="539"/>
                  </a:cubicBezTo>
                  <a:lnTo>
                    <a:pt x="539" y="956"/>
                  </a:lnTo>
                  <a:lnTo>
                    <a:pt x="133" y="1372"/>
                  </a:lnTo>
                  <a:cubicBezTo>
                    <a:pt x="1" y="1494"/>
                    <a:pt x="1" y="1697"/>
                    <a:pt x="133" y="1818"/>
                  </a:cubicBezTo>
                  <a:cubicBezTo>
                    <a:pt x="194" y="1879"/>
                    <a:pt x="275" y="1910"/>
                    <a:pt x="356" y="1910"/>
                  </a:cubicBezTo>
                  <a:cubicBezTo>
                    <a:pt x="438" y="1910"/>
                    <a:pt x="519" y="1879"/>
                    <a:pt x="580" y="1818"/>
                  </a:cubicBezTo>
                  <a:lnTo>
                    <a:pt x="1219" y="1179"/>
                  </a:lnTo>
                  <a:cubicBezTo>
                    <a:pt x="1341" y="1057"/>
                    <a:pt x="1341" y="854"/>
                    <a:pt x="1219" y="732"/>
                  </a:cubicBezTo>
                  <a:lnTo>
                    <a:pt x="580" y="92"/>
                  </a:lnTo>
                  <a:cubicBezTo>
                    <a:pt x="519" y="31"/>
                    <a:pt x="438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184245" y="1375935"/>
              <a:ext cx="47413" cy="112844"/>
            </a:xfrm>
            <a:custGeom>
              <a:avLst/>
              <a:gdLst/>
              <a:ahLst/>
              <a:cxnLst/>
              <a:rect l="l" t="t" r="r" b="b"/>
              <a:pathLst>
                <a:path w="1342" h="3194" extrusionOk="0">
                  <a:moveTo>
                    <a:pt x="981" y="0"/>
                  </a:moveTo>
                  <a:cubicBezTo>
                    <a:pt x="840" y="0"/>
                    <a:pt x="715" y="101"/>
                    <a:pt x="681" y="236"/>
                  </a:cubicBezTo>
                  <a:lnTo>
                    <a:pt x="41" y="2795"/>
                  </a:lnTo>
                  <a:cubicBezTo>
                    <a:pt x="1" y="2967"/>
                    <a:pt x="102" y="3140"/>
                    <a:pt x="275" y="3181"/>
                  </a:cubicBezTo>
                  <a:cubicBezTo>
                    <a:pt x="303" y="3189"/>
                    <a:pt x="331" y="3193"/>
                    <a:pt x="359" y="3193"/>
                  </a:cubicBezTo>
                  <a:cubicBezTo>
                    <a:pt x="501" y="3193"/>
                    <a:pt x="626" y="3092"/>
                    <a:pt x="660" y="2947"/>
                  </a:cubicBezTo>
                  <a:lnTo>
                    <a:pt x="1301" y="398"/>
                  </a:lnTo>
                  <a:cubicBezTo>
                    <a:pt x="1341" y="225"/>
                    <a:pt x="1240" y="53"/>
                    <a:pt x="1067" y="13"/>
                  </a:cubicBezTo>
                  <a:cubicBezTo>
                    <a:pt x="1038" y="4"/>
                    <a:pt x="1009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2015261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10267" y="640"/>
                  </a:moveTo>
                  <a:lnTo>
                    <a:pt x="10267" y="2600"/>
                  </a:lnTo>
                  <a:lnTo>
                    <a:pt x="7373" y="2600"/>
                  </a:lnTo>
                  <a:cubicBezTo>
                    <a:pt x="7292" y="2600"/>
                    <a:pt x="7210" y="2630"/>
                    <a:pt x="7149" y="2691"/>
                  </a:cubicBezTo>
                  <a:lnTo>
                    <a:pt x="5962" y="3869"/>
                  </a:lnTo>
                  <a:lnTo>
                    <a:pt x="641" y="3869"/>
                  </a:lnTo>
                  <a:lnTo>
                    <a:pt x="641" y="1909"/>
                  </a:lnTo>
                  <a:lnTo>
                    <a:pt x="6093" y="1909"/>
                  </a:lnTo>
                  <a:cubicBezTo>
                    <a:pt x="6175" y="1909"/>
                    <a:pt x="6256" y="1879"/>
                    <a:pt x="6317" y="1818"/>
                  </a:cubicBezTo>
                  <a:lnTo>
                    <a:pt x="7505" y="640"/>
                  </a:lnTo>
                  <a:close/>
                  <a:moveTo>
                    <a:pt x="10267" y="3229"/>
                  </a:moveTo>
                  <a:lnTo>
                    <a:pt x="10267" y="10267"/>
                  </a:lnTo>
                  <a:lnTo>
                    <a:pt x="641" y="10267"/>
                  </a:lnTo>
                  <a:lnTo>
                    <a:pt x="641" y="4509"/>
                  </a:lnTo>
                  <a:lnTo>
                    <a:pt x="6093" y="4509"/>
                  </a:lnTo>
                  <a:cubicBezTo>
                    <a:pt x="6175" y="4509"/>
                    <a:pt x="6256" y="4479"/>
                    <a:pt x="6317" y="4418"/>
                  </a:cubicBezTo>
                  <a:lnTo>
                    <a:pt x="7505" y="3229"/>
                  </a:lnTo>
                  <a:close/>
                  <a:moveTo>
                    <a:pt x="7373" y="0"/>
                  </a:moveTo>
                  <a:cubicBezTo>
                    <a:pt x="7292" y="0"/>
                    <a:pt x="7210" y="31"/>
                    <a:pt x="7149" y="92"/>
                  </a:cubicBezTo>
                  <a:lnTo>
                    <a:pt x="5962" y="1270"/>
                  </a:lnTo>
                  <a:lnTo>
                    <a:pt x="325" y="1270"/>
                  </a:lnTo>
                  <a:cubicBezTo>
                    <a:pt x="143" y="1270"/>
                    <a:pt x="1" y="1422"/>
                    <a:pt x="1" y="1595"/>
                  </a:cubicBezTo>
                  <a:lnTo>
                    <a:pt x="1" y="10581"/>
                  </a:lnTo>
                  <a:cubicBezTo>
                    <a:pt x="1" y="10764"/>
                    <a:pt x="143" y="10906"/>
                    <a:pt x="325" y="10906"/>
                  </a:cubicBezTo>
                  <a:lnTo>
                    <a:pt x="10592" y="10906"/>
                  </a:lnTo>
                  <a:cubicBezTo>
                    <a:pt x="10764" y="10906"/>
                    <a:pt x="10907" y="10764"/>
                    <a:pt x="10907" y="10581"/>
                  </a:cubicBezTo>
                  <a:lnTo>
                    <a:pt x="10907" y="315"/>
                  </a:lnTo>
                  <a:cubicBezTo>
                    <a:pt x="10907" y="142"/>
                    <a:pt x="10764" y="0"/>
                    <a:pt x="10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4379334" y="1926358"/>
            <a:ext cx="385344" cy="385344"/>
            <a:chOff x="2690809" y="1160033"/>
            <a:chExt cx="385344" cy="385344"/>
          </a:xfrm>
        </p:grpSpPr>
        <p:sp>
          <p:nvSpPr>
            <p:cNvPr id="611" name="Google Shape;611;p34"/>
            <p:cNvSpPr/>
            <p:nvPr/>
          </p:nvSpPr>
          <p:spPr>
            <a:xfrm>
              <a:off x="2690809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10267" y="640"/>
                  </a:moveTo>
                  <a:lnTo>
                    <a:pt x="10267" y="2549"/>
                  </a:lnTo>
                  <a:lnTo>
                    <a:pt x="640" y="2549"/>
                  </a:lnTo>
                  <a:lnTo>
                    <a:pt x="640" y="640"/>
                  </a:lnTo>
                  <a:close/>
                  <a:moveTo>
                    <a:pt x="10267" y="3189"/>
                  </a:moveTo>
                  <a:lnTo>
                    <a:pt x="10267" y="10267"/>
                  </a:lnTo>
                  <a:lnTo>
                    <a:pt x="640" y="10267"/>
                  </a:lnTo>
                  <a:lnTo>
                    <a:pt x="640" y="3189"/>
                  </a:lnTo>
                  <a:close/>
                  <a:moveTo>
                    <a:pt x="315" y="0"/>
                  </a:moveTo>
                  <a:cubicBezTo>
                    <a:pt x="143" y="0"/>
                    <a:pt x="1" y="142"/>
                    <a:pt x="1" y="315"/>
                  </a:cubicBezTo>
                  <a:lnTo>
                    <a:pt x="1" y="10581"/>
                  </a:lnTo>
                  <a:cubicBezTo>
                    <a:pt x="1" y="10764"/>
                    <a:pt x="143" y="10906"/>
                    <a:pt x="315" y="10906"/>
                  </a:cubicBezTo>
                  <a:lnTo>
                    <a:pt x="10582" y="10906"/>
                  </a:lnTo>
                  <a:cubicBezTo>
                    <a:pt x="10765" y="10906"/>
                    <a:pt x="10907" y="10764"/>
                    <a:pt x="10907" y="10581"/>
                  </a:cubicBezTo>
                  <a:lnTo>
                    <a:pt x="10907" y="315"/>
                  </a:lnTo>
                  <a:cubicBezTo>
                    <a:pt x="10907" y="142"/>
                    <a:pt x="10765" y="0"/>
                    <a:pt x="10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736739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15" y="1"/>
                  </a:moveTo>
                  <a:cubicBezTo>
                    <a:pt x="143" y="1"/>
                    <a:pt x="1" y="153"/>
                    <a:pt x="1" y="326"/>
                  </a:cubicBezTo>
                  <a:cubicBezTo>
                    <a:pt x="1" y="498"/>
                    <a:pt x="143" y="640"/>
                    <a:pt x="315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781961" y="1204867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1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15" y="640"/>
                  </a:cubicBezTo>
                  <a:cubicBezTo>
                    <a:pt x="488" y="640"/>
                    <a:pt x="640" y="498"/>
                    <a:pt x="640" y="326"/>
                  </a:cubicBezTo>
                  <a:cubicBezTo>
                    <a:pt x="640" y="153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826795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5" y="1"/>
                  </a:moveTo>
                  <a:cubicBezTo>
                    <a:pt x="153" y="1"/>
                    <a:pt x="0" y="153"/>
                    <a:pt x="0" y="326"/>
                  </a:cubicBezTo>
                  <a:cubicBezTo>
                    <a:pt x="0" y="498"/>
                    <a:pt x="153" y="640"/>
                    <a:pt x="325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917205" y="1204867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lnTo>
                    <a:pt x="2874" y="640"/>
                  </a:lnTo>
                  <a:cubicBezTo>
                    <a:pt x="3057" y="640"/>
                    <a:pt x="3199" y="498"/>
                    <a:pt x="3199" y="326"/>
                  </a:cubicBezTo>
                  <a:cubicBezTo>
                    <a:pt x="3199" y="153"/>
                    <a:pt x="3057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759350" y="1295983"/>
              <a:ext cx="248299" cy="135667"/>
            </a:xfrm>
            <a:custGeom>
              <a:avLst/>
              <a:gdLst/>
              <a:ahLst/>
              <a:cxnLst/>
              <a:rect l="l" t="t" r="r" b="b"/>
              <a:pathLst>
                <a:path w="7028" h="3840" extrusionOk="0">
                  <a:moveTo>
                    <a:pt x="3514" y="1"/>
                  </a:moveTo>
                  <a:cubicBezTo>
                    <a:pt x="1574" y="1"/>
                    <a:pt x="0" y="1585"/>
                    <a:pt x="0" y="3514"/>
                  </a:cubicBezTo>
                  <a:cubicBezTo>
                    <a:pt x="0" y="3697"/>
                    <a:pt x="142" y="3839"/>
                    <a:pt x="315" y="3839"/>
                  </a:cubicBezTo>
                  <a:lnTo>
                    <a:pt x="955" y="3839"/>
                  </a:lnTo>
                  <a:cubicBezTo>
                    <a:pt x="1128" y="3839"/>
                    <a:pt x="1280" y="3697"/>
                    <a:pt x="1280" y="3514"/>
                  </a:cubicBezTo>
                  <a:cubicBezTo>
                    <a:pt x="1280" y="3341"/>
                    <a:pt x="1128" y="3199"/>
                    <a:pt x="955" y="3199"/>
                  </a:cubicBezTo>
                  <a:lnTo>
                    <a:pt x="650" y="3199"/>
                  </a:lnTo>
                  <a:cubicBezTo>
                    <a:pt x="711" y="2641"/>
                    <a:pt x="934" y="2143"/>
                    <a:pt x="1270" y="1727"/>
                  </a:cubicBezTo>
                  <a:lnTo>
                    <a:pt x="1483" y="1940"/>
                  </a:lnTo>
                  <a:cubicBezTo>
                    <a:pt x="1544" y="2001"/>
                    <a:pt x="1625" y="2032"/>
                    <a:pt x="1706" y="2032"/>
                  </a:cubicBezTo>
                  <a:cubicBezTo>
                    <a:pt x="1787" y="2032"/>
                    <a:pt x="1869" y="2001"/>
                    <a:pt x="1929" y="1940"/>
                  </a:cubicBezTo>
                  <a:cubicBezTo>
                    <a:pt x="2051" y="1809"/>
                    <a:pt x="2051" y="1605"/>
                    <a:pt x="1929" y="1484"/>
                  </a:cubicBezTo>
                  <a:lnTo>
                    <a:pt x="1717" y="1270"/>
                  </a:lnTo>
                  <a:cubicBezTo>
                    <a:pt x="2133" y="945"/>
                    <a:pt x="2640" y="722"/>
                    <a:pt x="3189" y="661"/>
                  </a:cubicBezTo>
                  <a:lnTo>
                    <a:pt x="3189" y="965"/>
                  </a:lnTo>
                  <a:cubicBezTo>
                    <a:pt x="3189" y="1138"/>
                    <a:pt x="3331" y="1280"/>
                    <a:pt x="3514" y="1280"/>
                  </a:cubicBezTo>
                  <a:cubicBezTo>
                    <a:pt x="3687" y="1280"/>
                    <a:pt x="3829" y="1138"/>
                    <a:pt x="3829" y="965"/>
                  </a:cubicBezTo>
                  <a:lnTo>
                    <a:pt x="3829" y="661"/>
                  </a:lnTo>
                  <a:cubicBezTo>
                    <a:pt x="4387" y="722"/>
                    <a:pt x="4895" y="945"/>
                    <a:pt x="5301" y="1270"/>
                  </a:cubicBezTo>
                  <a:lnTo>
                    <a:pt x="5098" y="1484"/>
                  </a:lnTo>
                  <a:cubicBezTo>
                    <a:pt x="4966" y="1605"/>
                    <a:pt x="4966" y="1809"/>
                    <a:pt x="5098" y="1940"/>
                  </a:cubicBezTo>
                  <a:cubicBezTo>
                    <a:pt x="5159" y="2001"/>
                    <a:pt x="5240" y="2032"/>
                    <a:pt x="5321" y="2032"/>
                  </a:cubicBezTo>
                  <a:cubicBezTo>
                    <a:pt x="5402" y="2032"/>
                    <a:pt x="5484" y="2001"/>
                    <a:pt x="5544" y="1940"/>
                  </a:cubicBezTo>
                  <a:lnTo>
                    <a:pt x="5758" y="1727"/>
                  </a:lnTo>
                  <a:cubicBezTo>
                    <a:pt x="6093" y="2143"/>
                    <a:pt x="6306" y="2641"/>
                    <a:pt x="6367" y="3199"/>
                  </a:cubicBezTo>
                  <a:lnTo>
                    <a:pt x="6073" y="3199"/>
                  </a:lnTo>
                  <a:cubicBezTo>
                    <a:pt x="5890" y="3199"/>
                    <a:pt x="5748" y="3341"/>
                    <a:pt x="5748" y="3514"/>
                  </a:cubicBezTo>
                  <a:cubicBezTo>
                    <a:pt x="5748" y="3697"/>
                    <a:pt x="5890" y="3839"/>
                    <a:pt x="6073" y="3839"/>
                  </a:cubicBezTo>
                  <a:lnTo>
                    <a:pt x="6702" y="3839"/>
                  </a:lnTo>
                  <a:cubicBezTo>
                    <a:pt x="6885" y="3839"/>
                    <a:pt x="7027" y="3697"/>
                    <a:pt x="7027" y="3514"/>
                  </a:cubicBezTo>
                  <a:cubicBezTo>
                    <a:pt x="7027" y="1585"/>
                    <a:pt x="5454" y="1"/>
                    <a:pt x="3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849406" y="1363782"/>
              <a:ext cx="67834" cy="135667"/>
            </a:xfrm>
            <a:custGeom>
              <a:avLst/>
              <a:gdLst/>
              <a:ahLst/>
              <a:cxnLst/>
              <a:rect l="l" t="t" r="r" b="b"/>
              <a:pathLst>
                <a:path w="1920" h="3840" extrusionOk="0">
                  <a:moveTo>
                    <a:pt x="965" y="2560"/>
                  </a:moveTo>
                  <a:cubicBezTo>
                    <a:pt x="1138" y="2560"/>
                    <a:pt x="1280" y="2702"/>
                    <a:pt x="1280" y="2875"/>
                  </a:cubicBezTo>
                  <a:cubicBezTo>
                    <a:pt x="1280" y="3058"/>
                    <a:pt x="1138" y="3200"/>
                    <a:pt x="965" y="3200"/>
                  </a:cubicBezTo>
                  <a:cubicBezTo>
                    <a:pt x="782" y="3200"/>
                    <a:pt x="640" y="3058"/>
                    <a:pt x="640" y="2875"/>
                  </a:cubicBezTo>
                  <a:cubicBezTo>
                    <a:pt x="640" y="2702"/>
                    <a:pt x="782" y="2560"/>
                    <a:pt x="965" y="2560"/>
                  </a:cubicBezTo>
                  <a:close/>
                  <a:moveTo>
                    <a:pt x="965" y="1"/>
                  </a:moveTo>
                  <a:cubicBezTo>
                    <a:pt x="782" y="1"/>
                    <a:pt x="640" y="143"/>
                    <a:pt x="640" y="326"/>
                  </a:cubicBezTo>
                  <a:lnTo>
                    <a:pt x="640" y="1971"/>
                  </a:lnTo>
                  <a:cubicBezTo>
                    <a:pt x="274" y="2103"/>
                    <a:pt x="0" y="2458"/>
                    <a:pt x="0" y="2875"/>
                  </a:cubicBezTo>
                  <a:cubicBezTo>
                    <a:pt x="0" y="3403"/>
                    <a:pt x="437" y="3839"/>
                    <a:pt x="965" y="3839"/>
                  </a:cubicBezTo>
                  <a:cubicBezTo>
                    <a:pt x="1493" y="3839"/>
                    <a:pt x="1919" y="3403"/>
                    <a:pt x="1919" y="2875"/>
                  </a:cubicBezTo>
                  <a:cubicBezTo>
                    <a:pt x="1919" y="2458"/>
                    <a:pt x="1655" y="2103"/>
                    <a:pt x="1280" y="1971"/>
                  </a:cubicBezTo>
                  <a:lnTo>
                    <a:pt x="1280" y="326"/>
                  </a:lnTo>
                  <a:cubicBezTo>
                    <a:pt x="1280" y="143"/>
                    <a:pt x="113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4"/>
          <p:cNvSpPr/>
          <p:nvPr/>
        </p:nvSpPr>
        <p:spPr>
          <a:xfrm>
            <a:off x="1350814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19" name="Google Shape;619;p34"/>
          <p:cNvSpPr/>
          <p:nvPr/>
        </p:nvSpPr>
        <p:spPr>
          <a:xfrm flipH="1">
            <a:off x="2318889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20" name="Google Shape;620;p34"/>
          <p:cNvSpPr/>
          <p:nvPr/>
        </p:nvSpPr>
        <p:spPr>
          <a:xfrm>
            <a:off x="3989452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21" name="Google Shape;621;p34"/>
          <p:cNvSpPr/>
          <p:nvPr/>
        </p:nvSpPr>
        <p:spPr>
          <a:xfrm flipH="1">
            <a:off x="4957527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22" name="Google Shape;622;p34"/>
          <p:cNvSpPr/>
          <p:nvPr/>
        </p:nvSpPr>
        <p:spPr>
          <a:xfrm>
            <a:off x="6628102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23" name="Google Shape;623;p34"/>
          <p:cNvSpPr/>
          <p:nvPr/>
        </p:nvSpPr>
        <p:spPr>
          <a:xfrm flipH="1">
            <a:off x="7596177" y="2010350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24" name="Google Shape;624;p34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8"/>
          <p:cNvSpPr txBox="1">
            <a:spLocks noGrp="1"/>
          </p:cNvSpPr>
          <p:nvPr>
            <p:ph type="title"/>
          </p:nvPr>
        </p:nvSpPr>
        <p:spPr>
          <a:xfrm>
            <a:off x="-320214" y="2765488"/>
            <a:ext cx="657162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Funktionsweise der Website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/>
          </a:p>
        </p:txBody>
      </p:sp>
      <p:sp>
        <p:nvSpPr>
          <p:cNvPr id="941" name="Google Shape;941;p48"/>
          <p:cNvSpPr txBox="1">
            <a:spLocks noGrp="1"/>
          </p:cNvSpPr>
          <p:nvPr>
            <p:ph type="title" idx="2"/>
          </p:nvPr>
        </p:nvSpPr>
        <p:spPr>
          <a:xfrm>
            <a:off x="728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943" name="Google Shape;943;p48"/>
          <p:cNvSpPr txBox="1">
            <a:spLocks noGrp="1"/>
          </p:cNvSpPr>
          <p:nvPr>
            <p:ph type="subTitle" idx="3"/>
          </p:nvPr>
        </p:nvSpPr>
        <p:spPr>
          <a:xfrm>
            <a:off x="728399" y="631900"/>
            <a:ext cx="5166877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 Modul: Full-Stack Web Development </a:t>
            </a:r>
            <a:r>
              <a:rPr lang="en-US" dirty="0" err="1"/>
              <a:t>WiSe</a:t>
            </a:r>
            <a:r>
              <a:rPr lang="en-US" dirty="0"/>
              <a:t> 24/25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945" name="Google Shape;945;p48"/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 flipH="1">
            <a:off x="7275778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947" name="Google Shape;947;p48"/>
          <p:cNvSpPr/>
          <p:nvPr/>
        </p:nvSpPr>
        <p:spPr>
          <a:xfrm>
            <a:off x="6307703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948" name="Google Shape;948;p48"/>
          <p:cNvCxnSpPr/>
          <p:nvPr/>
        </p:nvCxnSpPr>
        <p:spPr>
          <a:xfrm>
            <a:off x="6879327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8"/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48"/>
          <p:cNvGrpSpPr/>
          <p:nvPr/>
        </p:nvGrpSpPr>
        <p:grpSpPr>
          <a:xfrm>
            <a:off x="6686479" y="1746854"/>
            <a:ext cx="385698" cy="385344"/>
            <a:chOff x="3366004" y="1932067"/>
            <a:chExt cx="385698" cy="385344"/>
          </a:xfrm>
        </p:grpSpPr>
        <p:sp>
          <p:nvSpPr>
            <p:cNvPr id="951" name="Google Shape;951;p48"/>
            <p:cNvSpPr/>
            <p:nvPr/>
          </p:nvSpPr>
          <p:spPr>
            <a:xfrm>
              <a:off x="3366004" y="1932067"/>
              <a:ext cx="385698" cy="385344"/>
            </a:xfrm>
            <a:custGeom>
              <a:avLst/>
              <a:gdLst/>
              <a:ahLst/>
              <a:cxnLst/>
              <a:rect l="l" t="t" r="r" b="b"/>
              <a:pathLst>
                <a:path w="10917" h="10907" extrusionOk="0">
                  <a:moveTo>
                    <a:pt x="9952" y="641"/>
                  </a:moveTo>
                  <a:cubicBezTo>
                    <a:pt x="10125" y="641"/>
                    <a:pt x="10277" y="783"/>
                    <a:pt x="10277" y="955"/>
                  </a:cubicBezTo>
                  <a:lnTo>
                    <a:pt x="10277" y="7353"/>
                  </a:lnTo>
                  <a:cubicBezTo>
                    <a:pt x="10277" y="7526"/>
                    <a:pt x="10125" y="7668"/>
                    <a:pt x="9952" y="7668"/>
                  </a:cubicBezTo>
                  <a:lnTo>
                    <a:pt x="965" y="7668"/>
                  </a:lnTo>
                  <a:cubicBezTo>
                    <a:pt x="793" y="7668"/>
                    <a:pt x="640" y="7526"/>
                    <a:pt x="640" y="7353"/>
                  </a:cubicBezTo>
                  <a:lnTo>
                    <a:pt x="640" y="955"/>
                  </a:lnTo>
                  <a:cubicBezTo>
                    <a:pt x="640" y="783"/>
                    <a:pt x="793" y="641"/>
                    <a:pt x="965" y="641"/>
                  </a:cubicBezTo>
                  <a:close/>
                  <a:moveTo>
                    <a:pt x="6419" y="8307"/>
                  </a:moveTo>
                  <a:lnTo>
                    <a:pt x="6419" y="10267"/>
                  </a:lnTo>
                  <a:lnTo>
                    <a:pt x="4499" y="10267"/>
                  </a:lnTo>
                  <a:lnTo>
                    <a:pt x="4499" y="8307"/>
                  </a:lnTo>
                  <a:close/>
                  <a:moveTo>
                    <a:pt x="965" y="1"/>
                  </a:moveTo>
                  <a:cubicBezTo>
                    <a:pt x="437" y="1"/>
                    <a:pt x="1" y="427"/>
                    <a:pt x="1" y="955"/>
                  </a:cubicBezTo>
                  <a:lnTo>
                    <a:pt x="1" y="7353"/>
                  </a:lnTo>
                  <a:cubicBezTo>
                    <a:pt x="1" y="7881"/>
                    <a:pt x="437" y="8307"/>
                    <a:pt x="965" y="8307"/>
                  </a:cubicBezTo>
                  <a:lnTo>
                    <a:pt x="3860" y="8307"/>
                  </a:lnTo>
                  <a:lnTo>
                    <a:pt x="3860" y="10267"/>
                  </a:lnTo>
                  <a:lnTo>
                    <a:pt x="2905" y="10267"/>
                  </a:lnTo>
                  <a:cubicBezTo>
                    <a:pt x="2722" y="10267"/>
                    <a:pt x="2580" y="10410"/>
                    <a:pt x="2580" y="10582"/>
                  </a:cubicBezTo>
                  <a:cubicBezTo>
                    <a:pt x="2580" y="10765"/>
                    <a:pt x="2722" y="10907"/>
                    <a:pt x="2905" y="10907"/>
                  </a:cubicBezTo>
                  <a:lnTo>
                    <a:pt x="8012" y="10907"/>
                  </a:lnTo>
                  <a:cubicBezTo>
                    <a:pt x="8195" y="10907"/>
                    <a:pt x="8337" y="10765"/>
                    <a:pt x="8337" y="10582"/>
                  </a:cubicBezTo>
                  <a:cubicBezTo>
                    <a:pt x="8337" y="10410"/>
                    <a:pt x="8195" y="10267"/>
                    <a:pt x="8012" y="10267"/>
                  </a:cubicBezTo>
                  <a:lnTo>
                    <a:pt x="7058" y="10267"/>
                  </a:lnTo>
                  <a:lnTo>
                    <a:pt x="7058" y="8307"/>
                  </a:lnTo>
                  <a:lnTo>
                    <a:pt x="9952" y="8307"/>
                  </a:lnTo>
                  <a:cubicBezTo>
                    <a:pt x="10480" y="8307"/>
                    <a:pt x="10917" y="7881"/>
                    <a:pt x="10917" y="7353"/>
                  </a:cubicBezTo>
                  <a:lnTo>
                    <a:pt x="10917" y="955"/>
                  </a:lnTo>
                  <a:cubicBezTo>
                    <a:pt x="10917" y="427"/>
                    <a:pt x="10480" y="1"/>
                    <a:pt x="9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3547566" y="2022477"/>
              <a:ext cx="22611" cy="67480"/>
            </a:xfrm>
            <a:custGeom>
              <a:avLst/>
              <a:gdLst/>
              <a:ahLst/>
              <a:cxnLst/>
              <a:rect l="l" t="t" r="r" b="b"/>
              <a:pathLst>
                <a:path w="640" h="1910" extrusionOk="0">
                  <a:moveTo>
                    <a:pt x="325" y="1"/>
                  </a:moveTo>
                  <a:cubicBezTo>
                    <a:pt x="142" y="1"/>
                    <a:pt x="0" y="143"/>
                    <a:pt x="0" y="316"/>
                  </a:cubicBezTo>
                  <a:lnTo>
                    <a:pt x="0" y="1595"/>
                  </a:lnTo>
                  <a:cubicBezTo>
                    <a:pt x="0" y="1768"/>
                    <a:pt x="142" y="1910"/>
                    <a:pt x="325" y="1910"/>
                  </a:cubicBezTo>
                  <a:cubicBezTo>
                    <a:pt x="497" y="1910"/>
                    <a:pt x="639" y="1768"/>
                    <a:pt x="639" y="1595"/>
                  </a:cubicBezTo>
                  <a:lnTo>
                    <a:pt x="639" y="316"/>
                  </a:ln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3547566" y="2112533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5" y="1"/>
                  </a:moveTo>
                  <a:cubicBezTo>
                    <a:pt x="142" y="1"/>
                    <a:pt x="0" y="14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cubicBezTo>
                    <a:pt x="497" y="640"/>
                    <a:pt x="639" y="498"/>
                    <a:pt x="639" y="326"/>
                  </a:cubicBez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3467897" y="1975594"/>
              <a:ext cx="181914" cy="206575"/>
            </a:xfrm>
            <a:custGeom>
              <a:avLst/>
              <a:gdLst/>
              <a:ahLst/>
              <a:cxnLst/>
              <a:rect l="l" t="t" r="r" b="b"/>
              <a:pathLst>
                <a:path w="5149" h="5847" extrusionOk="0">
                  <a:moveTo>
                    <a:pt x="2580" y="688"/>
                  </a:moveTo>
                  <a:lnTo>
                    <a:pt x="4509" y="1805"/>
                  </a:lnTo>
                  <a:lnTo>
                    <a:pt x="4509" y="4039"/>
                  </a:lnTo>
                  <a:lnTo>
                    <a:pt x="2580" y="5156"/>
                  </a:lnTo>
                  <a:lnTo>
                    <a:pt x="640" y="4039"/>
                  </a:lnTo>
                  <a:lnTo>
                    <a:pt x="640" y="1805"/>
                  </a:lnTo>
                  <a:lnTo>
                    <a:pt x="2580" y="688"/>
                  </a:lnTo>
                  <a:close/>
                  <a:moveTo>
                    <a:pt x="2575" y="0"/>
                  </a:moveTo>
                  <a:cubicBezTo>
                    <a:pt x="2522" y="0"/>
                    <a:pt x="2468" y="13"/>
                    <a:pt x="2418" y="38"/>
                  </a:cubicBezTo>
                  <a:lnTo>
                    <a:pt x="163" y="1338"/>
                  </a:lnTo>
                  <a:cubicBezTo>
                    <a:pt x="62" y="1399"/>
                    <a:pt x="1" y="1501"/>
                    <a:pt x="1" y="1623"/>
                  </a:cubicBezTo>
                  <a:lnTo>
                    <a:pt x="1" y="4222"/>
                  </a:lnTo>
                  <a:cubicBezTo>
                    <a:pt x="1" y="4333"/>
                    <a:pt x="62" y="4445"/>
                    <a:pt x="163" y="4506"/>
                  </a:cubicBezTo>
                  <a:lnTo>
                    <a:pt x="2418" y="5806"/>
                  </a:lnTo>
                  <a:cubicBezTo>
                    <a:pt x="2468" y="5836"/>
                    <a:pt x="2519" y="5847"/>
                    <a:pt x="2580" y="5847"/>
                  </a:cubicBezTo>
                  <a:cubicBezTo>
                    <a:pt x="2630" y="5847"/>
                    <a:pt x="2682" y="5836"/>
                    <a:pt x="2732" y="5806"/>
                  </a:cubicBezTo>
                  <a:lnTo>
                    <a:pt x="4986" y="4506"/>
                  </a:lnTo>
                  <a:cubicBezTo>
                    <a:pt x="5088" y="4445"/>
                    <a:pt x="5149" y="4333"/>
                    <a:pt x="5149" y="4222"/>
                  </a:cubicBezTo>
                  <a:lnTo>
                    <a:pt x="5149" y="1623"/>
                  </a:lnTo>
                  <a:cubicBezTo>
                    <a:pt x="5149" y="1501"/>
                    <a:pt x="5088" y="1399"/>
                    <a:pt x="4986" y="1338"/>
                  </a:cubicBezTo>
                  <a:lnTo>
                    <a:pt x="2732" y="38"/>
                  </a:lnTo>
                  <a:cubicBezTo>
                    <a:pt x="2681" y="13"/>
                    <a:pt x="2628" y="0"/>
                    <a:pt x="2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2. Funktionsweise der Website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552" name="Google Shape;552;p31"/>
          <p:cNvGraphicFramePr/>
          <p:nvPr>
            <p:extLst>
              <p:ext uri="{D42A27DB-BD31-4B8C-83A1-F6EECF244321}">
                <p14:modId xmlns:p14="http://schemas.microsoft.com/office/powerpoint/2010/main" val="3378051435"/>
              </p:ext>
            </p:extLst>
          </p:nvPr>
        </p:nvGraphicFramePr>
        <p:xfrm>
          <a:off x="319669" y="1432369"/>
          <a:ext cx="8504662" cy="3147221"/>
        </p:xfrm>
        <a:graphic>
          <a:graphicData uri="http://schemas.openxmlformats.org/drawingml/2006/table">
            <a:tbl>
              <a:tblPr>
                <a:noFill/>
                <a:tableStyleId>{59CADED0-F246-49F6-8FD9-16B1AD8C7131}</a:tableStyleId>
              </a:tblPr>
              <a:tblGrid>
                <a:gridCol w="289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Start Bildschrim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Auf 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dem Start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Bildschirm ist der Name der Website als auch die Funktionen Login und Registrieren zu sehen.</a:t>
                      </a:r>
                      <a:endParaRPr sz="1200" dirty="0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Login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Inconsolata" pitchFamily="1" charset="0"/>
                          <a:ea typeface="Inconsolata" pitchFamily="1" charset="0"/>
                        </a:rPr>
                        <a:t>Der Login-Screen ermöglicht es den Nutzern/ sich mit einem bestehenden Konto anzumelden. </a:t>
                      </a:r>
                      <a:endParaRPr lang="en-US" sz="1200" dirty="0">
                        <a:solidFill>
                          <a:schemeClr val="tx1"/>
                        </a:solidFill>
                        <a:latin typeface="Inconsolata" pitchFamily="1" charset="0"/>
                        <a:ea typeface="Inconsolata" pitchFamily="1" charset="0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Registrierung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Erstellung eines Kontos für den Nutzer.</a:t>
                      </a:r>
                      <a:endParaRPr sz="1200" dirty="0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Filme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Inconsolata" pitchFamily="1" charset="0"/>
                          <a:ea typeface="Inconsolata" pitchFamily="1" charset="0"/>
                        </a:rPr>
                        <a:t>Der Haupt-Screen für das durchsehen von Filmen.</a:t>
                      </a:r>
                      <a:endParaRPr sz="1200" dirty="0">
                        <a:solidFill>
                          <a:schemeClr val="tx1"/>
                        </a:solidFill>
                        <a:latin typeface="Inconsolata" pitchFamily="1" charset="0"/>
                        <a:ea typeface="Inconsolata" pitchFamily="1" charset="0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Gruppen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Hier können Nutzer mit mehreren Personen eine Gruppe erstellen und sich verabreden.</a:t>
                      </a:r>
                      <a:endParaRPr sz="1200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Match</a:t>
                      </a:r>
                      <a:endParaRPr sz="11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Inconsolata" pitchFamily="1" charset="0"/>
                          <a:ea typeface="Inconsolata" pitchFamily="1" charset="0"/>
                        </a:rPr>
                        <a:t>Zeigt alle Filme an bei denen es Matches zwischen den Nutzern gibt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1200" dirty="0">
                        <a:solidFill>
                          <a:schemeClr val="tx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6" name="Google Shape;556;p31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CE837080-E9B4-9B52-4E5D-11E625AED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E17A16A0-CA10-F682-A368-13207B54CB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3282" y="2887663"/>
            <a:ext cx="610460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Design und Entscheidungen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DC490A83-EF22-E178-C47A-CF83A0F813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B3D3A58E-B017-71FF-A298-7F044ACED6FD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BF1C0F05-E0FC-EF54-F15F-A12E6878C33D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865EE333-3669-8288-F26C-0984B397EA32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8B6789AC-2E4F-3A04-A9C3-E51E9C10F495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B57FC163-8F29-35A5-9EE7-E4F3BA59D97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399" y="631900"/>
            <a:ext cx="5553453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&lt;Modul: Full-Stack Web Development </a:t>
            </a:r>
            <a:r>
              <a:rPr lang="en-US" dirty="0" err="1"/>
              <a:t>WiSe</a:t>
            </a:r>
            <a:r>
              <a:rPr lang="en-US" dirty="0"/>
              <a:t> 24/25&gt;</a:t>
            </a:r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63949618-5026-F4D1-4CFE-02CC71F0A342}"/>
              </a:ext>
            </a:extLst>
          </p:cNvPr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81DC4460-FE2B-FBCC-11D1-A6FCBA559CB9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135;p54">
            <a:extLst>
              <a:ext uri="{FF2B5EF4-FFF2-40B4-BE49-F238E27FC236}">
                <a16:creationId xmlns:a16="http://schemas.microsoft.com/office/drawing/2014/main" id="{9AA4927F-C3F9-EF60-D00C-E928840A2D0D}"/>
              </a:ext>
            </a:extLst>
          </p:cNvPr>
          <p:cNvGrpSpPr/>
          <p:nvPr/>
        </p:nvGrpSpPr>
        <p:grpSpPr>
          <a:xfrm>
            <a:off x="1610303" y="1746828"/>
            <a:ext cx="385344" cy="385344"/>
            <a:chOff x="4717101" y="1160033"/>
            <a:chExt cx="385344" cy="385344"/>
          </a:xfrm>
        </p:grpSpPr>
        <p:sp>
          <p:nvSpPr>
            <p:cNvPr id="3" name="Google Shape;1136;p54">
              <a:extLst>
                <a:ext uri="{FF2B5EF4-FFF2-40B4-BE49-F238E27FC236}">
                  <a16:creationId xmlns:a16="http://schemas.microsoft.com/office/drawing/2014/main" id="{001383E9-16C9-8075-F45F-2A385FF8893E}"/>
                </a:ext>
              </a:extLst>
            </p:cNvPr>
            <p:cNvSpPr/>
            <p:nvPr/>
          </p:nvSpPr>
          <p:spPr>
            <a:xfrm>
              <a:off x="4875698" y="1409711"/>
              <a:ext cx="47378" cy="67834"/>
            </a:xfrm>
            <a:custGeom>
              <a:avLst/>
              <a:gdLst/>
              <a:ahLst/>
              <a:cxnLst/>
              <a:rect l="l" t="t" r="r" b="b"/>
              <a:pathLst>
                <a:path w="1341" h="1920" extrusionOk="0">
                  <a:moveTo>
                    <a:pt x="985" y="1"/>
                  </a:moveTo>
                  <a:cubicBezTo>
                    <a:pt x="904" y="1"/>
                    <a:pt x="822" y="31"/>
                    <a:pt x="761" y="92"/>
                  </a:cubicBezTo>
                  <a:lnTo>
                    <a:pt x="122" y="732"/>
                  </a:lnTo>
                  <a:cubicBezTo>
                    <a:pt x="0" y="854"/>
                    <a:pt x="0" y="1057"/>
                    <a:pt x="122" y="1189"/>
                  </a:cubicBezTo>
                  <a:lnTo>
                    <a:pt x="761" y="1828"/>
                  </a:lnTo>
                  <a:cubicBezTo>
                    <a:pt x="822" y="1889"/>
                    <a:pt x="904" y="1920"/>
                    <a:pt x="985" y="1920"/>
                  </a:cubicBezTo>
                  <a:cubicBezTo>
                    <a:pt x="1066" y="1920"/>
                    <a:pt x="1147" y="1889"/>
                    <a:pt x="1208" y="1828"/>
                  </a:cubicBezTo>
                  <a:cubicBezTo>
                    <a:pt x="1341" y="1697"/>
                    <a:pt x="1341" y="1494"/>
                    <a:pt x="1208" y="1372"/>
                  </a:cubicBezTo>
                  <a:lnTo>
                    <a:pt x="802" y="955"/>
                  </a:lnTo>
                  <a:lnTo>
                    <a:pt x="1208" y="549"/>
                  </a:lnTo>
                  <a:cubicBezTo>
                    <a:pt x="1341" y="417"/>
                    <a:pt x="1341" y="224"/>
                    <a:pt x="1208" y="92"/>
                  </a:cubicBezTo>
                  <a:cubicBezTo>
                    <a:pt x="1147" y="31"/>
                    <a:pt x="1066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7;p54">
              <a:extLst>
                <a:ext uri="{FF2B5EF4-FFF2-40B4-BE49-F238E27FC236}">
                  <a16:creationId xmlns:a16="http://schemas.microsoft.com/office/drawing/2014/main" id="{DAC52AFF-9767-5CD0-8A53-AA0CC83930DB}"/>
                </a:ext>
              </a:extLst>
            </p:cNvPr>
            <p:cNvSpPr/>
            <p:nvPr/>
          </p:nvSpPr>
          <p:spPr>
            <a:xfrm>
              <a:off x="4988331" y="1409711"/>
              <a:ext cx="47413" cy="67834"/>
            </a:xfrm>
            <a:custGeom>
              <a:avLst/>
              <a:gdLst/>
              <a:ahLst/>
              <a:cxnLst/>
              <a:rect l="l" t="t" r="r" b="b"/>
              <a:pathLst>
                <a:path w="1342" h="1920" extrusionOk="0">
                  <a:moveTo>
                    <a:pt x="355" y="1"/>
                  </a:moveTo>
                  <a:cubicBezTo>
                    <a:pt x="272" y="1"/>
                    <a:pt x="188" y="31"/>
                    <a:pt x="123" y="92"/>
                  </a:cubicBezTo>
                  <a:cubicBezTo>
                    <a:pt x="1" y="224"/>
                    <a:pt x="1" y="417"/>
                    <a:pt x="123" y="549"/>
                  </a:cubicBezTo>
                  <a:lnTo>
                    <a:pt x="539" y="955"/>
                  </a:lnTo>
                  <a:lnTo>
                    <a:pt x="123" y="1372"/>
                  </a:lnTo>
                  <a:cubicBezTo>
                    <a:pt x="1" y="1494"/>
                    <a:pt x="1" y="1697"/>
                    <a:pt x="123" y="1828"/>
                  </a:cubicBezTo>
                  <a:cubicBezTo>
                    <a:pt x="188" y="1889"/>
                    <a:pt x="272" y="1920"/>
                    <a:pt x="355" y="1920"/>
                  </a:cubicBezTo>
                  <a:cubicBezTo>
                    <a:pt x="437" y="1920"/>
                    <a:pt x="518" y="1889"/>
                    <a:pt x="579" y="1828"/>
                  </a:cubicBezTo>
                  <a:lnTo>
                    <a:pt x="1219" y="1189"/>
                  </a:lnTo>
                  <a:cubicBezTo>
                    <a:pt x="1341" y="1057"/>
                    <a:pt x="1341" y="854"/>
                    <a:pt x="1219" y="732"/>
                  </a:cubicBezTo>
                  <a:lnTo>
                    <a:pt x="579" y="92"/>
                  </a:lnTo>
                  <a:cubicBezTo>
                    <a:pt x="518" y="31"/>
                    <a:pt x="43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8;p54">
              <a:extLst>
                <a:ext uri="{FF2B5EF4-FFF2-40B4-BE49-F238E27FC236}">
                  <a16:creationId xmlns:a16="http://schemas.microsoft.com/office/drawing/2014/main" id="{104CC3E0-1238-A0EA-E769-505499023511}"/>
                </a:ext>
              </a:extLst>
            </p:cNvPr>
            <p:cNvSpPr/>
            <p:nvPr/>
          </p:nvSpPr>
          <p:spPr>
            <a:xfrm>
              <a:off x="4932015" y="1387170"/>
              <a:ext cx="47378" cy="112950"/>
            </a:xfrm>
            <a:custGeom>
              <a:avLst/>
              <a:gdLst/>
              <a:ahLst/>
              <a:cxnLst/>
              <a:rect l="l" t="t" r="r" b="b"/>
              <a:pathLst>
                <a:path w="1341" h="3197" extrusionOk="0">
                  <a:moveTo>
                    <a:pt x="990" y="0"/>
                  </a:moveTo>
                  <a:cubicBezTo>
                    <a:pt x="846" y="0"/>
                    <a:pt x="716" y="96"/>
                    <a:pt x="681" y="243"/>
                  </a:cubicBezTo>
                  <a:lnTo>
                    <a:pt x="41" y="2802"/>
                  </a:lnTo>
                  <a:cubicBezTo>
                    <a:pt x="0" y="2974"/>
                    <a:pt x="102" y="3147"/>
                    <a:pt x="275" y="3188"/>
                  </a:cubicBezTo>
                  <a:cubicBezTo>
                    <a:pt x="300" y="3194"/>
                    <a:pt x="326" y="3197"/>
                    <a:pt x="351" y="3197"/>
                  </a:cubicBezTo>
                  <a:cubicBezTo>
                    <a:pt x="495" y="3197"/>
                    <a:pt x="626" y="3101"/>
                    <a:pt x="661" y="2954"/>
                  </a:cubicBezTo>
                  <a:lnTo>
                    <a:pt x="1300" y="395"/>
                  </a:lnTo>
                  <a:cubicBezTo>
                    <a:pt x="1341" y="223"/>
                    <a:pt x="1239" y="50"/>
                    <a:pt x="1067" y="9"/>
                  </a:cubicBezTo>
                  <a:cubicBezTo>
                    <a:pt x="1041" y="3"/>
                    <a:pt x="1015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9;p54">
              <a:extLst>
                <a:ext uri="{FF2B5EF4-FFF2-40B4-BE49-F238E27FC236}">
                  <a16:creationId xmlns:a16="http://schemas.microsoft.com/office/drawing/2014/main" id="{0E541AE4-B80C-1031-0310-D0DDC9826A12}"/>
                </a:ext>
              </a:extLst>
            </p:cNvPr>
            <p:cNvSpPr/>
            <p:nvPr/>
          </p:nvSpPr>
          <p:spPr>
            <a:xfrm>
              <a:off x="4717101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6428" y="640"/>
                  </a:moveTo>
                  <a:lnTo>
                    <a:pt x="6428" y="1270"/>
                  </a:lnTo>
                  <a:lnTo>
                    <a:pt x="640" y="1270"/>
                  </a:lnTo>
                  <a:lnTo>
                    <a:pt x="640" y="640"/>
                  </a:lnTo>
                  <a:close/>
                  <a:moveTo>
                    <a:pt x="7708" y="640"/>
                  </a:moveTo>
                  <a:lnTo>
                    <a:pt x="7708" y="1270"/>
                  </a:lnTo>
                  <a:lnTo>
                    <a:pt x="7069" y="1270"/>
                  </a:lnTo>
                  <a:lnTo>
                    <a:pt x="7069" y="640"/>
                  </a:lnTo>
                  <a:close/>
                  <a:moveTo>
                    <a:pt x="8987" y="4509"/>
                  </a:moveTo>
                  <a:lnTo>
                    <a:pt x="8987" y="5149"/>
                  </a:lnTo>
                  <a:lnTo>
                    <a:pt x="3240" y="5149"/>
                  </a:lnTo>
                  <a:lnTo>
                    <a:pt x="3240" y="4509"/>
                  </a:lnTo>
                  <a:close/>
                  <a:moveTo>
                    <a:pt x="10267" y="4509"/>
                  </a:moveTo>
                  <a:lnTo>
                    <a:pt x="10267" y="5149"/>
                  </a:lnTo>
                  <a:lnTo>
                    <a:pt x="9628" y="5149"/>
                  </a:lnTo>
                  <a:lnTo>
                    <a:pt x="9628" y="4509"/>
                  </a:lnTo>
                  <a:close/>
                  <a:moveTo>
                    <a:pt x="7708" y="1909"/>
                  </a:moveTo>
                  <a:lnTo>
                    <a:pt x="7708" y="3869"/>
                  </a:lnTo>
                  <a:lnTo>
                    <a:pt x="2915" y="3869"/>
                  </a:lnTo>
                  <a:cubicBezTo>
                    <a:pt x="2743" y="3869"/>
                    <a:pt x="2601" y="4011"/>
                    <a:pt x="2601" y="4194"/>
                  </a:cubicBezTo>
                  <a:lnTo>
                    <a:pt x="2601" y="6428"/>
                  </a:lnTo>
                  <a:lnTo>
                    <a:pt x="640" y="6428"/>
                  </a:lnTo>
                  <a:lnTo>
                    <a:pt x="640" y="1909"/>
                  </a:lnTo>
                  <a:close/>
                  <a:moveTo>
                    <a:pt x="10267" y="5788"/>
                  </a:moveTo>
                  <a:lnTo>
                    <a:pt x="10267" y="10267"/>
                  </a:lnTo>
                  <a:lnTo>
                    <a:pt x="3240" y="10267"/>
                  </a:lnTo>
                  <a:lnTo>
                    <a:pt x="3240" y="5788"/>
                  </a:lnTo>
                  <a:close/>
                  <a:moveTo>
                    <a:pt x="315" y="0"/>
                  </a:moveTo>
                  <a:cubicBezTo>
                    <a:pt x="143" y="0"/>
                    <a:pt x="1" y="142"/>
                    <a:pt x="1" y="315"/>
                  </a:cubicBezTo>
                  <a:lnTo>
                    <a:pt x="1" y="6753"/>
                  </a:lnTo>
                  <a:cubicBezTo>
                    <a:pt x="1" y="6925"/>
                    <a:pt x="143" y="7068"/>
                    <a:pt x="315" y="7068"/>
                  </a:cubicBezTo>
                  <a:lnTo>
                    <a:pt x="2601" y="7068"/>
                  </a:lnTo>
                  <a:lnTo>
                    <a:pt x="2601" y="10581"/>
                  </a:lnTo>
                  <a:cubicBezTo>
                    <a:pt x="2601" y="10764"/>
                    <a:pt x="2743" y="10906"/>
                    <a:pt x="2915" y="10906"/>
                  </a:cubicBezTo>
                  <a:lnTo>
                    <a:pt x="10582" y="10906"/>
                  </a:lnTo>
                  <a:cubicBezTo>
                    <a:pt x="10765" y="10906"/>
                    <a:pt x="10907" y="10764"/>
                    <a:pt x="10907" y="10581"/>
                  </a:cubicBezTo>
                  <a:lnTo>
                    <a:pt x="10907" y="4194"/>
                  </a:lnTo>
                  <a:cubicBezTo>
                    <a:pt x="10907" y="4011"/>
                    <a:pt x="10765" y="3869"/>
                    <a:pt x="10582" y="3869"/>
                  </a:cubicBezTo>
                  <a:lnTo>
                    <a:pt x="8348" y="3869"/>
                  </a:lnTo>
                  <a:lnTo>
                    <a:pt x="8348" y="315"/>
                  </a:lnTo>
                  <a:cubicBezTo>
                    <a:pt x="8348" y="142"/>
                    <a:pt x="8206" y="0"/>
                    <a:pt x="8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967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ollage enthält.&#10;&#10;Automatisch generierte Beschreibung">
            <a:extLst>
              <a:ext uri="{FF2B5EF4-FFF2-40B4-BE49-F238E27FC236}">
                <a16:creationId xmlns:a16="http://schemas.microsoft.com/office/drawing/2014/main" id="{9A8F36E9-DD27-F464-C250-B3F8B03C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653"/>
            <a:ext cx="9144000" cy="45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21937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veloper Portfolio by Slidesgo">
  <a:themeElements>
    <a:clrScheme name="Simple Light">
      <a:dk1>
        <a:srgbClr val="FFFFFF"/>
      </a:dk1>
      <a:lt1>
        <a:srgbClr val="022A46"/>
      </a:lt1>
      <a:dk2>
        <a:srgbClr val="72FFDD"/>
      </a:dk2>
      <a:lt2>
        <a:srgbClr val="72FFFF"/>
      </a:lt2>
      <a:accent1>
        <a:srgbClr val="0D3A5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Bildschirmpräsentation (16:9)</PresentationFormat>
  <Paragraphs>95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Inconsolata</vt:lpstr>
      <vt:lpstr>Inconsolata Medium</vt:lpstr>
      <vt:lpstr>Arial</vt:lpstr>
      <vt:lpstr>Blinker</vt:lpstr>
      <vt:lpstr>Web Developer Portfolio by Slidesgo</vt:lpstr>
      <vt:lpstr>  &lt;//RedList//&gt; </vt:lpstr>
      <vt:lpstr>PowerPoint-Präsentation</vt:lpstr>
      <vt:lpstr>1.</vt:lpstr>
      <vt:lpstr>&lt;//Unser Leitgedanke //&gt;</vt:lpstr>
      <vt:lpstr>1. Unser Leitgedanke</vt:lpstr>
      <vt:lpstr>&lt;// Funktionsweise der Website//&gt;</vt:lpstr>
      <vt:lpstr>2. Funktionsweise der Website</vt:lpstr>
      <vt:lpstr>&lt;//Design und Entscheidungen//&gt;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&lt;// Umfang und Prioritäten zur Abgabe//&gt;</vt:lpstr>
      <vt:lpstr>4. Umfang und Prioritäten zur Abgabe</vt:lpstr>
      <vt:lpstr>Quellen</vt:lpstr>
      <vt:lpstr>Quellen</vt:lpstr>
      <vt:lpstr>&lt;//Habt Ihr noch Fragen?//&gt;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Wladimir Evdokimov</dc:creator>
  <cp:lastModifiedBy>Wladimir Evdokimov</cp:lastModifiedBy>
  <cp:revision>16</cp:revision>
  <dcterms:modified xsi:type="dcterms:W3CDTF">2025-02-14T12:51:28Z</dcterms:modified>
</cp:coreProperties>
</file>