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b13f077f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b13f077f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b13f077f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b13f077f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b13f077f1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b13f077f1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de795ad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de795ad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de795adc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de795adc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b13f077f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b13f077f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df9c7721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df9c7721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Shikhargupta/Spiking-Neural-Network?tab=readme-ov-file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mc.ncbi.nlm.nih.gov/articles/PMC3812737/" TargetMode="External"/><Relationship Id="rId4" Type="http://schemas.openxmlformats.org/officeDocument/2006/relationships/hyperlink" Target="https://www.humanbrainproject.eu/e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Human Brain Project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Nestor de Jesus Quiñonez Ramirez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es?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Investigación </a:t>
            </a:r>
            <a:r>
              <a:rPr lang="es-419"/>
              <a:t>interdisciplinaria</a:t>
            </a:r>
            <a:r>
              <a:rPr lang="es-419"/>
              <a:t> bajo el programa Future and Emerging Technologies (FET) Flagship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Lanzada oficialmente en el 2013 y </a:t>
            </a:r>
            <a:r>
              <a:rPr lang="es-419"/>
              <a:t>finalizó</a:t>
            </a:r>
            <a:r>
              <a:rPr lang="es-419"/>
              <a:t> en el 2023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</a:t>
            </a:r>
            <a:r>
              <a:rPr lang="es-419"/>
              <a:t>ntender el cerebro humano a través de simulaciones digitales avanzadas</a:t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>
            <a:off x="3267650" y="3420525"/>
            <a:ext cx="5663400" cy="1509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7662" y="3507825"/>
            <a:ext cx="5404974" cy="105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</a:t>
            </a:r>
            <a:endParaRPr/>
          </a:p>
        </p:txBody>
      </p:sp>
      <p:sp>
        <p:nvSpPr>
          <p:cNvPr id="143" name="Google Shape;143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Simular el cerebro humano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Avanzar en la neurociencia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Crear infraestructuras digitales para la ciencia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Inspirar nuevas tecnologías de IA</a:t>
            </a: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825" y="1633750"/>
            <a:ext cx="2556025" cy="255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Relación con la IA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HBP buscó aportar al desarrollo de una IA más cercana a la inteligencia humana, no simplemente imitando resultados, sino emulando procesos cerebrales.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Patrones reales de conectividad cerebral (connectome)</a:t>
            </a:r>
            <a:br>
              <a:rPr lang="es-419"/>
            </a:br>
            <a:r>
              <a:rPr lang="es-419"/>
              <a:t>Redes Neuronales de Picos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Plasticidad sináptica.</a:t>
            </a:r>
            <a:br>
              <a:rPr lang="es-419"/>
            </a:br>
            <a:r>
              <a:rPr lang="es-419"/>
              <a:t>Modelos basados en Hebbian Learning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1100" y="2631318"/>
            <a:ext cx="1493750" cy="205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Spiking-Neural-Network</a:t>
            </a:r>
            <a:endParaRPr/>
          </a:p>
        </p:txBody>
      </p:sp>
      <p:sp>
        <p:nvSpPr>
          <p:cNvPr id="157" name="Google Shape;157;p17"/>
          <p:cNvSpPr txBox="1"/>
          <p:nvPr>
            <p:ph idx="1" type="body"/>
          </p:nvPr>
        </p:nvSpPr>
        <p:spPr>
          <a:xfrm>
            <a:off x="819150" y="1990725"/>
            <a:ext cx="45393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 diferencia de las redes neuronales tradicionales, las SNNs no procesan datos en pasos continuos o en valores numéricos estáticos, sino que lo hacen con “pulsos” eléctricos discretos en el tiempo, conocidos como picos (spikes). Las neuronas solo “disparan” cuando la información acumulada supera un umbral.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https://github.com/Shikhargupta/Spiking-Neural-Network?tab=readme-ov-file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8325" y="845596"/>
            <a:ext cx="3218525" cy="33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basados en Hebbian Learning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819150" y="1990725"/>
            <a:ext cx="4836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Hebbian Learning es una regla de aprendizaje inspirada directamente del cerebro. Fue propuesta por el psicólogo canadiense Donald Hebb en 1949, y se resume en la famosa frase: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“Las neuronas que se activan juntas, se conectan más fuerte.”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(“Cells that fire together, wire together.”)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7600" y="1819275"/>
            <a:ext cx="2686050" cy="75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Gracias!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Bibliografía</a:t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Estudio: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https://pmc.ncbi.nlm.nih.gov/articles/PMC3812737/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Página</a:t>
            </a:r>
            <a:r>
              <a:rPr lang="es-419"/>
              <a:t> oficial del proyecto: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https://www.humanbrainproject.eu/en/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