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1" autoAdjust="0"/>
    <p:restoredTop sz="94646" autoAdjust="0"/>
  </p:normalViewPr>
  <p:slideViewPr>
    <p:cSldViewPr>
      <p:cViewPr varScale="1">
        <p:scale>
          <a:sx n="64" d="100"/>
          <a:sy n="64" d="100"/>
        </p:scale>
        <p:origin x="-80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F504-4BF1-4308-8851-F2B94A984B94}" type="datetimeFigureOut">
              <a:rPr lang="en-US" smtClean="0"/>
              <a:t>3/10/2009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EAE1-E877-4AB4-8695-B985F3B83B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F504-4BF1-4308-8851-F2B94A984B94}" type="datetimeFigureOut">
              <a:rPr lang="en-US" smtClean="0"/>
              <a:t>3/10/2009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EAE1-E877-4AB4-8695-B985F3B83B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F504-4BF1-4308-8851-F2B94A984B94}" type="datetimeFigureOut">
              <a:rPr lang="en-US" smtClean="0"/>
              <a:t>3/10/2009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EAE1-E877-4AB4-8695-B985F3B83B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F504-4BF1-4308-8851-F2B94A984B94}" type="datetimeFigureOut">
              <a:rPr lang="en-US" smtClean="0"/>
              <a:t>3/10/2009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EAE1-E877-4AB4-8695-B985F3B83B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F504-4BF1-4308-8851-F2B94A984B94}" type="datetimeFigureOut">
              <a:rPr lang="en-US" smtClean="0"/>
              <a:t>3/10/2009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EAE1-E877-4AB4-8695-B985F3B83B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F504-4BF1-4308-8851-F2B94A984B94}" type="datetimeFigureOut">
              <a:rPr lang="en-US" smtClean="0"/>
              <a:t>3/10/2009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EAE1-E877-4AB4-8695-B985F3B83B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F504-4BF1-4308-8851-F2B94A984B94}" type="datetimeFigureOut">
              <a:rPr lang="en-US" smtClean="0"/>
              <a:t>3/10/2009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EAE1-E877-4AB4-8695-B985F3B83B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F504-4BF1-4308-8851-F2B94A984B94}" type="datetimeFigureOut">
              <a:rPr lang="en-US" smtClean="0"/>
              <a:t>3/10/2009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EAE1-E877-4AB4-8695-B985F3B83B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F504-4BF1-4308-8851-F2B94A984B94}" type="datetimeFigureOut">
              <a:rPr lang="en-US" smtClean="0"/>
              <a:t>3/10/2009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EAE1-E877-4AB4-8695-B985F3B83B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F504-4BF1-4308-8851-F2B94A984B94}" type="datetimeFigureOut">
              <a:rPr lang="en-US" smtClean="0"/>
              <a:t>3/10/2009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EAE1-E877-4AB4-8695-B985F3B83B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F504-4BF1-4308-8851-F2B94A984B94}" type="datetimeFigureOut">
              <a:rPr lang="en-US" smtClean="0"/>
              <a:t>3/10/2009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EAE1-E877-4AB4-8695-B985F3B83B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BF504-4BF1-4308-8851-F2B94A984B94}" type="datetimeFigureOut">
              <a:rPr lang="en-US" smtClean="0"/>
              <a:t>3/10/2009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FEAE1-E877-4AB4-8695-B985F3B83B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Contact: Hector Arroyo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E: harroyo@yahoo.com</a:t>
            </a:r>
          </a:p>
          <a:p>
            <a:r>
              <a:rPr lang="en-US" dirty="0" smtClean="0"/>
              <a:t>P: (813) 230-7947 </a:t>
            </a:r>
          </a:p>
          <a:p>
            <a:r>
              <a:rPr lang="en-US" dirty="0" smtClean="0"/>
              <a:t>M: (719) 269-4070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Hans Barlow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N0083727</a:t>
            </a:r>
          </a:p>
          <a:p>
            <a:r>
              <a:rPr lang="en-US" dirty="0" smtClean="0"/>
              <a:t>SSN: 623-06-4066</a:t>
            </a:r>
          </a:p>
          <a:p>
            <a:r>
              <a:rPr lang="en-US" dirty="0" smtClean="0"/>
              <a:t>M: (406) 205-0783</a:t>
            </a:r>
          </a:p>
          <a:p>
            <a:r>
              <a:rPr lang="en-US" dirty="0" smtClean="0"/>
              <a:t>Hans.barlow@gmail.com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Hayden Franks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N0083767</a:t>
            </a:r>
          </a:p>
          <a:p>
            <a:r>
              <a:rPr lang="en-US" dirty="0" smtClean="0"/>
              <a:t>SSN: 347-86-7520</a:t>
            </a:r>
          </a:p>
          <a:p>
            <a:r>
              <a:rPr lang="en-US" dirty="0" smtClean="0"/>
              <a:t>M: 217.563.4747</a:t>
            </a:r>
          </a:p>
          <a:p>
            <a:r>
              <a:rPr lang="en-US" dirty="0" smtClean="0"/>
              <a:t>Hayf86@gmail.com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Chuck Cooke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N0083712</a:t>
            </a:r>
          </a:p>
          <a:p>
            <a:r>
              <a:rPr lang="en-US" dirty="0" smtClean="0"/>
              <a:t>SSN: 610-16-4649</a:t>
            </a:r>
          </a:p>
          <a:p>
            <a:r>
              <a:rPr lang="en-US" dirty="0" smtClean="0"/>
              <a:t>M: (517) 552-9315</a:t>
            </a:r>
          </a:p>
          <a:p>
            <a:r>
              <a:rPr lang="en-US" dirty="0" smtClean="0"/>
              <a:t>ccooke@gmail.com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55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Contact: Hector Arroyo</vt:lpstr>
      <vt:lpstr>Hans Barlow</vt:lpstr>
      <vt:lpstr>Hayden Franks</vt:lpstr>
      <vt:lpstr>Chuck Cooke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Contact: Michelle I. Clemons</dc:title>
  <dc:creator>Victoria Soltero</dc:creator>
  <cp:lastModifiedBy>Victoria Soltero</cp:lastModifiedBy>
  <cp:revision>4</cp:revision>
  <dcterms:created xsi:type="dcterms:W3CDTF">2009-03-10T20:08:19Z</dcterms:created>
  <dcterms:modified xsi:type="dcterms:W3CDTF">2009-03-10T20:23:03Z</dcterms:modified>
</cp:coreProperties>
</file>