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0238700" cy="43195875"/>
  <p:notesSz cx="6669088" cy="9926638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980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96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942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92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0490454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12588545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1468663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16784726" algn="l" defTabSz="419618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>
          <p15:clr>
            <a:srgbClr val="A4A3A4"/>
          </p15:clr>
        </p15:guide>
        <p15:guide id="2" pos="9524">
          <p15:clr>
            <a:srgbClr val="A4A3A4"/>
          </p15:clr>
        </p15:guide>
        <p15:guide id="3" orient="horz" pos="1312">
          <p15:clr>
            <a:srgbClr val="A4A3A4"/>
          </p15:clr>
        </p15:guide>
        <p15:guide id="4" pos="187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9" autoAdjust="0"/>
    <p:restoredTop sz="94671"/>
  </p:normalViewPr>
  <p:slideViewPr>
    <p:cSldViewPr>
      <p:cViewPr>
        <p:scale>
          <a:sx n="50" d="100"/>
          <a:sy n="50" d="100"/>
        </p:scale>
        <p:origin x="29" y="-9518"/>
      </p:cViewPr>
      <p:guideLst>
        <p:guide orient="horz" pos="13605"/>
        <p:guide pos="9524"/>
        <p:guide orient="horz" pos="1312"/>
        <p:guide pos="187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B49EE-D745-4049-B24A-C302CD2E0FA2}" type="datetimeFigureOut">
              <a:rPr lang="de-DE" smtClean="0"/>
              <a:pPr/>
              <a:t>24.05.2020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0" y="744538"/>
            <a:ext cx="26050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2E9B-C103-384D-9B74-0B54F1F361F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29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98091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9618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94272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92363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90454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88545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8663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84726" algn="l" defTabSz="209809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0" y="35096807"/>
            <a:ext cx="30238700" cy="6411871"/>
          </a:xfrm>
          <a:prstGeom prst="rect">
            <a:avLst/>
          </a:prstGeom>
        </p:spPr>
        <p:txBody>
          <a:bodyPr lIns="419618" tIns="209809" rIns="419618" bIns="209809"/>
          <a:lstStyle>
            <a:lvl1pPr>
              <a:buNone/>
              <a:defRPr sz="6400"/>
            </a:lvl1pPr>
          </a:lstStyle>
          <a:p>
            <a:pPr lvl="0"/>
            <a:endParaRPr lang="de-CH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FHNW_H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950" y="947737"/>
            <a:ext cx="9071610" cy="151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20231918" y="41472145"/>
            <a:ext cx="9937856" cy="977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19618" tIns="209809" rIns="419618" bIns="209809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CH" sz="3600" b="1" dirty="0"/>
              <a:t>www.fhnw.ch/technik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5pPr>
      <a:lvl6pPr marL="2098091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6pPr>
      <a:lvl7pPr marL="419618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7pPr>
      <a:lvl8pPr marL="6294272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8pPr>
      <a:lvl9pPr marL="8392363" algn="ctr" rtl="0" fontAlgn="base">
        <a:spcBef>
          <a:spcPct val="0"/>
        </a:spcBef>
        <a:spcAft>
          <a:spcPct val="0"/>
        </a:spcAft>
        <a:defRPr sz="20200">
          <a:solidFill>
            <a:schemeClr val="tx2"/>
          </a:solidFill>
          <a:latin typeface="Arial" charset="0"/>
        </a:defRPr>
      </a:lvl9pPr>
    </p:titleStyle>
    <p:bodyStyle>
      <a:lvl1pPr marL="1573568" indent="-1573568" algn="l" rtl="0" fontAlgn="base">
        <a:spcBef>
          <a:spcPct val="20000"/>
        </a:spcBef>
        <a:spcAft>
          <a:spcPct val="0"/>
        </a:spcAft>
        <a:buChar char="•"/>
        <a:defRPr sz="14700">
          <a:solidFill>
            <a:schemeClr val="tx1"/>
          </a:solidFill>
          <a:latin typeface="+mn-lt"/>
          <a:ea typeface="+mn-ea"/>
          <a:cs typeface="+mn-cs"/>
        </a:defRPr>
      </a:lvl1pPr>
      <a:lvl2pPr marL="3409398" indent="-1311307" algn="l" rtl="0" fontAlgn="base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45227" indent="-1049045" algn="l" rtl="0" fontAlgn="base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43318" indent="-1049045" algn="l" rtl="0" fontAlgn="base">
        <a:spcBef>
          <a:spcPct val="20000"/>
        </a:spcBef>
        <a:spcAft>
          <a:spcPct val="0"/>
        </a:spcAft>
        <a:buChar char="–"/>
        <a:defRPr sz="9200">
          <a:solidFill>
            <a:schemeClr val="tx1"/>
          </a:solidFill>
          <a:latin typeface="+mn-lt"/>
        </a:defRPr>
      </a:lvl4pPr>
      <a:lvl5pPr marL="944140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5pPr>
      <a:lvl6pPr marL="11539499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3637590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5735681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7833772" indent="-1049045" algn="l" rtl="0" fontAlgn="base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1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2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3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4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5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3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26" algn="l" defTabSz="419618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/>
          <p:cNvSpPr txBox="1">
            <a:spLocks/>
          </p:cNvSpPr>
          <p:nvPr/>
        </p:nvSpPr>
        <p:spPr>
          <a:xfrm>
            <a:off x="1534668" y="38879857"/>
            <a:ext cx="15672914" cy="4000500"/>
          </a:xfrm>
          <a:prstGeom prst="rect">
            <a:avLst/>
          </a:prstGeom>
        </p:spPr>
        <p:txBody>
          <a:bodyPr lIns="419618" tIns="209809" rIns="419618" bIns="209809"/>
          <a:lstStyle/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sz="3600" b="1" kern="0" dirty="0">
                <a:latin typeface="+mn-lt"/>
              </a:rPr>
              <a:t>Studiengang / Semester: </a:t>
            </a:r>
            <a:r>
              <a:rPr lang="de-CH" sz="3600" kern="0" dirty="0">
                <a:latin typeface="+mn-lt"/>
              </a:rPr>
              <a:t>Elektrotechnik FS20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Diplomand</a:t>
            </a:r>
            <a:r>
              <a:rPr lang="de-CH" sz="3600" b="1" kern="0" dirty="0">
                <a:latin typeface="+mn-lt"/>
              </a:rPr>
              <a:t>in:</a:t>
            </a:r>
            <a:r>
              <a:rPr lang="de-CH" sz="3600" kern="0" dirty="0">
                <a:latin typeface="+mn-lt"/>
              </a:rPr>
              <a:t>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Cyrill Horath, Raffael Anklin, Robin Bobst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Auftraggeber: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Manuel Di Cerbo, Matthias Meier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Experte: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-, </a:t>
            </a:r>
            <a:r>
              <a:rPr kumimoji="0" lang="de-CH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dipl.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Ing. ETH</a:t>
            </a: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Dozent	:		</a:t>
            </a:r>
            <a:r>
              <a:rPr kumimoji="0" lang="de-CH" sz="3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lang="de-CH" sz="3600" kern="0" dirty="0"/>
              <a:t>Manuel Di Cerbo</a:t>
            </a: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de-CH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de-CH" sz="3600" kern="0" noProof="0" dirty="0" err="1">
                <a:latin typeface="+mn-lt"/>
              </a:rPr>
              <a:t>manuel.dicerbo@fhnw</a:t>
            </a:r>
            <a:r>
              <a:rPr lang="de-CH" sz="3600" kern="0" dirty="0">
                <a:latin typeface="+mn-lt"/>
              </a:rPr>
              <a:t>.</a:t>
            </a:r>
            <a:r>
              <a:rPr lang="de-CH" sz="3600" kern="0" dirty="0" err="1">
                <a:latin typeface="+mn-lt"/>
              </a:rPr>
              <a:t>ch</a:t>
            </a:r>
            <a:endParaRPr lang="de-CH" sz="3600" kern="0" dirty="0">
              <a:latin typeface="+mn-lt"/>
            </a:endParaRPr>
          </a:p>
          <a:p>
            <a:pPr marL="1573568" lvl="0" indent="-1573568">
              <a:spcBef>
                <a:spcPct val="20000"/>
              </a:spcBef>
              <a:defRPr/>
            </a:pPr>
            <a:r>
              <a:rPr kumimoji="0" lang="de-CH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Matthias Meier, matthias.meier@fhnw.ch</a:t>
            </a:r>
          </a:p>
          <a:p>
            <a:pPr marL="1573568" marR="0" lvl="0" indent="-157356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CH" sz="6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92358" y="1147665"/>
            <a:ext cx="5580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Ausstellungs-Nr</a:t>
            </a:r>
            <a:r>
              <a:rPr lang="de-DE" sz="4800" dirty="0"/>
              <a:t>. </a:t>
            </a:r>
            <a:r>
              <a:rPr lang="de-DE" sz="7200" dirty="0" err="1"/>
              <a:t>Mnn</a:t>
            </a:r>
            <a:endParaRPr lang="de-DE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56412A2A41F643978AE8AD3C541BBE" ma:contentTypeVersion="6" ma:contentTypeDescription="Ein neues Dokument erstellen." ma:contentTypeScope="" ma:versionID="62862c2bf8315f4314429991c49fe5ea">
  <xsd:schema xmlns:xsd="http://www.w3.org/2001/XMLSchema" xmlns:xs="http://www.w3.org/2001/XMLSchema" xmlns:p="http://schemas.microsoft.com/office/2006/metadata/properties" xmlns:ns2="4c71d916-c899-41e8-949b-6b7c34fd7f95" targetNamespace="http://schemas.microsoft.com/office/2006/metadata/properties" ma:root="true" ma:fieldsID="e74884bed6a86ed2796ee6b0dc220983" ns2:_="">
    <xsd:import namespace="4c71d916-c899-41e8-949b-6b7c34fd7f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1d916-c899-41e8-949b-6b7c34fd7f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EF973-0E31-4B08-AC5A-FAC1A9599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71d916-c899-41e8-949b-6b7c34fd7f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733047-34C7-4893-B0A8-D1B8552E46D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c5f5f2-958c-44bd-9179-f1c43ce55659"/>
    <ds:schemaRef ds:uri="c4a6de46-fff0-4b67-b5b8-134b059d306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2E819D-5874-4DBC-9B92-1796538D78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Standarddesign</vt:lpstr>
      <vt:lpstr>PowerPoint-Präsentation</vt:lpstr>
    </vt:vector>
  </TitlesOfParts>
  <Company>Fachhochschule Aargau,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thomd0</dc:creator>
  <cp:lastModifiedBy>Robin Bobst</cp:lastModifiedBy>
  <cp:revision>54</cp:revision>
  <dcterms:created xsi:type="dcterms:W3CDTF">2016-08-24T06:54:02Z</dcterms:created>
  <dcterms:modified xsi:type="dcterms:W3CDTF">2020-05-24T17:04:13Z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0x0101008756412A2A41F643978AE8AD3C541BBE</vt:lpwstr>
  </property>
  <property fmtid="{D5CDD505-2E9C-101B-9397-08002B2CF9AE}" pid="3" name="Dokumententyp">
    <vt:lpwstr/>
  </property>
</Properties>
</file>