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071600" cy="20104100"/>
  <p:notesSz cx="14071600" cy="201041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04" y="-398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5846" y="6232271"/>
            <a:ext cx="11966258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1692" y="11258296"/>
            <a:ext cx="985456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3897" y="4623943"/>
            <a:ext cx="612390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250144" y="4623943"/>
            <a:ext cx="612390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5004" y="441178"/>
            <a:ext cx="4221690" cy="702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3897" y="804164"/>
            <a:ext cx="1267015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3897" y="4623943"/>
            <a:ext cx="1267015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86503" y="18696814"/>
            <a:ext cx="450494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3897" y="18696814"/>
            <a:ext cx="32379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136124" y="18696814"/>
            <a:ext cx="32379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matthias.meier@fhnw.ch" TargetMode="External"/><Relationship Id="rId13" Type="http://schemas.openxmlformats.org/officeDocument/2006/relationships/image" Target="../media/image10.jpg"/><Relationship Id="rId3" Type="http://schemas.openxmlformats.org/officeDocument/2006/relationships/image" Target="../media/image2.jpg"/><Relationship Id="rId7" Type="http://schemas.openxmlformats.org/officeDocument/2006/relationships/hyperlink" Target="mailto:manuel.dicerbo@fhnw.ch" TargetMode="External"/><Relationship Id="rId12" Type="http://schemas.openxmlformats.org/officeDocument/2006/relationships/image" Target="../media/image9.png"/><Relationship Id="rId2" Type="http://schemas.openxmlformats.org/officeDocument/2006/relationships/hyperlink" Target="http://www.fhnw.ch/technik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jp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8329" y="19381685"/>
            <a:ext cx="217170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20" dirty="0">
                <a:latin typeface="Arial"/>
                <a:cs typeface="Arial"/>
                <a:hlinkClick r:id="rId2"/>
              </a:rPr>
              <a:t>ww</a:t>
            </a:r>
            <a:r>
              <a:rPr sz="1650" b="1" spc="-50" dirty="0">
                <a:latin typeface="Arial"/>
                <a:cs typeface="Arial"/>
                <a:hlinkClick r:id="rId2"/>
              </a:rPr>
              <a:t>w</a:t>
            </a:r>
            <a:r>
              <a:rPr sz="1650" b="1" spc="10" dirty="0">
                <a:latin typeface="Arial"/>
                <a:cs typeface="Arial"/>
                <a:hlinkClick r:id="rId2"/>
              </a:rPr>
              <a:t>.fhn</a:t>
            </a:r>
            <a:r>
              <a:rPr sz="1650" b="1" spc="-50" dirty="0">
                <a:latin typeface="Arial"/>
                <a:cs typeface="Arial"/>
                <a:hlinkClick r:id="rId2"/>
              </a:rPr>
              <a:t>w</a:t>
            </a:r>
            <a:r>
              <a:rPr sz="1650" b="1" spc="10" dirty="0">
                <a:latin typeface="Arial"/>
                <a:cs typeface="Arial"/>
                <a:hlinkClick r:id="rId2"/>
              </a:rPr>
              <a:t>.ch/technik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7478" y="1315729"/>
            <a:ext cx="13424535" cy="12045950"/>
            <a:chOff x="357478" y="1315729"/>
            <a:chExt cx="13424535" cy="12045950"/>
          </a:xfrm>
        </p:grpSpPr>
        <p:sp>
          <p:nvSpPr>
            <p:cNvPr id="4" name="object 4"/>
            <p:cNvSpPr/>
            <p:nvPr/>
          </p:nvSpPr>
          <p:spPr>
            <a:xfrm>
              <a:off x="4284817" y="9683219"/>
              <a:ext cx="5249451" cy="36783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9581" y="3562879"/>
              <a:ext cx="2941059" cy="13566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3662" y="3243226"/>
              <a:ext cx="2912110" cy="1865630"/>
            </a:xfrm>
            <a:custGeom>
              <a:avLst/>
              <a:gdLst/>
              <a:ahLst/>
              <a:cxnLst/>
              <a:rect l="l" t="t" r="r" b="b"/>
              <a:pathLst>
                <a:path w="2912109" h="1865629">
                  <a:moveTo>
                    <a:pt x="1138409" y="998324"/>
                  </a:moveTo>
                  <a:lnTo>
                    <a:pt x="1139721" y="950749"/>
                  </a:lnTo>
                  <a:lnTo>
                    <a:pt x="1143612" y="903844"/>
                  </a:lnTo>
                  <a:lnTo>
                    <a:pt x="1150014" y="857675"/>
                  </a:lnTo>
                  <a:lnTo>
                    <a:pt x="1158859" y="812310"/>
                  </a:lnTo>
                  <a:lnTo>
                    <a:pt x="1170081" y="767814"/>
                  </a:lnTo>
                  <a:lnTo>
                    <a:pt x="1183611" y="724252"/>
                  </a:lnTo>
                  <a:lnTo>
                    <a:pt x="1199381" y="681692"/>
                  </a:lnTo>
                  <a:lnTo>
                    <a:pt x="1217325" y="640199"/>
                  </a:lnTo>
                  <a:lnTo>
                    <a:pt x="1237374" y="599840"/>
                  </a:lnTo>
                  <a:lnTo>
                    <a:pt x="1259461" y="560680"/>
                  </a:lnTo>
                  <a:lnTo>
                    <a:pt x="1283518" y="522785"/>
                  </a:lnTo>
                  <a:lnTo>
                    <a:pt x="1309478" y="486223"/>
                  </a:lnTo>
                  <a:lnTo>
                    <a:pt x="1337273" y="451059"/>
                  </a:lnTo>
                  <a:lnTo>
                    <a:pt x="1366836" y="417358"/>
                  </a:lnTo>
                  <a:lnTo>
                    <a:pt x="1398098" y="385188"/>
                  </a:lnTo>
                  <a:lnTo>
                    <a:pt x="1430992" y="354614"/>
                  </a:lnTo>
                  <a:lnTo>
                    <a:pt x="1465451" y="325703"/>
                  </a:lnTo>
                  <a:lnTo>
                    <a:pt x="1501406" y="298520"/>
                  </a:lnTo>
                  <a:lnTo>
                    <a:pt x="1538791" y="273131"/>
                  </a:lnTo>
                  <a:lnTo>
                    <a:pt x="1577538" y="249604"/>
                  </a:lnTo>
                  <a:lnTo>
                    <a:pt x="1617579" y="228003"/>
                  </a:lnTo>
                  <a:lnTo>
                    <a:pt x="1658846" y="208395"/>
                  </a:lnTo>
                  <a:lnTo>
                    <a:pt x="1701272" y="190847"/>
                  </a:lnTo>
                  <a:lnTo>
                    <a:pt x="1744789" y="175424"/>
                  </a:lnTo>
                  <a:lnTo>
                    <a:pt x="1789330" y="162192"/>
                  </a:lnTo>
                  <a:lnTo>
                    <a:pt x="1834827" y="151218"/>
                  </a:lnTo>
                  <a:lnTo>
                    <a:pt x="1881212" y="142567"/>
                  </a:lnTo>
                  <a:lnTo>
                    <a:pt x="1928417" y="136306"/>
                  </a:lnTo>
                  <a:lnTo>
                    <a:pt x="1976376" y="132501"/>
                  </a:lnTo>
                  <a:lnTo>
                    <a:pt x="2025021" y="131218"/>
                  </a:lnTo>
                  <a:lnTo>
                    <a:pt x="2073665" y="132501"/>
                  </a:lnTo>
                  <a:lnTo>
                    <a:pt x="2121624" y="136306"/>
                  </a:lnTo>
                  <a:lnTo>
                    <a:pt x="2168830" y="142567"/>
                  </a:lnTo>
                  <a:lnTo>
                    <a:pt x="2215215" y="151218"/>
                  </a:lnTo>
                  <a:lnTo>
                    <a:pt x="2260712" y="162192"/>
                  </a:lnTo>
                  <a:lnTo>
                    <a:pt x="2305253" y="175424"/>
                  </a:lnTo>
                  <a:lnTo>
                    <a:pt x="2348770" y="190847"/>
                  </a:lnTo>
                  <a:lnTo>
                    <a:pt x="2391196" y="208395"/>
                  </a:lnTo>
                  <a:lnTo>
                    <a:pt x="2432463" y="228003"/>
                  </a:lnTo>
                  <a:lnTo>
                    <a:pt x="2472504" y="249604"/>
                  </a:lnTo>
                  <a:lnTo>
                    <a:pt x="2511250" y="273131"/>
                  </a:lnTo>
                  <a:lnTo>
                    <a:pt x="2548635" y="298520"/>
                  </a:lnTo>
                  <a:lnTo>
                    <a:pt x="2584591" y="325703"/>
                  </a:lnTo>
                  <a:lnTo>
                    <a:pt x="2619050" y="354614"/>
                  </a:lnTo>
                  <a:lnTo>
                    <a:pt x="2651944" y="385188"/>
                  </a:lnTo>
                  <a:lnTo>
                    <a:pt x="2683206" y="417358"/>
                  </a:lnTo>
                  <a:lnTo>
                    <a:pt x="2712768" y="451059"/>
                  </a:lnTo>
                  <a:lnTo>
                    <a:pt x="2740563" y="486223"/>
                  </a:lnTo>
                  <a:lnTo>
                    <a:pt x="2766523" y="522785"/>
                  </a:lnTo>
                  <a:lnTo>
                    <a:pt x="2790581" y="560680"/>
                  </a:lnTo>
                  <a:lnTo>
                    <a:pt x="2812668" y="599840"/>
                  </a:lnTo>
                  <a:lnTo>
                    <a:pt x="2832717" y="640199"/>
                  </a:lnTo>
                  <a:lnTo>
                    <a:pt x="2850660" y="681692"/>
                  </a:lnTo>
                  <a:lnTo>
                    <a:pt x="2866431" y="724252"/>
                  </a:lnTo>
                  <a:lnTo>
                    <a:pt x="2879961" y="767814"/>
                  </a:lnTo>
                  <a:lnTo>
                    <a:pt x="2891182" y="812310"/>
                  </a:lnTo>
                  <a:lnTo>
                    <a:pt x="2900028" y="857675"/>
                  </a:lnTo>
                  <a:lnTo>
                    <a:pt x="2906430" y="903844"/>
                  </a:lnTo>
                  <a:lnTo>
                    <a:pt x="2910321" y="950749"/>
                  </a:lnTo>
                  <a:lnTo>
                    <a:pt x="2911633" y="998324"/>
                  </a:lnTo>
                  <a:lnTo>
                    <a:pt x="2910321" y="1045900"/>
                  </a:lnTo>
                  <a:lnTo>
                    <a:pt x="2906430" y="1092805"/>
                  </a:lnTo>
                  <a:lnTo>
                    <a:pt x="2900028" y="1138973"/>
                  </a:lnTo>
                  <a:lnTo>
                    <a:pt x="2891182" y="1184339"/>
                  </a:lnTo>
                  <a:lnTo>
                    <a:pt x="2879961" y="1228835"/>
                  </a:lnTo>
                  <a:lnTo>
                    <a:pt x="2866431" y="1272397"/>
                  </a:lnTo>
                  <a:lnTo>
                    <a:pt x="2850660" y="1314957"/>
                  </a:lnTo>
                  <a:lnTo>
                    <a:pt x="2832717" y="1356450"/>
                  </a:lnTo>
                  <a:lnTo>
                    <a:pt x="2812668" y="1396809"/>
                  </a:lnTo>
                  <a:lnTo>
                    <a:pt x="2790581" y="1435969"/>
                  </a:lnTo>
                  <a:lnTo>
                    <a:pt x="2766523" y="1473863"/>
                  </a:lnTo>
                  <a:lnTo>
                    <a:pt x="2740563" y="1510426"/>
                  </a:lnTo>
                  <a:lnTo>
                    <a:pt x="2712768" y="1545590"/>
                  </a:lnTo>
                  <a:lnTo>
                    <a:pt x="2683206" y="1579290"/>
                  </a:lnTo>
                  <a:lnTo>
                    <a:pt x="2651944" y="1611461"/>
                  </a:lnTo>
                  <a:lnTo>
                    <a:pt x="2619050" y="1642035"/>
                  </a:lnTo>
                  <a:lnTo>
                    <a:pt x="2584591" y="1670946"/>
                  </a:lnTo>
                  <a:lnTo>
                    <a:pt x="2548635" y="1698129"/>
                  </a:lnTo>
                  <a:lnTo>
                    <a:pt x="2511250" y="1723517"/>
                  </a:lnTo>
                  <a:lnTo>
                    <a:pt x="2472504" y="1747045"/>
                  </a:lnTo>
                  <a:lnTo>
                    <a:pt x="2432463" y="1768646"/>
                  </a:lnTo>
                  <a:lnTo>
                    <a:pt x="2391196" y="1788253"/>
                  </a:lnTo>
                  <a:lnTo>
                    <a:pt x="2348770" y="1805802"/>
                  </a:lnTo>
                  <a:lnTo>
                    <a:pt x="2305253" y="1821225"/>
                  </a:lnTo>
                  <a:lnTo>
                    <a:pt x="2260712" y="1834457"/>
                  </a:lnTo>
                  <a:lnTo>
                    <a:pt x="2215215" y="1845431"/>
                  </a:lnTo>
                  <a:lnTo>
                    <a:pt x="2168830" y="1854082"/>
                  </a:lnTo>
                  <a:lnTo>
                    <a:pt x="2121624" y="1860343"/>
                  </a:lnTo>
                  <a:lnTo>
                    <a:pt x="2073665" y="1864148"/>
                  </a:lnTo>
                  <a:lnTo>
                    <a:pt x="2025021" y="1865431"/>
                  </a:lnTo>
                  <a:lnTo>
                    <a:pt x="1976376" y="1864148"/>
                  </a:lnTo>
                  <a:lnTo>
                    <a:pt x="1928417" y="1860343"/>
                  </a:lnTo>
                  <a:lnTo>
                    <a:pt x="1881212" y="1854082"/>
                  </a:lnTo>
                  <a:lnTo>
                    <a:pt x="1834827" y="1845431"/>
                  </a:lnTo>
                  <a:lnTo>
                    <a:pt x="1789330" y="1834457"/>
                  </a:lnTo>
                  <a:lnTo>
                    <a:pt x="1744789" y="1821225"/>
                  </a:lnTo>
                  <a:lnTo>
                    <a:pt x="1701272" y="1805802"/>
                  </a:lnTo>
                  <a:lnTo>
                    <a:pt x="1658846" y="1788253"/>
                  </a:lnTo>
                  <a:lnTo>
                    <a:pt x="1617579" y="1768646"/>
                  </a:lnTo>
                  <a:lnTo>
                    <a:pt x="1577538" y="1747045"/>
                  </a:lnTo>
                  <a:lnTo>
                    <a:pt x="1538791" y="1723517"/>
                  </a:lnTo>
                  <a:lnTo>
                    <a:pt x="1501406" y="1698129"/>
                  </a:lnTo>
                  <a:lnTo>
                    <a:pt x="1465451" y="1670946"/>
                  </a:lnTo>
                  <a:lnTo>
                    <a:pt x="1430992" y="1642035"/>
                  </a:lnTo>
                  <a:lnTo>
                    <a:pt x="1398098" y="1611461"/>
                  </a:lnTo>
                  <a:lnTo>
                    <a:pt x="1366836" y="1579290"/>
                  </a:lnTo>
                  <a:lnTo>
                    <a:pt x="1337273" y="1545590"/>
                  </a:lnTo>
                  <a:lnTo>
                    <a:pt x="1309478" y="1510426"/>
                  </a:lnTo>
                  <a:lnTo>
                    <a:pt x="1283518" y="1473863"/>
                  </a:lnTo>
                  <a:lnTo>
                    <a:pt x="1259461" y="1435969"/>
                  </a:lnTo>
                  <a:lnTo>
                    <a:pt x="1237374" y="1396809"/>
                  </a:lnTo>
                  <a:lnTo>
                    <a:pt x="1217325" y="1356450"/>
                  </a:lnTo>
                  <a:lnTo>
                    <a:pt x="1199381" y="1314957"/>
                  </a:lnTo>
                  <a:lnTo>
                    <a:pt x="1183611" y="1272397"/>
                  </a:lnTo>
                  <a:lnTo>
                    <a:pt x="1170081" y="1228835"/>
                  </a:lnTo>
                  <a:lnTo>
                    <a:pt x="1158859" y="1184339"/>
                  </a:lnTo>
                  <a:lnTo>
                    <a:pt x="1150014" y="1138973"/>
                  </a:lnTo>
                  <a:lnTo>
                    <a:pt x="1143612" y="1092805"/>
                  </a:lnTo>
                  <a:lnTo>
                    <a:pt x="1139721" y="1045900"/>
                  </a:lnTo>
                  <a:lnTo>
                    <a:pt x="1138409" y="998324"/>
                  </a:lnTo>
                  <a:close/>
                </a:path>
                <a:path w="2912109" h="1865629">
                  <a:moveTo>
                    <a:pt x="0" y="368121"/>
                  </a:moveTo>
                  <a:lnTo>
                    <a:pt x="2906" y="321940"/>
                  </a:lnTo>
                  <a:lnTo>
                    <a:pt x="11394" y="277472"/>
                  </a:lnTo>
                  <a:lnTo>
                    <a:pt x="25113" y="235063"/>
                  </a:lnTo>
                  <a:lnTo>
                    <a:pt x="43713" y="195055"/>
                  </a:lnTo>
                  <a:lnTo>
                    <a:pt x="66844" y="157796"/>
                  </a:lnTo>
                  <a:lnTo>
                    <a:pt x="94158" y="123628"/>
                  </a:lnTo>
                  <a:lnTo>
                    <a:pt x="125305" y="92897"/>
                  </a:lnTo>
                  <a:lnTo>
                    <a:pt x="159934" y="65949"/>
                  </a:lnTo>
                  <a:lnTo>
                    <a:pt x="197697" y="43126"/>
                  </a:lnTo>
                  <a:lnTo>
                    <a:pt x="238243" y="24776"/>
                  </a:lnTo>
                  <a:lnTo>
                    <a:pt x="281223" y="11241"/>
                  </a:lnTo>
                  <a:lnTo>
                    <a:pt x="326287" y="2867"/>
                  </a:lnTo>
                  <a:lnTo>
                    <a:pt x="373086" y="0"/>
                  </a:lnTo>
                  <a:lnTo>
                    <a:pt x="419885" y="2867"/>
                  </a:lnTo>
                  <a:lnTo>
                    <a:pt x="464949" y="11241"/>
                  </a:lnTo>
                  <a:lnTo>
                    <a:pt x="507929" y="24776"/>
                  </a:lnTo>
                  <a:lnTo>
                    <a:pt x="548475" y="43126"/>
                  </a:lnTo>
                  <a:lnTo>
                    <a:pt x="586237" y="65949"/>
                  </a:lnTo>
                  <a:lnTo>
                    <a:pt x="620867" y="92897"/>
                  </a:lnTo>
                  <a:lnTo>
                    <a:pt x="652013" y="123628"/>
                  </a:lnTo>
                  <a:lnTo>
                    <a:pt x="679327" y="157796"/>
                  </a:lnTo>
                  <a:lnTo>
                    <a:pt x="702459" y="195055"/>
                  </a:lnTo>
                  <a:lnTo>
                    <a:pt x="721059" y="235063"/>
                  </a:lnTo>
                  <a:lnTo>
                    <a:pt x="734777" y="277472"/>
                  </a:lnTo>
                  <a:lnTo>
                    <a:pt x="743265" y="321940"/>
                  </a:lnTo>
                  <a:lnTo>
                    <a:pt x="746172" y="368121"/>
                  </a:lnTo>
                  <a:lnTo>
                    <a:pt x="743265" y="414301"/>
                  </a:lnTo>
                  <a:lnTo>
                    <a:pt x="734777" y="458769"/>
                  </a:lnTo>
                  <a:lnTo>
                    <a:pt x="721059" y="501179"/>
                  </a:lnTo>
                  <a:lnTo>
                    <a:pt x="702459" y="541186"/>
                  </a:lnTo>
                  <a:lnTo>
                    <a:pt x="679327" y="578446"/>
                  </a:lnTo>
                  <a:lnTo>
                    <a:pt x="652013" y="612613"/>
                  </a:lnTo>
                  <a:lnTo>
                    <a:pt x="620867" y="643344"/>
                  </a:lnTo>
                  <a:lnTo>
                    <a:pt x="586237" y="670293"/>
                  </a:lnTo>
                  <a:lnTo>
                    <a:pt x="548475" y="693115"/>
                  </a:lnTo>
                  <a:lnTo>
                    <a:pt x="507929" y="711466"/>
                  </a:lnTo>
                  <a:lnTo>
                    <a:pt x="464949" y="725000"/>
                  </a:lnTo>
                  <a:lnTo>
                    <a:pt x="419885" y="733374"/>
                  </a:lnTo>
                  <a:lnTo>
                    <a:pt x="373086" y="736242"/>
                  </a:lnTo>
                  <a:lnTo>
                    <a:pt x="326287" y="733374"/>
                  </a:lnTo>
                  <a:lnTo>
                    <a:pt x="281223" y="725000"/>
                  </a:lnTo>
                  <a:lnTo>
                    <a:pt x="238243" y="711466"/>
                  </a:lnTo>
                  <a:lnTo>
                    <a:pt x="197697" y="693115"/>
                  </a:lnTo>
                  <a:lnTo>
                    <a:pt x="159934" y="670293"/>
                  </a:lnTo>
                  <a:lnTo>
                    <a:pt x="125305" y="643344"/>
                  </a:lnTo>
                  <a:lnTo>
                    <a:pt x="94158" y="612613"/>
                  </a:lnTo>
                  <a:lnTo>
                    <a:pt x="66844" y="578446"/>
                  </a:lnTo>
                  <a:lnTo>
                    <a:pt x="43713" y="541186"/>
                  </a:lnTo>
                  <a:lnTo>
                    <a:pt x="25113" y="501179"/>
                  </a:lnTo>
                  <a:lnTo>
                    <a:pt x="11394" y="458769"/>
                  </a:lnTo>
                  <a:lnTo>
                    <a:pt x="2906" y="414301"/>
                  </a:lnTo>
                  <a:lnTo>
                    <a:pt x="0" y="368121"/>
                  </a:lnTo>
                  <a:close/>
                </a:path>
              </a:pathLst>
            </a:custGeom>
            <a:ln w="12057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26073" y="3745048"/>
              <a:ext cx="502920" cy="184785"/>
            </a:xfrm>
            <a:custGeom>
              <a:avLst/>
              <a:gdLst/>
              <a:ahLst/>
              <a:cxnLst/>
              <a:rect l="l" t="t" r="r" b="b"/>
              <a:pathLst>
                <a:path w="502920" h="184785">
                  <a:moveTo>
                    <a:pt x="502708" y="184592"/>
                  </a:moveTo>
                  <a:lnTo>
                    <a:pt x="0" y="0"/>
                  </a:lnTo>
                </a:path>
              </a:pathLst>
            </a:custGeom>
            <a:ln w="4255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18538" y="4739118"/>
              <a:ext cx="1019810" cy="1027430"/>
            </a:xfrm>
            <a:custGeom>
              <a:avLst/>
              <a:gdLst/>
              <a:ahLst/>
              <a:cxnLst/>
              <a:rect l="l" t="t" r="r" b="b"/>
              <a:pathLst>
                <a:path w="1019810" h="1027429">
                  <a:moveTo>
                    <a:pt x="0" y="513525"/>
                  </a:moveTo>
                  <a:lnTo>
                    <a:pt x="2332" y="464071"/>
                  </a:lnTo>
                  <a:lnTo>
                    <a:pt x="9188" y="415947"/>
                  </a:lnTo>
                  <a:lnTo>
                    <a:pt x="20354" y="369368"/>
                  </a:lnTo>
                  <a:lnTo>
                    <a:pt x="35616" y="324549"/>
                  </a:lnTo>
                  <a:lnTo>
                    <a:pt x="54761" y="281704"/>
                  </a:lnTo>
                  <a:lnTo>
                    <a:pt x="77575" y="241051"/>
                  </a:lnTo>
                  <a:lnTo>
                    <a:pt x="103844" y="202803"/>
                  </a:lnTo>
                  <a:lnTo>
                    <a:pt x="133356" y="167176"/>
                  </a:lnTo>
                  <a:lnTo>
                    <a:pt x="165896" y="134386"/>
                  </a:lnTo>
                  <a:lnTo>
                    <a:pt x="201251" y="104647"/>
                  </a:lnTo>
                  <a:lnTo>
                    <a:pt x="239208" y="78175"/>
                  </a:lnTo>
                  <a:lnTo>
                    <a:pt x="279553" y="55185"/>
                  </a:lnTo>
                  <a:lnTo>
                    <a:pt x="322072" y="35892"/>
                  </a:lnTo>
                  <a:lnTo>
                    <a:pt x="366552" y="20512"/>
                  </a:lnTo>
                  <a:lnTo>
                    <a:pt x="412780" y="9260"/>
                  </a:lnTo>
                  <a:lnTo>
                    <a:pt x="460542" y="2350"/>
                  </a:lnTo>
                  <a:lnTo>
                    <a:pt x="509624" y="0"/>
                  </a:lnTo>
                  <a:lnTo>
                    <a:pt x="558706" y="2350"/>
                  </a:lnTo>
                  <a:lnTo>
                    <a:pt x="606468" y="9260"/>
                  </a:lnTo>
                  <a:lnTo>
                    <a:pt x="652695" y="20512"/>
                  </a:lnTo>
                  <a:lnTo>
                    <a:pt x="697176" y="35892"/>
                  </a:lnTo>
                  <a:lnTo>
                    <a:pt x="739695" y="55185"/>
                  </a:lnTo>
                  <a:lnTo>
                    <a:pt x="780040" y="78175"/>
                  </a:lnTo>
                  <a:lnTo>
                    <a:pt x="817997" y="104647"/>
                  </a:lnTo>
                  <a:lnTo>
                    <a:pt x="853352" y="134386"/>
                  </a:lnTo>
                  <a:lnTo>
                    <a:pt x="885892" y="167176"/>
                  </a:lnTo>
                  <a:lnTo>
                    <a:pt x="915404" y="202803"/>
                  </a:lnTo>
                  <a:lnTo>
                    <a:pt x="941673" y="241051"/>
                  </a:lnTo>
                  <a:lnTo>
                    <a:pt x="964487" y="281704"/>
                  </a:lnTo>
                  <a:lnTo>
                    <a:pt x="983632" y="324549"/>
                  </a:lnTo>
                  <a:lnTo>
                    <a:pt x="998894" y="369368"/>
                  </a:lnTo>
                  <a:lnTo>
                    <a:pt x="1010060" y="415947"/>
                  </a:lnTo>
                  <a:lnTo>
                    <a:pt x="1016916" y="464071"/>
                  </a:lnTo>
                  <a:lnTo>
                    <a:pt x="1019248" y="513525"/>
                  </a:lnTo>
                  <a:lnTo>
                    <a:pt x="1016916" y="562979"/>
                  </a:lnTo>
                  <a:lnTo>
                    <a:pt x="1010060" y="611103"/>
                  </a:lnTo>
                  <a:lnTo>
                    <a:pt x="998894" y="657682"/>
                  </a:lnTo>
                  <a:lnTo>
                    <a:pt x="983632" y="702502"/>
                  </a:lnTo>
                  <a:lnTo>
                    <a:pt x="964487" y="745346"/>
                  </a:lnTo>
                  <a:lnTo>
                    <a:pt x="941673" y="785999"/>
                  </a:lnTo>
                  <a:lnTo>
                    <a:pt x="915404" y="824247"/>
                  </a:lnTo>
                  <a:lnTo>
                    <a:pt x="885892" y="859874"/>
                  </a:lnTo>
                  <a:lnTo>
                    <a:pt x="853352" y="892664"/>
                  </a:lnTo>
                  <a:lnTo>
                    <a:pt x="817997" y="922403"/>
                  </a:lnTo>
                  <a:lnTo>
                    <a:pt x="780040" y="948875"/>
                  </a:lnTo>
                  <a:lnTo>
                    <a:pt x="739695" y="971865"/>
                  </a:lnTo>
                  <a:lnTo>
                    <a:pt x="697176" y="991158"/>
                  </a:lnTo>
                  <a:lnTo>
                    <a:pt x="652695" y="1006538"/>
                  </a:lnTo>
                  <a:lnTo>
                    <a:pt x="606468" y="1017790"/>
                  </a:lnTo>
                  <a:lnTo>
                    <a:pt x="558706" y="1024700"/>
                  </a:lnTo>
                  <a:lnTo>
                    <a:pt x="509624" y="1027051"/>
                  </a:lnTo>
                  <a:lnTo>
                    <a:pt x="460542" y="1024700"/>
                  </a:lnTo>
                  <a:lnTo>
                    <a:pt x="412780" y="1017790"/>
                  </a:lnTo>
                  <a:lnTo>
                    <a:pt x="366552" y="1006538"/>
                  </a:lnTo>
                  <a:lnTo>
                    <a:pt x="322072" y="991158"/>
                  </a:lnTo>
                  <a:lnTo>
                    <a:pt x="279553" y="971865"/>
                  </a:lnTo>
                  <a:lnTo>
                    <a:pt x="239208" y="948875"/>
                  </a:lnTo>
                  <a:lnTo>
                    <a:pt x="201251" y="922403"/>
                  </a:lnTo>
                  <a:lnTo>
                    <a:pt x="165896" y="892664"/>
                  </a:lnTo>
                  <a:lnTo>
                    <a:pt x="133356" y="859874"/>
                  </a:lnTo>
                  <a:lnTo>
                    <a:pt x="103844" y="824247"/>
                  </a:lnTo>
                  <a:lnTo>
                    <a:pt x="77575" y="785999"/>
                  </a:lnTo>
                  <a:lnTo>
                    <a:pt x="54761" y="745346"/>
                  </a:lnTo>
                  <a:lnTo>
                    <a:pt x="35616" y="702502"/>
                  </a:lnTo>
                  <a:lnTo>
                    <a:pt x="20354" y="657682"/>
                  </a:lnTo>
                  <a:lnTo>
                    <a:pt x="9188" y="611103"/>
                  </a:lnTo>
                  <a:lnTo>
                    <a:pt x="2332" y="562979"/>
                  </a:lnTo>
                  <a:lnTo>
                    <a:pt x="0" y="513525"/>
                  </a:lnTo>
                  <a:close/>
                </a:path>
              </a:pathLst>
            </a:custGeom>
            <a:ln w="12057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04095" y="4854377"/>
              <a:ext cx="2912745" cy="650240"/>
            </a:xfrm>
            <a:custGeom>
              <a:avLst/>
              <a:gdLst/>
              <a:ahLst/>
              <a:cxnLst/>
              <a:rect l="l" t="t" r="r" b="b"/>
              <a:pathLst>
                <a:path w="2912745" h="650239">
                  <a:moveTo>
                    <a:pt x="597103" y="0"/>
                  </a:moveTo>
                  <a:lnTo>
                    <a:pt x="0" y="230578"/>
                  </a:lnTo>
                </a:path>
                <a:path w="2912745" h="650239">
                  <a:moveTo>
                    <a:pt x="1851245" y="0"/>
                  </a:moveTo>
                  <a:lnTo>
                    <a:pt x="2912696" y="366111"/>
                  </a:lnTo>
                </a:path>
                <a:path w="2912745" h="650239">
                  <a:moveTo>
                    <a:pt x="1224233" y="253925"/>
                  </a:moveTo>
                  <a:lnTo>
                    <a:pt x="1404570" y="650122"/>
                  </a:lnTo>
                </a:path>
              </a:pathLst>
            </a:custGeom>
            <a:ln w="4255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97128" y="2527553"/>
              <a:ext cx="2452370" cy="2486660"/>
            </a:xfrm>
            <a:custGeom>
              <a:avLst/>
              <a:gdLst/>
              <a:ahLst/>
              <a:cxnLst/>
              <a:rect l="l" t="t" r="r" b="b"/>
              <a:pathLst>
                <a:path w="2452370" h="2486660">
                  <a:moveTo>
                    <a:pt x="0" y="1243029"/>
                  </a:moveTo>
                  <a:lnTo>
                    <a:pt x="927" y="1194218"/>
                  </a:lnTo>
                  <a:lnTo>
                    <a:pt x="3688" y="1145884"/>
                  </a:lnTo>
                  <a:lnTo>
                    <a:pt x="8248" y="1098061"/>
                  </a:lnTo>
                  <a:lnTo>
                    <a:pt x="14573" y="1050784"/>
                  </a:lnTo>
                  <a:lnTo>
                    <a:pt x="22628" y="1004087"/>
                  </a:lnTo>
                  <a:lnTo>
                    <a:pt x="32381" y="958005"/>
                  </a:lnTo>
                  <a:lnTo>
                    <a:pt x="43796" y="912573"/>
                  </a:lnTo>
                  <a:lnTo>
                    <a:pt x="56839" y="867825"/>
                  </a:lnTo>
                  <a:lnTo>
                    <a:pt x="71477" y="823796"/>
                  </a:lnTo>
                  <a:lnTo>
                    <a:pt x="87676" y="780520"/>
                  </a:lnTo>
                  <a:lnTo>
                    <a:pt x="105400" y="738031"/>
                  </a:lnTo>
                  <a:lnTo>
                    <a:pt x="124617" y="696365"/>
                  </a:lnTo>
                  <a:lnTo>
                    <a:pt x="145293" y="655555"/>
                  </a:lnTo>
                  <a:lnTo>
                    <a:pt x="167392" y="615636"/>
                  </a:lnTo>
                  <a:lnTo>
                    <a:pt x="190881" y="576644"/>
                  </a:lnTo>
                  <a:lnTo>
                    <a:pt x="215726" y="538612"/>
                  </a:lnTo>
                  <a:lnTo>
                    <a:pt x="241894" y="501574"/>
                  </a:lnTo>
                  <a:lnTo>
                    <a:pt x="269349" y="465566"/>
                  </a:lnTo>
                  <a:lnTo>
                    <a:pt x="298057" y="430622"/>
                  </a:lnTo>
                  <a:lnTo>
                    <a:pt x="327986" y="396777"/>
                  </a:lnTo>
                  <a:lnTo>
                    <a:pt x="359099" y="364064"/>
                  </a:lnTo>
                  <a:lnTo>
                    <a:pt x="391365" y="332520"/>
                  </a:lnTo>
                  <a:lnTo>
                    <a:pt x="424748" y="302177"/>
                  </a:lnTo>
                  <a:lnTo>
                    <a:pt x="459214" y="273071"/>
                  </a:lnTo>
                  <a:lnTo>
                    <a:pt x="494729" y="245236"/>
                  </a:lnTo>
                  <a:lnTo>
                    <a:pt x="531260" y="218707"/>
                  </a:lnTo>
                  <a:lnTo>
                    <a:pt x="568771" y="193518"/>
                  </a:lnTo>
                  <a:lnTo>
                    <a:pt x="607230" y="169704"/>
                  </a:lnTo>
                  <a:lnTo>
                    <a:pt x="646602" y="147299"/>
                  </a:lnTo>
                  <a:lnTo>
                    <a:pt x="686852" y="126338"/>
                  </a:lnTo>
                  <a:lnTo>
                    <a:pt x="727948" y="106855"/>
                  </a:lnTo>
                  <a:lnTo>
                    <a:pt x="769854" y="88886"/>
                  </a:lnTo>
                  <a:lnTo>
                    <a:pt x="812536" y="72464"/>
                  </a:lnTo>
                  <a:lnTo>
                    <a:pt x="855961" y="57623"/>
                  </a:lnTo>
                  <a:lnTo>
                    <a:pt x="900095" y="44400"/>
                  </a:lnTo>
                  <a:lnTo>
                    <a:pt x="944903" y="32827"/>
                  </a:lnTo>
                  <a:lnTo>
                    <a:pt x="990352" y="22941"/>
                  </a:lnTo>
                  <a:lnTo>
                    <a:pt x="1036406" y="14774"/>
                  </a:lnTo>
                  <a:lnTo>
                    <a:pt x="1083033" y="8362"/>
                  </a:lnTo>
                  <a:lnTo>
                    <a:pt x="1130198" y="3739"/>
                  </a:lnTo>
                  <a:lnTo>
                    <a:pt x="1177867" y="940"/>
                  </a:lnTo>
                  <a:lnTo>
                    <a:pt x="1226006" y="0"/>
                  </a:lnTo>
                  <a:lnTo>
                    <a:pt x="1274145" y="940"/>
                  </a:lnTo>
                  <a:lnTo>
                    <a:pt x="1321814" y="3739"/>
                  </a:lnTo>
                  <a:lnTo>
                    <a:pt x="1368979" y="8362"/>
                  </a:lnTo>
                  <a:lnTo>
                    <a:pt x="1415606" y="14774"/>
                  </a:lnTo>
                  <a:lnTo>
                    <a:pt x="1461661" y="22941"/>
                  </a:lnTo>
                  <a:lnTo>
                    <a:pt x="1507109" y="32827"/>
                  </a:lnTo>
                  <a:lnTo>
                    <a:pt x="1551917" y="44400"/>
                  </a:lnTo>
                  <a:lnTo>
                    <a:pt x="1596051" y="57623"/>
                  </a:lnTo>
                  <a:lnTo>
                    <a:pt x="1639476" y="72464"/>
                  </a:lnTo>
                  <a:lnTo>
                    <a:pt x="1682159" y="88886"/>
                  </a:lnTo>
                  <a:lnTo>
                    <a:pt x="1724065" y="106855"/>
                  </a:lnTo>
                  <a:lnTo>
                    <a:pt x="1765160" y="126338"/>
                  </a:lnTo>
                  <a:lnTo>
                    <a:pt x="1805411" y="147299"/>
                  </a:lnTo>
                  <a:lnTo>
                    <a:pt x="1844782" y="169704"/>
                  </a:lnTo>
                  <a:lnTo>
                    <a:pt x="1883241" y="193518"/>
                  </a:lnTo>
                  <a:lnTo>
                    <a:pt x="1920753" y="218707"/>
                  </a:lnTo>
                  <a:lnTo>
                    <a:pt x="1957283" y="245236"/>
                  </a:lnTo>
                  <a:lnTo>
                    <a:pt x="1992799" y="273071"/>
                  </a:lnTo>
                  <a:lnTo>
                    <a:pt x="2027265" y="302177"/>
                  </a:lnTo>
                  <a:lnTo>
                    <a:pt x="2060648" y="332520"/>
                  </a:lnTo>
                  <a:lnTo>
                    <a:pt x="2092913" y="364064"/>
                  </a:lnTo>
                  <a:lnTo>
                    <a:pt x="2124027" y="396777"/>
                  </a:lnTo>
                  <a:lnTo>
                    <a:pt x="2153955" y="430622"/>
                  </a:lnTo>
                  <a:lnTo>
                    <a:pt x="2182664" y="465566"/>
                  </a:lnTo>
                  <a:lnTo>
                    <a:pt x="2210119" y="501574"/>
                  </a:lnTo>
                  <a:lnTo>
                    <a:pt x="2236286" y="538612"/>
                  </a:lnTo>
                  <a:lnTo>
                    <a:pt x="2261131" y="576644"/>
                  </a:lnTo>
                  <a:lnTo>
                    <a:pt x="2284621" y="615636"/>
                  </a:lnTo>
                  <a:lnTo>
                    <a:pt x="2306720" y="655555"/>
                  </a:lnTo>
                  <a:lnTo>
                    <a:pt x="2327395" y="696365"/>
                  </a:lnTo>
                  <a:lnTo>
                    <a:pt x="2346612" y="738031"/>
                  </a:lnTo>
                  <a:lnTo>
                    <a:pt x="2364337" y="780520"/>
                  </a:lnTo>
                  <a:lnTo>
                    <a:pt x="2380535" y="823796"/>
                  </a:lnTo>
                  <a:lnTo>
                    <a:pt x="2395173" y="867825"/>
                  </a:lnTo>
                  <a:lnTo>
                    <a:pt x="2408217" y="912573"/>
                  </a:lnTo>
                  <a:lnTo>
                    <a:pt x="2419632" y="958005"/>
                  </a:lnTo>
                  <a:lnTo>
                    <a:pt x="2429384" y="1004087"/>
                  </a:lnTo>
                  <a:lnTo>
                    <a:pt x="2437440" y="1050784"/>
                  </a:lnTo>
                  <a:lnTo>
                    <a:pt x="2443764" y="1098061"/>
                  </a:lnTo>
                  <a:lnTo>
                    <a:pt x="2448324" y="1145884"/>
                  </a:lnTo>
                  <a:lnTo>
                    <a:pt x="2451085" y="1194218"/>
                  </a:lnTo>
                  <a:lnTo>
                    <a:pt x="2452013" y="1243029"/>
                  </a:lnTo>
                  <a:lnTo>
                    <a:pt x="2451085" y="1291840"/>
                  </a:lnTo>
                  <a:lnTo>
                    <a:pt x="2448324" y="1340175"/>
                  </a:lnTo>
                  <a:lnTo>
                    <a:pt x="2443764" y="1387998"/>
                  </a:lnTo>
                  <a:lnTo>
                    <a:pt x="2437440" y="1435275"/>
                  </a:lnTo>
                  <a:lnTo>
                    <a:pt x="2429384" y="1481971"/>
                  </a:lnTo>
                  <a:lnTo>
                    <a:pt x="2419632" y="1528053"/>
                  </a:lnTo>
                  <a:lnTo>
                    <a:pt x="2408217" y="1573485"/>
                  </a:lnTo>
                  <a:lnTo>
                    <a:pt x="2395173" y="1618233"/>
                  </a:lnTo>
                  <a:lnTo>
                    <a:pt x="2380535" y="1662262"/>
                  </a:lnTo>
                  <a:lnTo>
                    <a:pt x="2364337" y="1705539"/>
                  </a:lnTo>
                  <a:lnTo>
                    <a:pt x="2346612" y="1748027"/>
                  </a:lnTo>
                  <a:lnTo>
                    <a:pt x="2327395" y="1789694"/>
                  </a:lnTo>
                  <a:lnTo>
                    <a:pt x="2306720" y="1830504"/>
                  </a:lnTo>
                  <a:lnTo>
                    <a:pt x="2284621" y="1870422"/>
                  </a:lnTo>
                  <a:lnTo>
                    <a:pt x="2261131" y="1909415"/>
                  </a:lnTo>
                  <a:lnTo>
                    <a:pt x="2236286" y="1947447"/>
                  </a:lnTo>
                  <a:lnTo>
                    <a:pt x="2210119" y="1984484"/>
                  </a:lnTo>
                  <a:lnTo>
                    <a:pt x="2182664" y="2020492"/>
                  </a:lnTo>
                  <a:lnTo>
                    <a:pt x="2153955" y="2055436"/>
                  </a:lnTo>
                  <a:lnTo>
                    <a:pt x="2124027" y="2089282"/>
                  </a:lnTo>
                  <a:lnTo>
                    <a:pt x="2092913" y="2121994"/>
                  </a:lnTo>
                  <a:lnTo>
                    <a:pt x="2060648" y="2153539"/>
                  </a:lnTo>
                  <a:lnTo>
                    <a:pt x="2027265" y="2183882"/>
                  </a:lnTo>
                  <a:lnTo>
                    <a:pt x="1992799" y="2212988"/>
                  </a:lnTo>
                  <a:lnTo>
                    <a:pt x="1957283" y="2240823"/>
                  </a:lnTo>
                  <a:lnTo>
                    <a:pt x="1920753" y="2267352"/>
                  </a:lnTo>
                  <a:lnTo>
                    <a:pt x="1883241" y="2292541"/>
                  </a:lnTo>
                  <a:lnTo>
                    <a:pt x="1844782" y="2316355"/>
                  </a:lnTo>
                  <a:lnTo>
                    <a:pt x="1805411" y="2338760"/>
                  </a:lnTo>
                  <a:lnTo>
                    <a:pt x="1765160" y="2359721"/>
                  </a:lnTo>
                  <a:lnTo>
                    <a:pt x="1724065" y="2379203"/>
                  </a:lnTo>
                  <a:lnTo>
                    <a:pt x="1682159" y="2397173"/>
                  </a:lnTo>
                  <a:lnTo>
                    <a:pt x="1639476" y="2413595"/>
                  </a:lnTo>
                  <a:lnTo>
                    <a:pt x="1596051" y="2428435"/>
                  </a:lnTo>
                  <a:lnTo>
                    <a:pt x="1551917" y="2441659"/>
                  </a:lnTo>
                  <a:lnTo>
                    <a:pt x="1507109" y="2453231"/>
                  </a:lnTo>
                  <a:lnTo>
                    <a:pt x="1461661" y="2463118"/>
                  </a:lnTo>
                  <a:lnTo>
                    <a:pt x="1415606" y="2471285"/>
                  </a:lnTo>
                  <a:lnTo>
                    <a:pt x="1368979" y="2477697"/>
                  </a:lnTo>
                  <a:lnTo>
                    <a:pt x="1321814" y="2482319"/>
                  </a:lnTo>
                  <a:lnTo>
                    <a:pt x="1274145" y="2485118"/>
                  </a:lnTo>
                  <a:lnTo>
                    <a:pt x="1226006" y="2486059"/>
                  </a:lnTo>
                  <a:lnTo>
                    <a:pt x="1177867" y="2485118"/>
                  </a:lnTo>
                  <a:lnTo>
                    <a:pt x="1130198" y="2482319"/>
                  </a:lnTo>
                  <a:lnTo>
                    <a:pt x="1083033" y="2477697"/>
                  </a:lnTo>
                  <a:lnTo>
                    <a:pt x="1036406" y="2471285"/>
                  </a:lnTo>
                  <a:lnTo>
                    <a:pt x="990352" y="2463118"/>
                  </a:lnTo>
                  <a:lnTo>
                    <a:pt x="944903" y="2453231"/>
                  </a:lnTo>
                  <a:lnTo>
                    <a:pt x="900095" y="2441659"/>
                  </a:lnTo>
                  <a:lnTo>
                    <a:pt x="855961" y="2428435"/>
                  </a:lnTo>
                  <a:lnTo>
                    <a:pt x="812536" y="2413595"/>
                  </a:lnTo>
                  <a:lnTo>
                    <a:pt x="769854" y="2397173"/>
                  </a:lnTo>
                  <a:lnTo>
                    <a:pt x="727948" y="2379203"/>
                  </a:lnTo>
                  <a:lnTo>
                    <a:pt x="686852" y="2359721"/>
                  </a:lnTo>
                  <a:lnTo>
                    <a:pt x="646602" y="2338760"/>
                  </a:lnTo>
                  <a:lnTo>
                    <a:pt x="607230" y="2316355"/>
                  </a:lnTo>
                  <a:lnTo>
                    <a:pt x="568771" y="2292541"/>
                  </a:lnTo>
                  <a:lnTo>
                    <a:pt x="531260" y="2267352"/>
                  </a:lnTo>
                  <a:lnTo>
                    <a:pt x="494729" y="2240823"/>
                  </a:lnTo>
                  <a:lnTo>
                    <a:pt x="459214" y="2212988"/>
                  </a:lnTo>
                  <a:lnTo>
                    <a:pt x="424748" y="2183882"/>
                  </a:lnTo>
                  <a:lnTo>
                    <a:pt x="391365" y="2153539"/>
                  </a:lnTo>
                  <a:lnTo>
                    <a:pt x="359099" y="2121994"/>
                  </a:lnTo>
                  <a:lnTo>
                    <a:pt x="327986" y="2089282"/>
                  </a:lnTo>
                  <a:lnTo>
                    <a:pt x="298057" y="2055436"/>
                  </a:lnTo>
                  <a:lnTo>
                    <a:pt x="269349" y="2020492"/>
                  </a:lnTo>
                  <a:lnTo>
                    <a:pt x="241894" y="1984484"/>
                  </a:lnTo>
                  <a:lnTo>
                    <a:pt x="215726" y="1947447"/>
                  </a:lnTo>
                  <a:lnTo>
                    <a:pt x="190881" y="1909415"/>
                  </a:lnTo>
                  <a:lnTo>
                    <a:pt x="167392" y="1870422"/>
                  </a:lnTo>
                  <a:lnTo>
                    <a:pt x="145293" y="1830504"/>
                  </a:lnTo>
                  <a:lnTo>
                    <a:pt x="124617" y="1789694"/>
                  </a:lnTo>
                  <a:lnTo>
                    <a:pt x="105400" y="1748027"/>
                  </a:lnTo>
                  <a:lnTo>
                    <a:pt x="87676" y="1705539"/>
                  </a:lnTo>
                  <a:lnTo>
                    <a:pt x="71477" y="1662262"/>
                  </a:lnTo>
                  <a:lnTo>
                    <a:pt x="56839" y="1618233"/>
                  </a:lnTo>
                  <a:lnTo>
                    <a:pt x="43796" y="1573485"/>
                  </a:lnTo>
                  <a:lnTo>
                    <a:pt x="32381" y="1528053"/>
                  </a:lnTo>
                  <a:lnTo>
                    <a:pt x="22628" y="1481971"/>
                  </a:lnTo>
                  <a:lnTo>
                    <a:pt x="14573" y="1435275"/>
                  </a:lnTo>
                  <a:lnTo>
                    <a:pt x="8248" y="1387998"/>
                  </a:lnTo>
                  <a:lnTo>
                    <a:pt x="3688" y="1340175"/>
                  </a:lnTo>
                  <a:lnTo>
                    <a:pt x="927" y="1291840"/>
                  </a:lnTo>
                  <a:lnTo>
                    <a:pt x="0" y="1243029"/>
                  </a:lnTo>
                  <a:close/>
                </a:path>
              </a:pathLst>
            </a:custGeom>
            <a:ln w="12057">
              <a:solidFill>
                <a:srgbClr val="D600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84578" y="2880956"/>
              <a:ext cx="1746625" cy="17466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41035" y="1493409"/>
              <a:ext cx="1186815" cy="1147445"/>
            </a:xfrm>
            <a:custGeom>
              <a:avLst/>
              <a:gdLst/>
              <a:ahLst/>
              <a:cxnLst/>
              <a:rect l="l" t="t" r="r" b="b"/>
              <a:pathLst>
                <a:path w="1186815" h="1147445">
                  <a:moveTo>
                    <a:pt x="0" y="573460"/>
                  </a:moveTo>
                  <a:lnTo>
                    <a:pt x="1966" y="526429"/>
                  </a:lnTo>
                  <a:lnTo>
                    <a:pt x="7765" y="480446"/>
                  </a:lnTo>
                  <a:lnTo>
                    <a:pt x="17242" y="435656"/>
                  </a:lnTo>
                  <a:lnTo>
                    <a:pt x="30246" y="392208"/>
                  </a:lnTo>
                  <a:lnTo>
                    <a:pt x="46624" y="350250"/>
                  </a:lnTo>
                  <a:lnTo>
                    <a:pt x="66223" y="309929"/>
                  </a:lnTo>
                  <a:lnTo>
                    <a:pt x="88890" y="271392"/>
                  </a:lnTo>
                  <a:lnTo>
                    <a:pt x="114473" y="234788"/>
                  </a:lnTo>
                  <a:lnTo>
                    <a:pt x="142819" y="200264"/>
                  </a:lnTo>
                  <a:lnTo>
                    <a:pt x="173775" y="167968"/>
                  </a:lnTo>
                  <a:lnTo>
                    <a:pt x="207189" y="138047"/>
                  </a:lnTo>
                  <a:lnTo>
                    <a:pt x="242908" y="110649"/>
                  </a:lnTo>
                  <a:lnTo>
                    <a:pt x="280780" y="85921"/>
                  </a:lnTo>
                  <a:lnTo>
                    <a:pt x="320651" y="64011"/>
                  </a:lnTo>
                  <a:lnTo>
                    <a:pt x="362369" y="45067"/>
                  </a:lnTo>
                  <a:lnTo>
                    <a:pt x="405781" y="29236"/>
                  </a:lnTo>
                  <a:lnTo>
                    <a:pt x="450735" y="16667"/>
                  </a:lnTo>
                  <a:lnTo>
                    <a:pt x="497078" y="7506"/>
                  </a:lnTo>
                  <a:lnTo>
                    <a:pt x="544657" y="1901"/>
                  </a:lnTo>
                  <a:lnTo>
                    <a:pt x="593320" y="0"/>
                  </a:lnTo>
                  <a:lnTo>
                    <a:pt x="641983" y="1901"/>
                  </a:lnTo>
                  <a:lnTo>
                    <a:pt x="689562" y="7506"/>
                  </a:lnTo>
                  <a:lnTo>
                    <a:pt x="735905" y="16667"/>
                  </a:lnTo>
                  <a:lnTo>
                    <a:pt x="780859" y="29236"/>
                  </a:lnTo>
                  <a:lnTo>
                    <a:pt x="824271" y="45067"/>
                  </a:lnTo>
                  <a:lnTo>
                    <a:pt x="865989" y="64011"/>
                  </a:lnTo>
                  <a:lnTo>
                    <a:pt x="905860" y="85921"/>
                  </a:lnTo>
                  <a:lnTo>
                    <a:pt x="943732" y="110649"/>
                  </a:lnTo>
                  <a:lnTo>
                    <a:pt x="979451" y="138047"/>
                  </a:lnTo>
                  <a:lnTo>
                    <a:pt x="1012865" y="167968"/>
                  </a:lnTo>
                  <a:lnTo>
                    <a:pt x="1043821" y="200264"/>
                  </a:lnTo>
                  <a:lnTo>
                    <a:pt x="1072167" y="234788"/>
                  </a:lnTo>
                  <a:lnTo>
                    <a:pt x="1097750" y="271392"/>
                  </a:lnTo>
                  <a:lnTo>
                    <a:pt x="1120417" y="309929"/>
                  </a:lnTo>
                  <a:lnTo>
                    <a:pt x="1140016" y="350250"/>
                  </a:lnTo>
                  <a:lnTo>
                    <a:pt x="1156394" y="392208"/>
                  </a:lnTo>
                  <a:lnTo>
                    <a:pt x="1169398" y="435656"/>
                  </a:lnTo>
                  <a:lnTo>
                    <a:pt x="1178875" y="480446"/>
                  </a:lnTo>
                  <a:lnTo>
                    <a:pt x="1184674" y="526429"/>
                  </a:lnTo>
                  <a:lnTo>
                    <a:pt x="1186641" y="573460"/>
                  </a:lnTo>
                  <a:lnTo>
                    <a:pt x="1184674" y="620491"/>
                  </a:lnTo>
                  <a:lnTo>
                    <a:pt x="1178875" y="666474"/>
                  </a:lnTo>
                  <a:lnTo>
                    <a:pt x="1169398" y="711264"/>
                  </a:lnTo>
                  <a:lnTo>
                    <a:pt x="1156394" y="754712"/>
                  </a:lnTo>
                  <a:lnTo>
                    <a:pt x="1140016" y="796670"/>
                  </a:lnTo>
                  <a:lnTo>
                    <a:pt x="1120417" y="836991"/>
                  </a:lnTo>
                  <a:lnTo>
                    <a:pt x="1097750" y="875528"/>
                  </a:lnTo>
                  <a:lnTo>
                    <a:pt x="1072167" y="912132"/>
                  </a:lnTo>
                  <a:lnTo>
                    <a:pt x="1043821" y="946656"/>
                  </a:lnTo>
                  <a:lnTo>
                    <a:pt x="1012865" y="978952"/>
                  </a:lnTo>
                  <a:lnTo>
                    <a:pt x="979451" y="1008873"/>
                  </a:lnTo>
                  <a:lnTo>
                    <a:pt x="943732" y="1036271"/>
                  </a:lnTo>
                  <a:lnTo>
                    <a:pt x="905860" y="1060999"/>
                  </a:lnTo>
                  <a:lnTo>
                    <a:pt x="865989" y="1082909"/>
                  </a:lnTo>
                  <a:lnTo>
                    <a:pt x="824271" y="1101853"/>
                  </a:lnTo>
                  <a:lnTo>
                    <a:pt x="780859" y="1117684"/>
                  </a:lnTo>
                  <a:lnTo>
                    <a:pt x="735905" y="1130253"/>
                  </a:lnTo>
                  <a:lnTo>
                    <a:pt x="689562" y="1139414"/>
                  </a:lnTo>
                  <a:lnTo>
                    <a:pt x="641983" y="1145019"/>
                  </a:lnTo>
                  <a:lnTo>
                    <a:pt x="593320" y="1146920"/>
                  </a:lnTo>
                  <a:lnTo>
                    <a:pt x="544657" y="1145019"/>
                  </a:lnTo>
                  <a:lnTo>
                    <a:pt x="497078" y="1139414"/>
                  </a:lnTo>
                  <a:lnTo>
                    <a:pt x="450735" y="1130253"/>
                  </a:lnTo>
                  <a:lnTo>
                    <a:pt x="405781" y="1117684"/>
                  </a:lnTo>
                  <a:lnTo>
                    <a:pt x="362369" y="1101853"/>
                  </a:lnTo>
                  <a:lnTo>
                    <a:pt x="320651" y="1082909"/>
                  </a:lnTo>
                  <a:lnTo>
                    <a:pt x="280780" y="1060999"/>
                  </a:lnTo>
                  <a:lnTo>
                    <a:pt x="242908" y="1036271"/>
                  </a:lnTo>
                  <a:lnTo>
                    <a:pt x="207189" y="1008873"/>
                  </a:lnTo>
                  <a:lnTo>
                    <a:pt x="173775" y="978952"/>
                  </a:lnTo>
                  <a:lnTo>
                    <a:pt x="142819" y="946656"/>
                  </a:lnTo>
                  <a:lnTo>
                    <a:pt x="114473" y="912132"/>
                  </a:lnTo>
                  <a:lnTo>
                    <a:pt x="88890" y="875528"/>
                  </a:lnTo>
                  <a:lnTo>
                    <a:pt x="66223" y="836991"/>
                  </a:lnTo>
                  <a:lnTo>
                    <a:pt x="46624" y="796670"/>
                  </a:lnTo>
                  <a:lnTo>
                    <a:pt x="30246" y="754712"/>
                  </a:lnTo>
                  <a:lnTo>
                    <a:pt x="17242" y="711264"/>
                  </a:lnTo>
                  <a:lnTo>
                    <a:pt x="7765" y="666474"/>
                  </a:lnTo>
                  <a:lnTo>
                    <a:pt x="1966" y="620491"/>
                  </a:lnTo>
                  <a:lnTo>
                    <a:pt x="0" y="573460"/>
                  </a:lnTo>
                  <a:close/>
                </a:path>
              </a:pathLst>
            </a:custGeom>
            <a:ln w="12057">
              <a:solidFill>
                <a:srgbClr val="D600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30022" y="2471874"/>
              <a:ext cx="1432560" cy="791845"/>
            </a:xfrm>
            <a:custGeom>
              <a:avLst/>
              <a:gdLst/>
              <a:ahLst/>
              <a:cxnLst/>
              <a:rect l="l" t="t" r="r" b="b"/>
              <a:pathLst>
                <a:path w="1432559" h="791845">
                  <a:moveTo>
                    <a:pt x="1431937" y="245591"/>
                  </a:moveTo>
                  <a:lnTo>
                    <a:pt x="1223524" y="0"/>
                  </a:lnTo>
                </a:path>
                <a:path w="1432559" h="791845">
                  <a:moveTo>
                    <a:pt x="0" y="791330"/>
                  </a:moveTo>
                  <a:lnTo>
                    <a:pt x="384375" y="0"/>
                  </a:lnTo>
                </a:path>
              </a:pathLst>
            </a:custGeom>
            <a:ln w="4255">
              <a:solidFill>
                <a:srgbClr val="D600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69652" y="1321761"/>
              <a:ext cx="551180" cy="542290"/>
            </a:xfrm>
            <a:custGeom>
              <a:avLst/>
              <a:gdLst/>
              <a:ahLst/>
              <a:cxnLst/>
              <a:rect l="l" t="t" r="r" b="b"/>
              <a:pathLst>
                <a:path w="551179" h="542289">
                  <a:moveTo>
                    <a:pt x="0" y="270948"/>
                  </a:moveTo>
                  <a:lnTo>
                    <a:pt x="4439" y="222240"/>
                  </a:lnTo>
                  <a:lnTo>
                    <a:pt x="17237" y="176398"/>
                  </a:lnTo>
                  <a:lnTo>
                    <a:pt x="37618" y="134187"/>
                  </a:lnTo>
                  <a:lnTo>
                    <a:pt x="64803" y="96371"/>
                  </a:lnTo>
                  <a:lnTo>
                    <a:pt x="98013" y="63717"/>
                  </a:lnTo>
                  <a:lnTo>
                    <a:pt x="136472" y="36988"/>
                  </a:lnTo>
                  <a:lnTo>
                    <a:pt x="179401" y="16949"/>
                  </a:lnTo>
                  <a:lnTo>
                    <a:pt x="226023" y="4364"/>
                  </a:lnTo>
                  <a:lnTo>
                    <a:pt x="275558" y="0"/>
                  </a:lnTo>
                  <a:lnTo>
                    <a:pt x="325094" y="4364"/>
                  </a:lnTo>
                  <a:lnTo>
                    <a:pt x="371716" y="16949"/>
                  </a:lnTo>
                  <a:lnTo>
                    <a:pt x="414645" y="36988"/>
                  </a:lnTo>
                  <a:lnTo>
                    <a:pt x="453104" y="63717"/>
                  </a:lnTo>
                  <a:lnTo>
                    <a:pt x="486314" y="96371"/>
                  </a:lnTo>
                  <a:lnTo>
                    <a:pt x="513499" y="134187"/>
                  </a:lnTo>
                  <a:lnTo>
                    <a:pt x="533879" y="176398"/>
                  </a:lnTo>
                  <a:lnTo>
                    <a:pt x="546678" y="222240"/>
                  </a:lnTo>
                  <a:lnTo>
                    <a:pt x="551117" y="270948"/>
                  </a:lnTo>
                  <a:lnTo>
                    <a:pt x="546678" y="319656"/>
                  </a:lnTo>
                  <a:lnTo>
                    <a:pt x="533879" y="365499"/>
                  </a:lnTo>
                  <a:lnTo>
                    <a:pt x="513499" y="407710"/>
                  </a:lnTo>
                  <a:lnTo>
                    <a:pt x="486314" y="445525"/>
                  </a:lnTo>
                  <a:lnTo>
                    <a:pt x="453104" y="478179"/>
                  </a:lnTo>
                  <a:lnTo>
                    <a:pt x="414645" y="504908"/>
                  </a:lnTo>
                  <a:lnTo>
                    <a:pt x="371716" y="524948"/>
                  </a:lnTo>
                  <a:lnTo>
                    <a:pt x="325094" y="537532"/>
                  </a:lnTo>
                  <a:lnTo>
                    <a:pt x="275558" y="541897"/>
                  </a:lnTo>
                  <a:lnTo>
                    <a:pt x="226023" y="537532"/>
                  </a:lnTo>
                  <a:lnTo>
                    <a:pt x="179401" y="524948"/>
                  </a:lnTo>
                  <a:lnTo>
                    <a:pt x="136472" y="504908"/>
                  </a:lnTo>
                  <a:lnTo>
                    <a:pt x="98013" y="478179"/>
                  </a:lnTo>
                  <a:lnTo>
                    <a:pt x="64803" y="445525"/>
                  </a:lnTo>
                  <a:lnTo>
                    <a:pt x="37618" y="407710"/>
                  </a:lnTo>
                  <a:lnTo>
                    <a:pt x="17237" y="365499"/>
                  </a:lnTo>
                  <a:lnTo>
                    <a:pt x="4439" y="319656"/>
                  </a:lnTo>
                  <a:lnTo>
                    <a:pt x="0" y="270948"/>
                  </a:lnTo>
                  <a:close/>
                </a:path>
              </a:pathLst>
            </a:custGeom>
            <a:ln w="12057">
              <a:solidFill>
                <a:srgbClr val="D600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27322" y="1592355"/>
              <a:ext cx="1342390" cy="474345"/>
            </a:xfrm>
            <a:custGeom>
              <a:avLst/>
              <a:gdLst/>
              <a:ahLst/>
              <a:cxnLst/>
              <a:rect l="l" t="t" r="r" b="b"/>
              <a:pathLst>
                <a:path w="1342390" h="474344">
                  <a:moveTo>
                    <a:pt x="1342152" y="0"/>
                  </a:moveTo>
                  <a:lnTo>
                    <a:pt x="0" y="474159"/>
                  </a:lnTo>
                </a:path>
              </a:pathLst>
            </a:custGeom>
            <a:ln w="4255">
              <a:solidFill>
                <a:srgbClr val="D600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410889" y="2167943"/>
              <a:ext cx="365125" cy="357505"/>
            </a:xfrm>
            <a:custGeom>
              <a:avLst/>
              <a:gdLst/>
              <a:ahLst/>
              <a:cxnLst/>
              <a:rect l="l" t="t" r="r" b="b"/>
              <a:pathLst>
                <a:path w="365125" h="357505">
                  <a:moveTo>
                    <a:pt x="0" y="178740"/>
                  </a:moveTo>
                  <a:lnTo>
                    <a:pt x="6512" y="131226"/>
                  </a:lnTo>
                  <a:lnTo>
                    <a:pt x="24890" y="88529"/>
                  </a:lnTo>
                  <a:lnTo>
                    <a:pt x="53396" y="52354"/>
                  </a:lnTo>
                  <a:lnTo>
                    <a:pt x="90289" y="24404"/>
                  </a:lnTo>
                  <a:lnTo>
                    <a:pt x="133833" y="6385"/>
                  </a:lnTo>
                  <a:lnTo>
                    <a:pt x="182287" y="0"/>
                  </a:lnTo>
                  <a:lnTo>
                    <a:pt x="230741" y="6385"/>
                  </a:lnTo>
                  <a:lnTo>
                    <a:pt x="274284" y="24404"/>
                  </a:lnTo>
                  <a:lnTo>
                    <a:pt x="311178" y="52354"/>
                  </a:lnTo>
                  <a:lnTo>
                    <a:pt x="339683" y="88529"/>
                  </a:lnTo>
                  <a:lnTo>
                    <a:pt x="358062" y="131226"/>
                  </a:lnTo>
                  <a:lnTo>
                    <a:pt x="364574" y="178740"/>
                  </a:lnTo>
                  <a:lnTo>
                    <a:pt x="358062" y="226255"/>
                  </a:lnTo>
                  <a:lnTo>
                    <a:pt x="339683" y="268952"/>
                  </a:lnTo>
                  <a:lnTo>
                    <a:pt x="311178" y="305127"/>
                  </a:lnTo>
                  <a:lnTo>
                    <a:pt x="274284" y="333077"/>
                  </a:lnTo>
                  <a:lnTo>
                    <a:pt x="230741" y="351096"/>
                  </a:lnTo>
                  <a:lnTo>
                    <a:pt x="182287" y="357481"/>
                  </a:lnTo>
                  <a:lnTo>
                    <a:pt x="133833" y="351096"/>
                  </a:lnTo>
                  <a:lnTo>
                    <a:pt x="90289" y="333077"/>
                  </a:lnTo>
                  <a:lnTo>
                    <a:pt x="53396" y="305127"/>
                  </a:lnTo>
                  <a:lnTo>
                    <a:pt x="24890" y="268952"/>
                  </a:lnTo>
                  <a:lnTo>
                    <a:pt x="6512" y="226255"/>
                  </a:lnTo>
                  <a:lnTo>
                    <a:pt x="0" y="178740"/>
                  </a:lnTo>
                  <a:close/>
                </a:path>
              </a:pathLst>
            </a:custGeom>
            <a:ln w="12057">
              <a:solidFill>
                <a:srgbClr val="D600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89887" y="1783863"/>
              <a:ext cx="875030" cy="1083945"/>
            </a:xfrm>
            <a:custGeom>
              <a:avLst/>
              <a:gdLst/>
              <a:ahLst/>
              <a:cxnLst/>
              <a:rect l="l" t="t" r="r" b="b"/>
              <a:pathLst>
                <a:path w="875030" h="1083945">
                  <a:moveTo>
                    <a:pt x="249669" y="0"/>
                  </a:moveTo>
                  <a:lnTo>
                    <a:pt x="874494" y="435681"/>
                  </a:lnTo>
                </a:path>
                <a:path w="875030" h="1083945">
                  <a:moveTo>
                    <a:pt x="55147" y="79440"/>
                  </a:moveTo>
                  <a:lnTo>
                    <a:pt x="0" y="1083912"/>
                  </a:lnTo>
                </a:path>
              </a:pathLst>
            </a:custGeom>
            <a:ln w="4255">
              <a:solidFill>
                <a:srgbClr val="D600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92502" y="3303571"/>
              <a:ext cx="995684" cy="13539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3359" y="4649747"/>
              <a:ext cx="746760" cy="736600"/>
            </a:xfrm>
            <a:custGeom>
              <a:avLst/>
              <a:gdLst/>
              <a:ahLst/>
              <a:cxnLst/>
              <a:rect l="l" t="t" r="r" b="b"/>
              <a:pathLst>
                <a:path w="746760" h="736600">
                  <a:moveTo>
                    <a:pt x="0" y="368121"/>
                  </a:moveTo>
                  <a:lnTo>
                    <a:pt x="2906" y="321940"/>
                  </a:lnTo>
                  <a:lnTo>
                    <a:pt x="11394" y="277472"/>
                  </a:lnTo>
                  <a:lnTo>
                    <a:pt x="25113" y="235063"/>
                  </a:lnTo>
                  <a:lnTo>
                    <a:pt x="43713" y="195055"/>
                  </a:lnTo>
                  <a:lnTo>
                    <a:pt x="66844" y="157796"/>
                  </a:lnTo>
                  <a:lnTo>
                    <a:pt x="94158" y="123628"/>
                  </a:lnTo>
                  <a:lnTo>
                    <a:pt x="125305" y="92897"/>
                  </a:lnTo>
                  <a:lnTo>
                    <a:pt x="159934" y="65949"/>
                  </a:lnTo>
                  <a:lnTo>
                    <a:pt x="197697" y="43126"/>
                  </a:lnTo>
                  <a:lnTo>
                    <a:pt x="238243" y="24776"/>
                  </a:lnTo>
                  <a:lnTo>
                    <a:pt x="281223" y="11241"/>
                  </a:lnTo>
                  <a:lnTo>
                    <a:pt x="326287" y="2867"/>
                  </a:lnTo>
                  <a:lnTo>
                    <a:pt x="373086" y="0"/>
                  </a:lnTo>
                  <a:lnTo>
                    <a:pt x="419885" y="2867"/>
                  </a:lnTo>
                  <a:lnTo>
                    <a:pt x="464949" y="11241"/>
                  </a:lnTo>
                  <a:lnTo>
                    <a:pt x="507929" y="24776"/>
                  </a:lnTo>
                  <a:lnTo>
                    <a:pt x="548475" y="43126"/>
                  </a:lnTo>
                  <a:lnTo>
                    <a:pt x="586237" y="65949"/>
                  </a:lnTo>
                  <a:lnTo>
                    <a:pt x="620867" y="92897"/>
                  </a:lnTo>
                  <a:lnTo>
                    <a:pt x="652013" y="123628"/>
                  </a:lnTo>
                  <a:lnTo>
                    <a:pt x="679327" y="157796"/>
                  </a:lnTo>
                  <a:lnTo>
                    <a:pt x="702459" y="195055"/>
                  </a:lnTo>
                  <a:lnTo>
                    <a:pt x="721059" y="235063"/>
                  </a:lnTo>
                  <a:lnTo>
                    <a:pt x="734777" y="277472"/>
                  </a:lnTo>
                  <a:lnTo>
                    <a:pt x="743265" y="321940"/>
                  </a:lnTo>
                  <a:lnTo>
                    <a:pt x="746172" y="368121"/>
                  </a:lnTo>
                  <a:lnTo>
                    <a:pt x="743265" y="414301"/>
                  </a:lnTo>
                  <a:lnTo>
                    <a:pt x="734777" y="458769"/>
                  </a:lnTo>
                  <a:lnTo>
                    <a:pt x="721059" y="501179"/>
                  </a:lnTo>
                  <a:lnTo>
                    <a:pt x="702459" y="541186"/>
                  </a:lnTo>
                  <a:lnTo>
                    <a:pt x="679327" y="578446"/>
                  </a:lnTo>
                  <a:lnTo>
                    <a:pt x="652013" y="612613"/>
                  </a:lnTo>
                  <a:lnTo>
                    <a:pt x="620867" y="643344"/>
                  </a:lnTo>
                  <a:lnTo>
                    <a:pt x="586237" y="670293"/>
                  </a:lnTo>
                  <a:lnTo>
                    <a:pt x="548475" y="693115"/>
                  </a:lnTo>
                  <a:lnTo>
                    <a:pt x="507929" y="711466"/>
                  </a:lnTo>
                  <a:lnTo>
                    <a:pt x="464949" y="725000"/>
                  </a:lnTo>
                  <a:lnTo>
                    <a:pt x="419885" y="733374"/>
                  </a:lnTo>
                  <a:lnTo>
                    <a:pt x="373086" y="736242"/>
                  </a:lnTo>
                  <a:lnTo>
                    <a:pt x="326287" y="733374"/>
                  </a:lnTo>
                  <a:lnTo>
                    <a:pt x="281223" y="725000"/>
                  </a:lnTo>
                  <a:lnTo>
                    <a:pt x="238243" y="711466"/>
                  </a:lnTo>
                  <a:lnTo>
                    <a:pt x="197697" y="693115"/>
                  </a:lnTo>
                  <a:lnTo>
                    <a:pt x="159934" y="670293"/>
                  </a:lnTo>
                  <a:lnTo>
                    <a:pt x="125305" y="643344"/>
                  </a:lnTo>
                  <a:lnTo>
                    <a:pt x="94158" y="612613"/>
                  </a:lnTo>
                  <a:lnTo>
                    <a:pt x="66844" y="578446"/>
                  </a:lnTo>
                  <a:lnTo>
                    <a:pt x="43713" y="541186"/>
                  </a:lnTo>
                  <a:lnTo>
                    <a:pt x="25113" y="501179"/>
                  </a:lnTo>
                  <a:lnTo>
                    <a:pt x="11394" y="458769"/>
                  </a:lnTo>
                  <a:lnTo>
                    <a:pt x="2906" y="414301"/>
                  </a:lnTo>
                  <a:lnTo>
                    <a:pt x="0" y="368121"/>
                  </a:lnTo>
                  <a:close/>
                </a:path>
              </a:pathLst>
            </a:custGeom>
            <a:ln w="12057">
              <a:solidFill>
                <a:srgbClr val="008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39177" y="4910411"/>
              <a:ext cx="1050925" cy="107950"/>
            </a:xfrm>
            <a:custGeom>
              <a:avLst/>
              <a:gdLst/>
              <a:ahLst/>
              <a:cxnLst/>
              <a:rect l="l" t="t" r="r" b="b"/>
              <a:pathLst>
                <a:path w="1050925" h="107950">
                  <a:moveTo>
                    <a:pt x="0" y="107398"/>
                  </a:moveTo>
                  <a:lnTo>
                    <a:pt x="1050812" y="0"/>
                  </a:lnTo>
                </a:path>
              </a:pathLst>
            </a:custGeom>
            <a:ln w="4255">
              <a:solidFill>
                <a:srgbClr val="008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3510" y="3048881"/>
              <a:ext cx="3408045" cy="1862455"/>
            </a:xfrm>
            <a:custGeom>
              <a:avLst/>
              <a:gdLst/>
              <a:ahLst/>
              <a:cxnLst/>
              <a:rect l="l" t="t" r="r" b="b"/>
              <a:pathLst>
                <a:path w="3408045" h="1862454">
                  <a:moveTo>
                    <a:pt x="1446950" y="930942"/>
                  </a:moveTo>
                  <a:lnTo>
                    <a:pt x="1448150" y="884481"/>
                  </a:lnTo>
                  <a:lnTo>
                    <a:pt x="1451711" y="838609"/>
                  </a:lnTo>
                  <a:lnTo>
                    <a:pt x="1457578" y="793380"/>
                  </a:lnTo>
                  <a:lnTo>
                    <a:pt x="1465695" y="748848"/>
                  </a:lnTo>
                  <a:lnTo>
                    <a:pt x="1476005" y="705064"/>
                  </a:lnTo>
                  <a:lnTo>
                    <a:pt x="1488453" y="662084"/>
                  </a:lnTo>
                  <a:lnTo>
                    <a:pt x="1502981" y="619959"/>
                  </a:lnTo>
                  <a:lnTo>
                    <a:pt x="1519534" y="578745"/>
                  </a:lnTo>
                  <a:lnTo>
                    <a:pt x="1538057" y="538492"/>
                  </a:lnTo>
                  <a:lnTo>
                    <a:pt x="1558491" y="499257"/>
                  </a:lnTo>
                  <a:lnTo>
                    <a:pt x="1580782" y="461090"/>
                  </a:lnTo>
                  <a:lnTo>
                    <a:pt x="1604874" y="424047"/>
                  </a:lnTo>
                  <a:lnTo>
                    <a:pt x="1630709" y="388179"/>
                  </a:lnTo>
                  <a:lnTo>
                    <a:pt x="1658232" y="353542"/>
                  </a:lnTo>
                  <a:lnTo>
                    <a:pt x="1687388" y="320187"/>
                  </a:lnTo>
                  <a:lnTo>
                    <a:pt x="1718118" y="288168"/>
                  </a:lnTo>
                  <a:lnTo>
                    <a:pt x="1750368" y="257540"/>
                  </a:lnTo>
                  <a:lnTo>
                    <a:pt x="1784082" y="228354"/>
                  </a:lnTo>
                  <a:lnTo>
                    <a:pt x="1819203" y="200664"/>
                  </a:lnTo>
                  <a:lnTo>
                    <a:pt x="1855674" y="174524"/>
                  </a:lnTo>
                  <a:lnTo>
                    <a:pt x="1893440" y="149987"/>
                  </a:lnTo>
                  <a:lnTo>
                    <a:pt x="1932445" y="127107"/>
                  </a:lnTo>
                  <a:lnTo>
                    <a:pt x="1972633" y="105936"/>
                  </a:lnTo>
                  <a:lnTo>
                    <a:pt x="2013947" y="86528"/>
                  </a:lnTo>
                  <a:lnTo>
                    <a:pt x="2056331" y="68937"/>
                  </a:lnTo>
                  <a:lnTo>
                    <a:pt x="2099728" y="53215"/>
                  </a:lnTo>
                  <a:lnTo>
                    <a:pt x="2144084" y="39417"/>
                  </a:lnTo>
                  <a:lnTo>
                    <a:pt x="2189342" y="27595"/>
                  </a:lnTo>
                  <a:lnTo>
                    <a:pt x="2235444" y="17803"/>
                  </a:lnTo>
                  <a:lnTo>
                    <a:pt x="2282337" y="10094"/>
                  </a:lnTo>
                  <a:lnTo>
                    <a:pt x="2329962" y="4521"/>
                  </a:lnTo>
                  <a:lnTo>
                    <a:pt x="2378265" y="1139"/>
                  </a:lnTo>
                  <a:lnTo>
                    <a:pt x="2427188" y="0"/>
                  </a:lnTo>
                  <a:lnTo>
                    <a:pt x="2476111" y="1139"/>
                  </a:lnTo>
                  <a:lnTo>
                    <a:pt x="2524414" y="4521"/>
                  </a:lnTo>
                  <a:lnTo>
                    <a:pt x="2572039" y="10094"/>
                  </a:lnTo>
                  <a:lnTo>
                    <a:pt x="2618931" y="17803"/>
                  </a:lnTo>
                  <a:lnTo>
                    <a:pt x="2665034" y="27595"/>
                  </a:lnTo>
                  <a:lnTo>
                    <a:pt x="2710292" y="39417"/>
                  </a:lnTo>
                  <a:lnTo>
                    <a:pt x="2754647" y="53215"/>
                  </a:lnTo>
                  <a:lnTo>
                    <a:pt x="2798045" y="68937"/>
                  </a:lnTo>
                  <a:lnTo>
                    <a:pt x="2840429" y="86528"/>
                  </a:lnTo>
                  <a:lnTo>
                    <a:pt x="2881743" y="105936"/>
                  </a:lnTo>
                  <a:lnTo>
                    <a:pt x="2921930" y="127107"/>
                  </a:lnTo>
                  <a:lnTo>
                    <a:pt x="2960935" y="149987"/>
                  </a:lnTo>
                  <a:lnTo>
                    <a:pt x="2998702" y="174524"/>
                  </a:lnTo>
                  <a:lnTo>
                    <a:pt x="3035173" y="200664"/>
                  </a:lnTo>
                  <a:lnTo>
                    <a:pt x="3070294" y="228354"/>
                  </a:lnTo>
                  <a:lnTo>
                    <a:pt x="3104007" y="257540"/>
                  </a:lnTo>
                  <a:lnTo>
                    <a:pt x="3136257" y="288168"/>
                  </a:lnTo>
                  <a:lnTo>
                    <a:pt x="3166988" y="320187"/>
                  </a:lnTo>
                  <a:lnTo>
                    <a:pt x="3196143" y="353542"/>
                  </a:lnTo>
                  <a:lnTo>
                    <a:pt x="3223667" y="388179"/>
                  </a:lnTo>
                  <a:lnTo>
                    <a:pt x="3249502" y="424047"/>
                  </a:lnTo>
                  <a:lnTo>
                    <a:pt x="3273593" y="461090"/>
                  </a:lnTo>
                  <a:lnTo>
                    <a:pt x="3295885" y="499257"/>
                  </a:lnTo>
                  <a:lnTo>
                    <a:pt x="3316319" y="538492"/>
                  </a:lnTo>
                  <a:lnTo>
                    <a:pt x="3334841" y="578745"/>
                  </a:lnTo>
                  <a:lnTo>
                    <a:pt x="3351395" y="619959"/>
                  </a:lnTo>
                  <a:lnTo>
                    <a:pt x="3365923" y="662084"/>
                  </a:lnTo>
                  <a:lnTo>
                    <a:pt x="3378370" y="705064"/>
                  </a:lnTo>
                  <a:lnTo>
                    <a:pt x="3388681" y="748848"/>
                  </a:lnTo>
                  <a:lnTo>
                    <a:pt x="3396797" y="793380"/>
                  </a:lnTo>
                  <a:lnTo>
                    <a:pt x="3402665" y="838609"/>
                  </a:lnTo>
                  <a:lnTo>
                    <a:pt x="3406226" y="884481"/>
                  </a:lnTo>
                  <a:lnTo>
                    <a:pt x="3407426" y="930942"/>
                  </a:lnTo>
                  <a:lnTo>
                    <a:pt x="3406226" y="977403"/>
                  </a:lnTo>
                  <a:lnTo>
                    <a:pt x="3402665" y="1023274"/>
                  </a:lnTo>
                  <a:lnTo>
                    <a:pt x="3396797" y="1068503"/>
                  </a:lnTo>
                  <a:lnTo>
                    <a:pt x="3388681" y="1113036"/>
                  </a:lnTo>
                  <a:lnTo>
                    <a:pt x="3378370" y="1156819"/>
                  </a:lnTo>
                  <a:lnTo>
                    <a:pt x="3365923" y="1199800"/>
                  </a:lnTo>
                  <a:lnTo>
                    <a:pt x="3351395" y="1241924"/>
                  </a:lnTo>
                  <a:lnTo>
                    <a:pt x="3334841" y="1283139"/>
                  </a:lnTo>
                  <a:lnTo>
                    <a:pt x="3316319" y="1323391"/>
                  </a:lnTo>
                  <a:lnTo>
                    <a:pt x="3295885" y="1362627"/>
                  </a:lnTo>
                  <a:lnTo>
                    <a:pt x="3273593" y="1400794"/>
                  </a:lnTo>
                  <a:lnTo>
                    <a:pt x="3249502" y="1437837"/>
                  </a:lnTo>
                  <a:lnTo>
                    <a:pt x="3223667" y="1473704"/>
                  </a:lnTo>
                  <a:lnTo>
                    <a:pt x="3196143" y="1508342"/>
                  </a:lnTo>
                  <a:lnTo>
                    <a:pt x="3166988" y="1541697"/>
                  </a:lnTo>
                  <a:lnTo>
                    <a:pt x="3136257" y="1573715"/>
                  </a:lnTo>
                  <a:lnTo>
                    <a:pt x="3104007" y="1604344"/>
                  </a:lnTo>
                  <a:lnTo>
                    <a:pt x="3070294" y="1633530"/>
                  </a:lnTo>
                  <a:lnTo>
                    <a:pt x="3035173" y="1661220"/>
                  </a:lnTo>
                  <a:lnTo>
                    <a:pt x="2998702" y="1687360"/>
                  </a:lnTo>
                  <a:lnTo>
                    <a:pt x="2960935" y="1711896"/>
                  </a:lnTo>
                  <a:lnTo>
                    <a:pt x="2921930" y="1734777"/>
                  </a:lnTo>
                  <a:lnTo>
                    <a:pt x="2881743" y="1755948"/>
                  </a:lnTo>
                  <a:lnTo>
                    <a:pt x="2840429" y="1775355"/>
                  </a:lnTo>
                  <a:lnTo>
                    <a:pt x="2798045" y="1792947"/>
                  </a:lnTo>
                  <a:lnTo>
                    <a:pt x="2754647" y="1808668"/>
                  </a:lnTo>
                  <a:lnTo>
                    <a:pt x="2710292" y="1822467"/>
                  </a:lnTo>
                  <a:lnTo>
                    <a:pt x="2665034" y="1834289"/>
                  </a:lnTo>
                  <a:lnTo>
                    <a:pt x="2618931" y="1844081"/>
                  </a:lnTo>
                  <a:lnTo>
                    <a:pt x="2572039" y="1851790"/>
                  </a:lnTo>
                  <a:lnTo>
                    <a:pt x="2524414" y="1857362"/>
                  </a:lnTo>
                  <a:lnTo>
                    <a:pt x="2476111" y="1860745"/>
                  </a:lnTo>
                  <a:lnTo>
                    <a:pt x="2427188" y="1861884"/>
                  </a:lnTo>
                  <a:lnTo>
                    <a:pt x="2378265" y="1860745"/>
                  </a:lnTo>
                  <a:lnTo>
                    <a:pt x="2329962" y="1857362"/>
                  </a:lnTo>
                  <a:lnTo>
                    <a:pt x="2282337" y="1851790"/>
                  </a:lnTo>
                  <a:lnTo>
                    <a:pt x="2235444" y="1844081"/>
                  </a:lnTo>
                  <a:lnTo>
                    <a:pt x="2189342" y="1834289"/>
                  </a:lnTo>
                  <a:lnTo>
                    <a:pt x="2144084" y="1822467"/>
                  </a:lnTo>
                  <a:lnTo>
                    <a:pt x="2099728" y="1808668"/>
                  </a:lnTo>
                  <a:lnTo>
                    <a:pt x="2056331" y="1792947"/>
                  </a:lnTo>
                  <a:lnTo>
                    <a:pt x="2013947" y="1775355"/>
                  </a:lnTo>
                  <a:lnTo>
                    <a:pt x="1972633" y="1755948"/>
                  </a:lnTo>
                  <a:lnTo>
                    <a:pt x="1932445" y="1734777"/>
                  </a:lnTo>
                  <a:lnTo>
                    <a:pt x="1893440" y="1711896"/>
                  </a:lnTo>
                  <a:lnTo>
                    <a:pt x="1855674" y="1687360"/>
                  </a:lnTo>
                  <a:lnTo>
                    <a:pt x="1819203" y="1661220"/>
                  </a:lnTo>
                  <a:lnTo>
                    <a:pt x="1784082" y="1633530"/>
                  </a:lnTo>
                  <a:lnTo>
                    <a:pt x="1750368" y="1604344"/>
                  </a:lnTo>
                  <a:lnTo>
                    <a:pt x="1718118" y="1573715"/>
                  </a:lnTo>
                  <a:lnTo>
                    <a:pt x="1687388" y="1541697"/>
                  </a:lnTo>
                  <a:lnTo>
                    <a:pt x="1658232" y="1508342"/>
                  </a:lnTo>
                  <a:lnTo>
                    <a:pt x="1630709" y="1473704"/>
                  </a:lnTo>
                  <a:lnTo>
                    <a:pt x="1604874" y="1437837"/>
                  </a:lnTo>
                  <a:lnTo>
                    <a:pt x="1580782" y="1400794"/>
                  </a:lnTo>
                  <a:lnTo>
                    <a:pt x="1558491" y="1362627"/>
                  </a:lnTo>
                  <a:lnTo>
                    <a:pt x="1538057" y="1323391"/>
                  </a:lnTo>
                  <a:lnTo>
                    <a:pt x="1519534" y="1283139"/>
                  </a:lnTo>
                  <a:lnTo>
                    <a:pt x="1502981" y="1241924"/>
                  </a:lnTo>
                  <a:lnTo>
                    <a:pt x="1488453" y="1199800"/>
                  </a:lnTo>
                  <a:lnTo>
                    <a:pt x="1476005" y="1156819"/>
                  </a:lnTo>
                  <a:lnTo>
                    <a:pt x="1465695" y="1113036"/>
                  </a:lnTo>
                  <a:lnTo>
                    <a:pt x="1457578" y="1068503"/>
                  </a:lnTo>
                  <a:lnTo>
                    <a:pt x="1451711" y="1023274"/>
                  </a:lnTo>
                  <a:lnTo>
                    <a:pt x="1448150" y="977403"/>
                  </a:lnTo>
                  <a:lnTo>
                    <a:pt x="1446950" y="930942"/>
                  </a:lnTo>
                  <a:close/>
                </a:path>
                <a:path w="3408045" h="1862454">
                  <a:moveTo>
                    <a:pt x="0" y="1308993"/>
                  </a:moveTo>
                  <a:lnTo>
                    <a:pt x="5207" y="1266786"/>
                  </a:lnTo>
                  <a:lnTo>
                    <a:pt x="20042" y="1228043"/>
                  </a:lnTo>
                  <a:lnTo>
                    <a:pt x="43319" y="1193868"/>
                  </a:lnTo>
                  <a:lnTo>
                    <a:pt x="73855" y="1165365"/>
                  </a:lnTo>
                  <a:lnTo>
                    <a:pt x="110467" y="1143639"/>
                  </a:lnTo>
                  <a:lnTo>
                    <a:pt x="151970" y="1129793"/>
                  </a:lnTo>
                  <a:lnTo>
                    <a:pt x="197182" y="1124933"/>
                  </a:lnTo>
                  <a:lnTo>
                    <a:pt x="242386" y="1129793"/>
                  </a:lnTo>
                  <a:lnTo>
                    <a:pt x="283887" y="1143639"/>
                  </a:lnTo>
                  <a:lnTo>
                    <a:pt x="320499" y="1165365"/>
                  </a:lnTo>
                  <a:lnTo>
                    <a:pt x="351038" y="1193868"/>
                  </a:lnTo>
                  <a:lnTo>
                    <a:pt x="374318" y="1228043"/>
                  </a:lnTo>
                  <a:lnTo>
                    <a:pt x="389155" y="1266786"/>
                  </a:lnTo>
                  <a:lnTo>
                    <a:pt x="394364" y="1308993"/>
                  </a:lnTo>
                  <a:lnTo>
                    <a:pt x="389155" y="1351200"/>
                  </a:lnTo>
                  <a:lnTo>
                    <a:pt x="374318" y="1389943"/>
                  </a:lnTo>
                  <a:lnTo>
                    <a:pt x="351038" y="1424118"/>
                  </a:lnTo>
                  <a:lnTo>
                    <a:pt x="320499" y="1452621"/>
                  </a:lnTo>
                  <a:lnTo>
                    <a:pt x="283887" y="1474348"/>
                  </a:lnTo>
                  <a:lnTo>
                    <a:pt x="242386" y="1488193"/>
                  </a:lnTo>
                  <a:lnTo>
                    <a:pt x="197182" y="1493054"/>
                  </a:lnTo>
                  <a:lnTo>
                    <a:pt x="151970" y="1488193"/>
                  </a:lnTo>
                  <a:lnTo>
                    <a:pt x="110467" y="1474348"/>
                  </a:lnTo>
                  <a:lnTo>
                    <a:pt x="73855" y="1452621"/>
                  </a:lnTo>
                  <a:lnTo>
                    <a:pt x="43319" y="1424118"/>
                  </a:lnTo>
                  <a:lnTo>
                    <a:pt x="20042" y="1389943"/>
                  </a:lnTo>
                  <a:lnTo>
                    <a:pt x="5207" y="1351200"/>
                  </a:lnTo>
                  <a:lnTo>
                    <a:pt x="0" y="1308993"/>
                  </a:lnTo>
                  <a:close/>
                </a:path>
              </a:pathLst>
            </a:custGeom>
            <a:ln w="12057">
              <a:solidFill>
                <a:srgbClr val="008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0068" y="4487674"/>
              <a:ext cx="294005" cy="530225"/>
            </a:xfrm>
            <a:custGeom>
              <a:avLst/>
              <a:gdLst/>
              <a:ahLst/>
              <a:cxnLst/>
              <a:rect l="l" t="t" r="r" b="b"/>
              <a:pathLst>
                <a:path w="294005" h="530225">
                  <a:moveTo>
                    <a:pt x="0" y="0"/>
                  </a:moveTo>
                  <a:lnTo>
                    <a:pt x="293409" y="529661"/>
                  </a:lnTo>
                </a:path>
              </a:pathLst>
            </a:custGeom>
            <a:ln w="4255">
              <a:solidFill>
                <a:srgbClr val="008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2691" y="2395625"/>
              <a:ext cx="932180" cy="979169"/>
            </a:xfrm>
            <a:custGeom>
              <a:avLst/>
              <a:gdLst/>
              <a:ahLst/>
              <a:cxnLst/>
              <a:rect l="l" t="t" r="r" b="b"/>
              <a:pathLst>
                <a:path w="932180" h="979170">
                  <a:moveTo>
                    <a:pt x="0" y="489409"/>
                  </a:moveTo>
                  <a:lnTo>
                    <a:pt x="2406" y="439369"/>
                  </a:lnTo>
                  <a:lnTo>
                    <a:pt x="9468" y="390775"/>
                  </a:lnTo>
                  <a:lnTo>
                    <a:pt x="20951" y="343872"/>
                  </a:lnTo>
                  <a:lnTo>
                    <a:pt x="36622" y="298907"/>
                  </a:lnTo>
                  <a:lnTo>
                    <a:pt x="56246" y="256125"/>
                  </a:lnTo>
                  <a:lnTo>
                    <a:pt x="79589" y="215773"/>
                  </a:lnTo>
                  <a:lnTo>
                    <a:pt x="106416" y="178097"/>
                  </a:lnTo>
                  <a:lnTo>
                    <a:pt x="136493" y="143342"/>
                  </a:lnTo>
                  <a:lnTo>
                    <a:pt x="169587" y="111755"/>
                  </a:lnTo>
                  <a:lnTo>
                    <a:pt x="205461" y="83582"/>
                  </a:lnTo>
                  <a:lnTo>
                    <a:pt x="243883" y="59068"/>
                  </a:lnTo>
                  <a:lnTo>
                    <a:pt x="284619" y="38459"/>
                  </a:lnTo>
                  <a:lnTo>
                    <a:pt x="327432" y="22002"/>
                  </a:lnTo>
                  <a:lnTo>
                    <a:pt x="372090" y="9942"/>
                  </a:lnTo>
                  <a:lnTo>
                    <a:pt x="418359" y="2526"/>
                  </a:lnTo>
                  <a:lnTo>
                    <a:pt x="466003" y="0"/>
                  </a:lnTo>
                  <a:lnTo>
                    <a:pt x="513647" y="2526"/>
                  </a:lnTo>
                  <a:lnTo>
                    <a:pt x="559915" y="9942"/>
                  </a:lnTo>
                  <a:lnTo>
                    <a:pt x="604573" y="22002"/>
                  </a:lnTo>
                  <a:lnTo>
                    <a:pt x="647387" y="38459"/>
                  </a:lnTo>
                  <a:lnTo>
                    <a:pt x="688122" y="59068"/>
                  </a:lnTo>
                  <a:lnTo>
                    <a:pt x="726544" y="83582"/>
                  </a:lnTo>
                  <a:lnTo>
                    <a:pt x="762419" y="111755"/>
                  </a:lnTo>
                  <a:lnTo>
                    <a:pt x="795512" y="143342"/>
                  </a:lnTo>
                  <a:lnTo>
                    <a:pt x="825589" y="178097"/>
                  </a:lnTo>
                  <a:lnTo>
                    <a:pt x="852416" y="215773"/>
                  </a:lnTo>
                  <a:lnTo>
                    <a:pt x="875759" y="256125"/>
                  </a:lnTo>
                  <a:lnTo>
                    <a:pt x="895383" y="298907"/>
                  </a:lnTo>
                  <a:lnTo>
                    <a:pt x="911054" y="343872"/>
                  </a:lnTo>
                  <a:lnTo>
                    <a:pt x="922538" y="390775"/>
                  </a:lnTo>
                  <a:lnTo>
                    <a:pt x="929600" y="439369"/>
                  </a:lnTo>
                  <a:lnTo>
                    <a:pt x="932006" y="489409"/>
                  </a:lnTo>
                  <a:lnTo>
                    <a:pt x="929600" y="539449"/>
                  </a:lnTo>
                  <a:lnTo>
                    <a:pt x="922538" y="588044"/>
                  </a:lnTo>
                  <a:lnTo>
                    <a:pt x="911054" y="634946"/>
                  </a:lnTo>
                  <a:lnTo>
                    <a:pt x="895383" y="679912"/>
                  </a:lnTo>
                  <a:lnTo>
                    <a:pt x="875759" y="722693"/>
                  </a:lnTo>
                  <a:lnTo>
                    <a:pt x="852416" y="763045"/>
                  </a:lnTo>
                  <a:lnTo>
                    <a:pt x="825589" y="800721"/>
                  </a:lnTo>
                  <a:lnTo>
                    <a:pt x="795512" y="835476"/>
                  </a:lnTo>
                  <a:lnTo>
                    <a:pt x="762419" y="867063"/>
                  </a:lnTo>
                  <a:lnTo>
                    <a:pt x="726544" y="895237"/>
                  </a:lnTo>
                  <a:lnTo>
                    <a:pt x="688122" y="919751"/>
                  </a:lnTo>
                  <a:lnTo>
                    <a:pt x="647387" y="940359"/>
                  </a:lnTo>
                  <a:lnTo>
                    <a:pt x="604573" y="956816"/>
                  </a:lnTo>
                  <a:lnTo>
                    <a:pt x="559915" y="968876"/>
                  </a:lnTo>
                  <a:lnTo>
                    <a:pt x="513647" y="976292"/>
                  </a:lnTo>
                  <a:lnTo>
                    <a:pt x="466003" y="978819"/>
                  </a:lnTo>
                  <a:lnTo>
                    <a:pt x="418359" y="976292"/>
                  </a:lnTo>
                  <a:lnTo>
                    <a:pt x="372090" y="968876"/>
                  </a:lnTo>
                  <a:lnTo>
                    <a:pt x="327432" y="956816"/>
                  </a:lnTo>
                  <a:lnTo>
                    <a:pt x="284619" y="940359"/>
                  </a:lnTo>
                  <a:lnTo>
                    <a:pt x="243883" y="919751"/>
                  </a:lnTo>
                  <a:lnTo>
                    <a:pt x="205461" y="895237"/>
                  </a:lnTo>
                  <a:lnTo>
                    <a:pt x="169587" y="867063"/>
                  </a:lnTo>
                  <a:lnTo>
                    <a:pt x="136493" y="835476"/>
                  </a:lnTo>
                  <a:lnTo>
                    <a:pt x="106416" y="800721"/>
                  </a:lnTo>
                  <a:lnTo>
                    <a:pt x="79589" y="763045"/>
                  </a:lnTo>
                  <a:lnTo>
                    <a:pt x="56246" y="722693"/>
                  </a:lnTo>
                  <a:lnTo>
                    <a:pt x="36622" y="679912"/>
                  </a:lnTo>
                  <a:lnTo>
                    <a:pt x="20951" y="634946"/>
                  </a:lnTo>
                  <a:lnTo>
                    <a:pt x="9468" y="588044"/>
                  </a:lnTo>
                  <a:lnTo>
                    <a:pt x="2406" y="539449"/>
                  </a:lnTo>
                  <a:lnTo>
                    <a:pt x="0" y="489409"/>
                  </a:lnTo>
                  <a:close/>
                </a:path>
              </a:pathLst>
            </a:custGeom>
            <a:ln w="12057">
              <a:solidFill>
                <a:srgbClr val="008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0338" y="3230814"/>
              <a:ext cx="1537335" cy="942975"/>
            </a:xfrm>
            <a:custGeom>
              <a:avLst/>
              <a:gdLst/>
              <a:ahLst/>
              <a:cxnLst/>
              <a:rect l="l" t="t" r="r" b="b"/>
              <a:pathLst>
                <a:path w="1537335" h="942975">
                  <a:moveTo>
                    <a:pt x="258595" y="0"/>
                  </a:moveTo>
                  <a:lnTo>
                    <a:pt x="0" y="942822"/>
                  </a:lnTo>
                </a:path>
                <a:path w="1537335" h="942975">
                  <a:moveTo>
                    <a:pt x="917820" y="0"/>
                  </a:moveTo>
                  <a:lnTo>
                    <a:pt x="1536911" y="90079"/>
                  </a:lnTo>
                </a:path>
              </a:pathLst>
            </a:custGeom>
            <a:ln w="4255">
              <a:solidFill>
                <a:srgbClr val="008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51639" y="1411132"/>
              <a:ext cx="1325880" cy="1277620"/>
            </a:xfrm>
            <a:custGeom>
              <a:avLst/>
              <a:gdLst/>
              <a:ahLst/>
              <a:cxnLst/>
              <a:rect l="l" t="t" r="r" b="b"/>
              <a:pathLst>
                <a:path w="1325879" h="1277620">
                  <a:moveTo>
                    <a:pt x="0" y="638715"/>
                  </a:moveTo>
                  <a:lnTo>
                    <a:pt x="1818" y="591046"/>
                  </a:lnTo>
                  <a:lnTo>
                    <a:pt x="7187" y="544330"/>
                  </a:lnTo>
                  <a:lnTo>
                    <a:pt x="15978" y="498688"/>
                  </a:lnTo>
                  <a:lnTo>
                    <a:pt x="28065" y="454245"/>
                  </a:lnTo>
                  <a:lnTo>
                    <a:pt x="43317" y="411124"/>
                  </a:lnTo>
                  <a:lnTo>
                    <a:pt x="61608" y="369448"/>
                  </a:lnTo>
                  <a:lnTo>
                    <a:pt x="82808" y="329341"/>
                  </a:lnTo>
                  <a:lnTo>
                    <a:pt x="106790" y="290927"/>
                  </a:lnTo>
                  <a:lnTo>
                    <a:pt x="133426" y="254329"/>
                  </a:lnTo>
                  <a:lnTo>
                    <a:pt x="162587" y="219670"/>
                  </a:lnTo>
                  <a:lnTo>
                    <a:pt x="194145" y="187075"/>
                  </a:lnTo>
                  <a:lnTo>
                    <a:pt x="227972" y="156665"/>
                  </a:lnTo>
                  <a:lnTo>
                    <a:pt x="263940" y="128566"/>
                  </a:lnTo>
                  <a:lnTo>
                    <a:pt x="301920" y="102900"/>
                  </a:lnTo>
                  <a:lnTo>
                    <a:pt x="341785" y="79791"/>
                  </a:lnTo>
                  <a:lnTo>
                    <a:pt x="383406" y="59363"/>
                  </a:lnTo>
                  <a:lnTo>
                    <a:pt x="426655" y="41739"/>
                  </a:lnTo>
                  <a:lnTo>
                    <a:pt x="471403" y="27042"/>
                  </a:lnTo>
                  <a:lnTo>
                    <a:pt x="517523" y="15396"/>
                  </a:lnTo>
                  <a:lnTo>
                    <a:pt x="564886" y="6925"/>
                  </a:lnTo>
                  <a:lnTo>
                    <a:pt x="613365" y="1751"/>
                  </a:lnTo>
                  <a:lnTo>
                    <a:pt x="662830" y="0"/>
                  </a:lnTo>
                  <a:lnTo>
                    <a:pt x="712296" y="1751"/>
                  </a:lnTo>
                  <a:lnTo>
                    <a:pt x="760774" y="6925"/>
                  </a:lnTo>
                  <a:lnTo>
                    <a:pt x="808138" y="15396"/>
                  </a:lnTo>
                  <a:lnTo>
                    <a:pt x="854258" y="27042"/>
                  </a:lnTo>
                  <a:lnTo>
                    <a:pt x="899006" y="41739"/>
                  </a:lnTo>
                  <a:lnTo>
                    <a:pt x="942255" y="59363"/>
                  </a:lnTo>
                  <a:lnTo>
                    <a:pt x="983876" y="79791"/>
                  </a:lnTo>
                  <a:lnTo>
                    <a:pt x="1023740" y="102900"/>
                  </a:lnTo>
                  <a:lnTo>
                    <a:pt x="1061721" y="128566"/>
                  </a:lnTo>
                  <a:lnTo>
                    <a:pt x="1097689" y="156665"/>
                  </a:lnTo>
                  <a:lnTo>
                    <a:pt x="1131516" y="187075"/>
                  </a:lnTo>
                  <a:lnTo>
                    <a:pt x="1163074" y="219670"/>
                  </a:lnTo>
                  <a:lnTo>
                    <a:pt x="1192235" y="254329"/>
                  </a:lnTo>
                  <a:lnTo>
                    <a:pt x="1218870" y="290927"/>
                  </a:lnTo>
                  <a:lnTo>
                    <a:pt x="1242853" y="329341"/>
                  </a:lnTo>
                  <a:lnTo>
                    <a:pt x="1264053" y="369448"/>
                  </a:lnTo>
                  <a:lnTo>
                    <a:pt x="1282344" y="411124"/>
                  </a:lnTo>
                  <a:lnTo>
                    <a:pt x="1297596" y="454245"/>
                  </a:lnTo>
                  <a:lnTo>
                    <a:pt x="1309682" y="498688"/>
                  </a:lnTo>
                  <a:lnTo>
                    <a:pt x="1318474" y="544330"/>
                  </a:lnTo>
                  <a:lnTo>
                    <a:pt x="1323843" y="591046"/>
                  </a:lnTo>
                  <a:lnTo>
                    <a:pt x="1325661" y="638715"/>
                  </a:lnTo>
                  <a:lnTo>
                    <a:pt x="1323843" y="686383"/>
                  </a:lnTo>
                  <a:lnTo>
                    <a:pt x="1318474" y="733099"/>
                  </a:lnTo>
                  <a:lnTo>
                    <a:pt x="1309682" y="778741"/>
                  </a:lnTo>
                  <a:lnTo>
                    <a:pt x="1297596" y="823184"/>
                  </a:lnTo>
                  <a:lnTo>
                    <a:pt x="1282344" y="866305"/>
                  </a:lnTo>
                  <a:lnTo>
                    <a:pt x="1264053" y="907981"/>
                  </a:lnTo>
                  <a:lnTo>
                    <a:pt x="1242853" y="948088"/>
                  </a:lnTo>
                  <a:lnTo>
                    <a:pt x="1218870" y="986502"/>
                  </a:lnTo>
                  <a:lnTo>
                    <a:pt x="1192235" y="1023100"/>
                  </a:lnTo>
                  <a:lnTo>
                    <a:pt x="1163074" y="1057759"/>
                  </a:lnTo>
                  <a:lnTo>
                    <a:pt x="1131516" y="1090355"/>
                  </a:lnTo>
                  <a:lnTo>
                    <a:pt x="1097689" y="1120764"/>
                  </a:lnTo>
                  <a:lnTo>
                    <a:pt x="1061721" y="1148863"/>
                  </a:lnTo>
                  <a:lnTo>
                    <a:pt x="1023740" y="1174529"/>
                  </a:lnTo>
                  <a:lnTo>
                    <a:pt x="983876" y="1197638"/>
                  </a:lnTo>
                  <a:lnTo>
                    <a:pt x="942255" y="1218066"/>
                  </a:lnTo>
                  <a:lnTo>
                    <a:pt x="899006" y="1235690"/>
                  </a:lnTo>
                  <a:lnTo>
                    <a:pt x="854258" y="1250387"/>
                  </a:lnTo>
                  <a:lnTo>
                    <a:pt x="808138" y="1262033"/>
                  </a:lnTo>
                  <a:lnTo>
                    <a:pt x="760774" y="1270504"/>
                  </a:lnTo>
                  <a:lnTo>
                    <a:pt x="712296" y="1275678"/>
                  </a:lnTo>
                  <a:lnTo>
                    <a:pt x="662830" y="1277430"/>
                  </a:lnTo>
                  <a:lnTo>
                    <a:pt x="613365" y="1275678"/>
                  </a:lnTo>
                  <a:lnTo>
                    <a:pt x="564886" y="1270504"/>
                  </a:lnTo>
                  <a:lnTo>
                    <a:pt x="517523" y="1262033"/>
                  </a:lnTo>
                  <a:lnTo>
                    <a:pt x="471403" y="1250387"/>
                  </a:lnTo>
                  <a:lnTo>
                    <a:pt x="426655" y="1235690"/>
                  </a:lnTo>
                  <a:lnTo>
                    <a:pt x="383406" y="1218066"/>
                  </a:lnTo>
                  <a:lnTo>
                    <a:pt x="341785" y="1197638"/>
                  </a:lnTo>
                  <a:lnTo>
                    <a:pt x="301920" y="1174529"/>
                  </a:lnTo>
                  <a:lnTo>
                    <a:pt x="263940" y="1148863"/>
                  </a:lnTo>
                  <a:lnTo>
                    <a:pt x="227972" y="1120764"/>
                  </a:lnTo>
                  <a:lnTo>
                    <a:pt x="194145" y="1090355"/>
                  </a:lnTo>
                  <a:lnTo>
                    <a:pt x="162587" y="1057759"/>
                  </a:lnTo>
                  <a:lnTo>
                    <a:pt x="133426" y="1023100"/>
                  </a:lnTo>
                  <a:lnTo>
                    <a:pt x="106790" y="986502"/>
                  </a:lnTo>
                  <a:lnTo>
                    <a:pt x="82808" y="948088"/>
                  </a:lnTo>
                  <a:lnTo>
                    <a:pt x="61608" y="907981"/>
                  </a:lnTo>
                  <a:lnTo>
                    <a:pt x="43317" y="866305"/>
                  </a:lnTo>
                  <a:lnTo>
                    <a:pt x="28065" y="823184"/>
                  </a:lnTo>
                  <a:lnTo>
                    <a:pt x="15978" y="778741"/>
                  </a:lnTo>
                  <a:lnTo>
                    <a:pt x="7187" y="733099"/>
                  </a:lnTo>
                  <a:lnTo>
                    <a:pt x="1818" y="686383"/>
                  </a:lnTo>
                  <a:lnTo>
                    <a:pt x="0" y="638715"/>
                  </a:lnTo>
                  <a:close/>
                </a:path>
              </a:pathLst>
            </a:custGeom>
            <a:ln w="12057">
              <a:solidFill>
                <a:srgbClr val="008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78159" y="2049847"/>
              <a:ext cx="1436370" cy="998219"/>
            </a:xfrm>
            <a:custGeom>
              <a:avLst/>
              <a:gdLst/>
              <a:ahLst/>
              <a:cxnLst/>
              <a:rect l="l" t="t" r="r" b="b"/>
              <a:pathLst>
                <a:path w="1436370" h="998219">
                  <a:moveTo>
                    <a:pt x="0" y="489055"/>
                  </a:moveTo>
                  <a:lnTo>
                    <a:pt x="773421" y="0"/>
                  </a:lnTo>
                </a:path>
                <a:path w="1436370" h="998219">
                  <a:moveTo>
                    <a:pt x="1435897" y="638360"/>
                  </a:moveTo>
                  <a:lnTo>
                    <a:pt x="1312185" y="998206"/>
                  </a:lnTo>
                </a:path>
              </a:pathLst>
            </a:custGeom>
            <a:ln w="4255">
              <a:solidFill>
                <a:srgbClr val="008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96904" y="18175196"/>
            <a:ext cx="6534084" cy="2699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Studiengang </a:t>
            </a:r>
            <a:r>
              <a:rPr sz="1650" b="1" spc="5" dirty="0">
                <a:latin typeface="Arial"/>
                <a:cs typeface="Arial"/>
              </a:rPr>
              <a:t>/ </a:t>
            </a:r>
            <a:r>
              <a:rPr sz="1650" b="1" spc="10" dirty="0">
                <a:latin typeface="Arial"/>
                <a:cs typeface="Arial"/>
              </a:rPr>
              <a:t>Semester: </a:t>
            </a:r>
            <a:r>
              <a:rPr sz="1650" spc="10" dirty="0">
                <a:latin typeface="Arial"/>
                <a:cs typeface="Arial"/>
              </a:rPr>
              <a:t>Elektro</a:t>
            </a:r>
            <a:r>
              <a:rPr lang="de-CH" sz="1650" spc="10" dirty="0">
                <a:latin typeface="Arial"/>
                <a:cs typeface="Arial"/>
              </a:rPr>
              <a:t>- und Informationstechnik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FS20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6903" y="18430540"/>
            <a:ext cx="1658665" cy="1251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900"/>
              </a:lnSpc>
              <a:spcBef>
                <a:spcPts val="90"/>
              </a:spcBef>
            </a:pPr>
            <a:r>
              <a:rPr sz="1650" b="1" spc="10" dirty="0">
                <a:latin typeface="Arial"/>
                <a:cs typeface="Arial"/>
              </a:rPr>
              <a:t>Diploma</a:t>
            </a:r>
            <a:r>
              <a:rPr lang="de-CH" sz="1650" b="1" spc="10" dirty="0" err="1">
                <a:latin typeface="Arial"/>
                <a:cs typeface="Arial"/>
              </a:rPr>
              <a:t>nden</a:t>
            </a:r>
            <a:r>
              <a:rPr lang="de-CH" sz="1650" b="1" spc="10" dirty="0">
                <a:latin typeface="Arial"/>
                <a:cs typeface="Arial"/>
              </a:rPr>
              <a:t>:</a:t>
            </a:r>
            <a:r>
              <a:rPr sz="1650" b="1" spc="10" dirty="0">
                <a:latin typeface="Arial"/>
                <a:cs typeface="Arial"/>
              </a:rPr>
              <a:t>  Auftraggeber:  Experte:  Dozent</a:t>
            </a:r>
            <a:r>
              <a:rPr sz="1650" b="1" spc="-28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: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50464" y="18430540"/>
            <a:ext cx="4144645" cy="1557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46379">
              <a:lnSpc>
                <a:spcPct val="121900"/>
              </a:lnSpc>
              <a:spcBef>
                <a:spcPts val="90"/>
              </a:spcBef>
            </a:pPr>
            <a:r>
              <a:rPr sz="1650" spc="5" dirty="0">
                <a:latin typeface="Arial"/>
                <a:cs typeface="Arial"/>
              </a:rPr>
              <a:t>Cyrill </a:t>
            </a:r>
            <a:r>
              <a:rPr sz="1650" spc="10" dirty="0">
                <a:latin typeface="Arial"/>
                <a:cs typeface="Arial"/>
              </a:rPr>
              <a:t>Horath, Raffael Anklin, Robin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Bobst  Manuel Di Cerbo, Matthias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Meier</a:t>
            </a: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de-CH" sz="1650" dirty="0">
                <a:latin typeface="Arial"/>
                <a:cs typeface="Arial"/>
              </a:rPr>
              <a:t>Jürg M. </a:t>
            </a:r>
            <a:r>
              <a:rPr lang="de-CH" sz="1650" dirty="0" err="1">
                <a:latin typeface="Arial"/>
                <a:cs typeface="Arial"/>
              </a:rPr>
              <a:t>Stettbacher</a:t>
            </a:r>
            <a:endParaRPr sz="1650" dirty="0">
              <a:latin typeface="Arial"/>
              <a:cs typeface="Arial"/>
            </a:endParaRPr>
          </a:p>
          <a:p>
            <a:pPr marL="12700" marR="5080">
              <a:lnSpc>
                <a:spcPts val="2410"/>
              </a:lnSpc>
              <a:spcBef>
                <a:spcPts val="155"/>
              </a:spcBef>
            </a:pPr>
            <a:r>
              <a:rPr sz="1650" spc="10" dirty="0">
                <a:latin typeface="Arial"/>
                <a:cs typeface="Arial"/>
              </a:rPr>
              <a:t>Manuel Di Cerbo, </a:t>
            </a:r>
            <a:r>
              <a:rPr sz="1650" spc="10" dirty="0">
                <a:latin typeface="Arial"/>
                <a:cs typeface="Arial"/>
                <a:hlinkClick r:id="rId7"/>
              </a:rPr>
              <a:t>manuel.dicerbo@fhnw.ch </a:t>
            </a:r>
            <a:r>
              <a:rPr sz="1650" spc="10" dirty="0">
                <a:latin typeface="Arial"/>
                <a:cs typeface="Arial"/>
              </a:rPr>
              <a:t> Matthias Meier,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  <a:hlinkClick r:id="rId8"/>
              </a:rPr>
              <a:t>matthias.meier@fhnw.ch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63960" y="1446840"/>
            <a:ext cx="4305300" cy="1406525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sz="4100" spc="-5" dirty="0">
                <a:latin typeface="Verdana"/>
                <a:cs typeface="Verdana"/>
              </a:rPr>
              <a:t>Mesh</a:t>
            </a:r>
            <a:r>
              <a:rPr sz="4100" spc="-90" dirty="0">
                <a:latin typeface="Verdana"/>
                <a:cs typeface="Verdana"/>
              </a:rPr>
              <a:t> </a:t>
            </a:r>
            <a:r>
              <a:rPr sz="4100" spc="-10" dirty="0">
                <a:latin typeface="Verdana"/>
                <a:cs typeface="Verdana"/>
              </a:rPr>
              <a:t>Netzwerke</a:t>
            </a:r>
            <a:endParaRPr sz="4100" dirty="0">
              <a:latin typeface="Verdana"/>
              <a:cs typeface="Verdana"/>
            </a:endParaRPr>
          </a:p>
          <a:p>
            <a:pPr marL="21590" algn="ctr">
              <a:lnSpc>
                <a:spcPct val="100000"/>
              </a:lnSpc>
              <a:spcBef>
                <a:spcPts val="1130"/>
              </a:spcBef>
            </a:pPr>
            <a:r>
              <a:rPr sz="2500" spc="5" dirty="0">
                <a:latin typeface="Verdana"/>
                <a:cs typeface="Verdana"/>
              </a:rPr>
              <a:t>Der</a:t>
            </a:r>
            <a:r>
              <a:rPr sz="2500" spc="-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Vergleich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33617" y="18568968"/>
            <a:ext cx="5320665" cy="658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15" dirty="0">
                <a:latin typeface="Arial"/>
                <a:cs typeface="Arial"/>
              </a:rPr>
              <a:t>https://openthread.io/images/ot-icon-toprow-certified_480.png</a:t>
            </a:r>
            <a:endParaRPr sz="800" dirty="0">
              <a:latin typeface="Arial"/>
              <a:cs typeface="Arial"/>
            </a:endParaRPr>
          </a:p>
          <a:p>
            <a:pPr marL="20955" marR="5080">
              <a:lnSpc>
                <a:spcPct val="104700"/>
              </a:lnSpc>
              <a:spcBef>
                <a:spcPts val="730"/>
              </a:spcBef>
            </a:pPr>
            <a:r>
              <a:rPr sz="800" spc="15" dirty="0">
                <a:latin typeface="Arial"/>
                <a:cs typeface="Arial"/>
              </a:rPr>
              <a:t>https://banner2.cleanpng.com/20180206/fzw/kisspng-bluetooth-special-interest-group-symbol-wireless-i-cartoon-  bluetooth-5a7a3396c6aeb1.5151181815179580388138.jpg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800" spc="15" dirty="0">
                <a:latin typeface="Arial"/>
                <a:cs typeface="Arial"/>
              </a:rPr>
              <a:t>https://content.nexus.support.com/5b557b9559124044bb566bfc31a09c80/6c4085e0f31911e89451176f8f892c9a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85427" y="1429167"/>
            <a:ext cx="680085" cy="1202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700" spc="15" dirty="0">
                <a:solidFill>
                  <a:srgbClr val="0083FC"/>
                </a:solidFill>
                <a:latin typeface="Arial Black"/>
                <a:cs typeface="Arial Black"/>
              </a:rPr>
              <a:t>5</a:t>
            </a:r>
            <a:endParaRPr sz="7700">
              <a:latin typeface="Arial Black"/>
              <a:cs typeface="Arial Black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95861" y="1723989"/>
            <a:ext cx="13409294" cy="11775440"/>
            <a:chOff x="495861" y="1723989"/>
            <a:chExt cx="13409294" cy="11775440"/>
          </a:xfrm>
        </p:grpSpPr>
        <p:sp>
          <p:nvSpPr>
            <p:cNvPr id="35" name="object 35"/>
            <p:cNvSpPr/>
            <p:nvPr/>
          </p:nvSpPr>
          <p:spPr>
            <a:xfrm>
              <a:off x="4992688" y="5507632"/>
              <a:ext cx="3541482" cy="354148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32791" y="5274276"/>
              <a:ext cx="4569951" cy="460896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1349" y="5536864"/>
              <a:ext cx="3579495" cy="3840479"/>
            </a:xfrm>
            <a:custGeom>
              <a:avLst/>
              <a:gdLst/>
              <a:ahLst/>
              <a:cxnLst/>
              <a:rect l="l" t="t" r="r" b="b"/>
              <a:pathLst>
                <a:path w="3579495" h="3840479">
                  <a:moveTo>
                    <a:pt x="4189" y="380087"/>
                  </a:moveTo>
                  <a:lnTo>
                    <a:pt x="5071" y="332877"/>
                  </a:lnTo>
                  <a:lnTo>
                    <a:pt x="11087" y="288013"/>
                  </a:lnTo>
                  <a:lnTo>
                    <a:pt x="22093" y="245705"/>
                  </a:lnTo>
                  <a:lnTo>
                    <a:pt x="37943" y="206163"/>
                  </a:lnTo>
                  <a:lnTo>
                    <a:pt x="58495" y="169598"/>
                  </a:lnTo>
                  <a:lnTo>
                    <a:pt x="83604" y="136219"/>
                  </a:lnTo>
                  <a:lnTo>
                    <a:pt x="113125" y="106237"/>
                  </a:lnTo>
                  <a:lnTo>
                    <a:pt x="146916" y="79860"/>
                  </a:lnTo>
                  <a:lnTo>
                    <a:pt x="184830" y="57300"/>
                  </a:lnTo>
                  <a:lnTo>
                    <a:pt x="226726" y="38767"/>
                  </a:lnTo>
                  <a:lnTo>
                    <a:pt x="272457" y="24470"/>
                  </a:lnTo>
                  <a:lnTo>
                    <a:pt x="321880" y="14619"/>
                  </a:lnTo>
                  <a:lnTo>
                    <a:pt x="374851" y="9424"/>
                  </a:lnTo>
                  <a:lnTo>
                    <a:pt x="449300" y="12637"/>
                  </a:lnTo>
                  <a:lnTo>
                    <a:pt x="522915" y="15536"/>
                  </a:lnTo>
                  <a:lnTo>
                    <a:pt x="595693" y="18134"/>
                  </a:lnTo>
                  <a:lnTo>
                    <a:pt x="667632" y="20441"/>
                  </a:lnTo>
                  <a:lnTo>
                    <a:pt x="738730" y="22468"/>
                  </a:lnTo>
                  <a:lnTo>
                    <a:pt x="808985" y="24227"/>
                  </a:lnTo>
                  <a:lnTo>
                    <a:pt x="878396" y="25727"/>
                  </a:lnTo>
                  <a:lnTo>
                    <a:pt x="946959" y="26981"/>
                  </a:lnTo>
                  <a:lnTo>
                    <a:pt x="1014673" y="27998"/>
                  </a:lnTo>
                  <a:lnTo>
                    <a:pt x="1081536" y="28791"/>
                  </a:lnTo>
                  <a:lnTo>
                    <a:pt x="1147545" y="29370"/>
                  </a:lnTo>
                  <a:lnTo>
                    <a:pt x="1212698" y="29745"/>
                  </a:lnTo>
                  <a:lnTo>
                    <a:pt x="1276994" y="29929"/>
                  </a:lnTo>
                  <a:lnTo>
                    <a:pt x="1340430" y="29931"/>
                  </a:lnTo>
                  <a:lnTo>
                    <a:pt x="1403004" y="29763"/>
                  </a:lnTo>
                  <a:lnTo>
                    <a:pt x="1464714" y="29436"/>
                  </a:lnTo>
                  <a:lnTo>
                    <a:pt x="1525558" y="28961"/>
                  </a:lnTo>
                  <a:lnTo>
                    <a:pt x="1585534" y="28348"/>
                  </a:lnTo>
                  <a:lnTo>
                    <a:pt x="1644640" y="27609"/>
                  </a:lnTo>
                  <a:lnTo>
                    <a:pt x="1702873" y="26755"/>
                  </a:lnTo>
                  <a:lnTo>
                    <a:pt x="1760231" y="25797"/>
                  </a:lnTo>
                  <a:lnTo>
                    <a:pt x="1816713" y="24745"/>
                  </a:lnTo>
                  <a:lnTo>
                    <a:pt x="1872316" y="23611"/>
                  </a:lnTo>
                  <a:lnTo>
                    <a:pt x="1927038" y="22405"/>
                  </a:lnTo>
                  <a:lnTo>
                    <a:pt x="1980877" y="21139"/>
                  </a:lnTo>
                  <a:lnTo>
                    <a:pt x="2033831" y="19823"/>
                  </a:lnTo>
                  <a:lnTo>
                    <a:pt x="2085898" y="18469"/>
                  </a:lnTo>
                  <a:lnTo>
                    <a:pt x="2137076" y="17087"/>
                  </a:lnTo>
                  <a:lnTo>
                    <a:pt x="2187362" y="15689"/>
                  </a:lnTo>
                  <a:lnTo>
                    <a:pt x="2236754" y="14284"/>
                  </a:lnTo>
                  <a:lnTo>
                    <a:pt x="2285251" y="12886"/>
                  </a:lnTo>
                  <a:lnTo>
                    <a:pt x="2332851" y="11503"/>
                  </a:lnTo>
                  <a:lnTo>
                    <a:pt x="2379550" y="10148"/>
                  </a:lnTo>
                  <a:lnTo>
                    <a:pt x="2425348" y="8831"/>
                  </a:lnTo>
                  <a:lnTo>
                    <a:pt x="2470241" y="7563"/>
                  </a:lnTo>
                  <a:lnTo>
                    <a:pt x="2514228" y="6355"/>
                  </a:lnTo>
                  <a:lnTo>
                    <a:pt x="2557307" y="5219"/>
                  </a:lnTo>
                  <a:lnTo>
                    <a:pt x="2599476" y="4164"/>
                  </a:lnTo>
                  <a:lnTo>
                    <a:pt x="2640732" y="3203"/>
                  </a:lnTo>
                  <a:lnTo>
                    <a:pt x="2681073" y="2345"/>
                  </a:lnTo>
                  <a:lnTo>
                    <a:pt x="2720498" y="1603"/>
                  </a:lnTo>
                  <a:lnTo>
                    <a:pt x="2759004" y="986"/>
                  </a:lnTo>
                  <a:lnTo>
                    <a:pt x="2833250" y="175"/>
                  </a:lnTo>
                  <a:lnTo>
                    <a:pt x="2903797" y="0"/>
                  </a:lnTo>
                  <a:lnTo>
                    <a:pt x="2937677" y="177"/>
                  </a:lnTo>
                  <a:lnTo>
                    <a:pt x="3002641" y="1119"/>
                  </a:lnTo>
                  <a:lnTo>
                    <a:pt x="3063861" y="2916"/>
                  </a:lnTo>
                  <a:lnTo>
                    <a:pt x="3121323" y="5655"/>
                  </a:lnTo>
                  <a:lnTo>
                    <a:pt x="3175008" y="9424"/>
                  </a:lnTo>
                  <a:lnTo>
                    <a:pt x="3222637" y="15661"/>
                  </a:lnTo>
                  <a:lnTo>
                    <a:pt x="3269026" y="27990"/>
                  </a:lnTo>
                  <a:lnTo>
                    <a:pt x="3313633" y="45929"/>
                  </a:lnTo>
                  <a:lnTo>
                    <a:pt x="3355918" y="68994"/>
                  </a:lnTo>
                  <a:lnTo>
                    <a:pt x="3395340" y="96702"/>
                  </a:lnTo>
                  <a:lnTo>
                    <a:pt x="3431357" y="128570"/>
                  </a:lnTo>
                  <a:lnTo>
                    <a:pt x="3463428" y="164116"/>
                  </a:lnTo>
                  <a:lnTo>
                    <a:pt x="3491014" y="202855"/>
                  </a:lnTo>
                  <a:lnTo>
                    <a:pt x="3513572" y="244304"/>
                  </a:lnTo>
                  <a:lnTo>
                    <a:pt x="3530561" y="287982"/>
                  </a:lnTo>
                  <a:lnTo>
                    <a:pt x="3541441" y="333404"/>
                  </a:lnTo>
                  <a:lnTo>
                    <a:pt x="3545671" y="380087"/>
                  </a:lnTo>
                  <a:lnTo>
                    <a:pt x="3546174" y="446166"/>
                  </a:lnTo>
                  <a:lnTo>
                    <a:pt x="3546757" y="511580"/>
                  </a:lnTo>
                  <a:lnTo>
                    <a:pt x="3547414" y="576335"/>
                  </a:lnTo>
                  <a:lnTo>
                    <a:pt x="3548140" y="640438"/>
                  </a:lnTo>
                  <a:lnTo>
                    <a:pt x="3548931" y="703898"/>
                  </a:lnTo>
                  <a:lnTo>
                    <a:pt x="3549781" y="766722"/>
                  </a:lnTo>
                  <a:lnTo>
                    <a:pt x="3550687" y="828916"/>
                  </a:lnTo>
                  <a:lnTo>
                    <a:pt x="3551642" y="890489"/>
                  </a:lnTo>
                  <a:lnTo>
                    <a:pt x="3552642" y="951447"/>
                  </a:lnTo>
                  <a:lnTo>
                    <a:pt x="3553682" y="1011798"/>
                  </a:lnTo>
                  <a:lnTo>
                    <a:pt x="3554758" y="1071550"/>
                  </a:lnTo>
                  <a:lnTo>
                    <a:pt x="3555864" y="1130709"/>
                  </a:lnTo>
                  <a:lnTo>
                    <a:pt x="3556996" y="1189283"/>
                  </a:lnTo>
                  <a:lnTo>
                    <a:pt x="3558148" y="1247280"/>
                  </a:lnTo>
                  <a:lnTo>
                    <a:pt x="3559316" y="1304706"/>
                  </a:lnTo>
                  <a:lnTo>
                    <a:pt x="3560495" y="1361569"/>
                  </a:lnTo>
                  <a:lnTo>
                    <a:pt x="3561680" y="1417877"/>
                  </a:lnTo>
                  <a:lnTo>
                    <a:pt x="3562865" y="1473636"/>
                  </a:lnTo>
                  <a:lnTo>
                    <a:pt x="3564048" y="1528854"/>
                  </a:lnTo>
                  <a:lnTo>
                    <a:pt x="3565221" y="1583539"/>
                  </a:lnTo>
                  <a:lnTo>
                    <a:pt x="3566381" y="1637698"/>
                  </a:lnTo>
                  <a:lnTo>
                    <a:pt x="3567523" y="1691337"/>
                  </a:lnTo>
                  <a:lnTo>
                    <a:pt x="3568641" y="1744465"/>
                  </a:lnTo>
                  <a:lnTo>
                    <a:pt x="3569731" y="1797089"/>
                  </a:lnTo>
                  <a:lnTo>
                    <a:pt x="3570788" y="1849216"/>
                  </a:lnTo>
                  <a:lnTo>
                    <a:pt x="3571807" y="1900854"/>
                  </a:lnTo>
                  <a:lnTo>
                    <a:pt x="3572784" y="1952009"/>
                  </a:lnTo>
                  <a:lnTo>
                    <a:pt x="3573712" y="2002690"/>
                  </a:lnTo>
                  <a:lnTo>
                    <a:pt x="3574588" y="2052903"/>
                  </a:lnTo>
                  <a:lnTo>
                    <a:pt x="3575407" y="2102656"/>
                  </a:lnTo>
                  <a:lnTo>
                    <a:pt x="3576163" y="2151957"/>
                  </a:lnTo>
                  <a:lnTo>
                    <a:pt x="3576852" y="2200811"/>
                  </a:lnTo>
                  <a:lnTo>
                    <a:pt x="3577469" y="2249228"/>
                  </a:lnTo>
                  <a:lnTo>
                    <a:pt x="3578010" y="2297214"/>
                  </a:lnTo>
                  <a:lnTo>
                    <a:pt x="3578468" y="2344777"/>
                  </a:lnTo>
                  <a:lnTo>
                    <a:pt x="3578839" y="2391924"/>
                  </a:lnTo>
                  <a:lnTo>
                    <a:pt x="3579119" y="2438662"/>
                  </a:lnTo>
                  <a:lnTo>
                    <a:pt x="3579303" y="2484998"/>
                  </a:lnTo>
                  <a:lnTo>
                    <a:pt x="3579385" y="2530941"/>
                  </a:lnTo>
                  <a:lnTo>
                    <a:pt x="3579361" y="2576497"/>
                  </a:lnTo>
                  <a:lnTo>
                    <a:pt x="3579225" y="2621673"/>
                  </a:lnTo>
                  <a:lnTo>
                    <a:pt x="3578974" y="2666478"/>
                  </a:lnTo>
                  <a:lnTo>
                    <a:pt x="3578602" y="2710918"/>
                  </a:lnTo>
                  <a:lnTo>
                    <a:pt x="3578104" y="2755001"/>
                  </a:lnTo>
                  <a:lnTo>
                    <a:pt x="3577475" y="2798734"/>
                  </a:lnTo>
                  <a:lnTo>
                    <a:pt x="3576711" y="2842124"/>
                  </a:lnTo>
                  <a:lnTo>
                    <a:pt x="3575807" y="2885179"/>
                  </a:lnTo>
                  <a:lnTo>
                    <a:pt x="3574757" y="2927907"/>
                  </a:lnTo>
                  <a:lnTo>
                    <a:pt x="3573557" y="2970313"/>
                  </a:lnTo>
                  <a:lnTo>
                    <a:pt x="3572202" y="3012407"/>
                  </a:lnTo>
                  <a:lnTo>
                    <a:pt x="3570688" y="3054194"/>
                  </a:lnTo>
                  <a:lnTo>
                    <a:pt x="3569008" y="3095684"/>
                  </a:lnTo>
                  <a:lnTo>
                    <a:pt x="3567159" y="3136882"/>
                  </a:lnTo>
                  <a:lnTo>
                    <a:pt x="3565135" y="3177796"/>
                  </a:lnTo>
                  <a:lnTo>
                    <a:pt x="3562932" y="3218434"/>
                  </a:lnTo>
                  <a:lnTo>
                    <a:pt x="3560544" y="3258802"/>
                  </a:lnTo>
                  <a:lnTo>
                    <a:pt x="3557967" y="3298909"/>
                  </a:lnTo>
                  <a:lnTo>
                    <a:pt x="3555196" y="3338762"/>
                  </a:lnTo>
                  <a:lnTo>
                    <a:pt x="3552227" y="3378367"/>
                  </a:lnTo>
                  <a:lnTo>
                    <a:pt x="3549053" y="3417733"/>
                  </a:lnTo>
                  <a:lnTo>
                    <a:pt x="3545671" y="3456867"/>
                  </a:lnTo>
                  <a:lnTo>
                    <a:pt x="3545242" y="3503490"/>
                  </a:lnTo>
                  <a:lnTo>
                    <a:pt x="3538637" y="3548035"/>
                  </a:lnTo>
                  <a:lnTo>
                    <a:pt x="3526263" y="3590246"/>
                  </a:lnTo>
                  <a:lnTo>
                    <a:pt x="3508528" y="3629866"/>
                  </a:lnTo>
                  <a:lnTo>
                    <a:pt x="3485840" y="3666639"/>
                  </a:lnTo>
                  <a:lnTo>
                    <a:pt x="3458608" y="3700307"/>
                  </a:lnTo>
                  <a:lnTo>
                    <a:pt x="3427239" y="3730615"/>
                  </a:lnTo>
                  <a:lnTo>
                    <a:pt x="3392141" y="3757306"/>
                  </a:lnTo>
                  <a:lnTo>
                    <a:pt x="3353723" y="3780124"/>
                  </a:lnTo>
                  <a:lnTo>
                    <a:pt x="3312393" y="3798812"/>
                  </a:lnTo>
                  <a:lnTo>
                    <a:pt x="3268558" y="3813113"/>
                  </a:lnTo>
                  <a:lnTo>
                    <a:pt x="3222627" y="3822771"/>
                  </a:lnTo>
                  <a:lnTo>
                    <a:pt x="3175008" y="3827529"/>
                  </a:lnTo>
                  <a:lnTo>
                    <a:pt x="3113636" y="3829641"/>
                  </a:lnTo>
                  <a:lnTo>
                    <a:pt x="3053509" y="3831532"/>
                  </a:lnTo>
                  <a:lnTo>
                    <a:pt x="2994580" y="3833210"/>
                  </a:lnTo>
                  <a:lnTo>
                    <a:pt x="2936799" y="3834683"/>
                  </a:lnTo>
                  <a:lnTo>
                    <a:pt x="2880118" y="3835960"/>
                  </a:lnTo>
                  <a:lnTo>
                    <a:pt x="2824489" y="3837048"/>
                  </a:lnTo>
                  <a:lnTo>
                    <a:pt x="2769862" y="3837956"/>
                  </a:lnTo>
                  <a:lnTo>
                    <a:pt x="2716190" y="3838692"/>
                  </a:lnTo>
                  <a:lnTo>
                    <a:pt x="2663423" y="3839263"/>
                  </a:lnTo>
                  <a:lnTo>
                    <a:pt x="2611513" y="3839678"/>
                  </a:lnTo>
                  <a:lnTo>
                    <a:pt x="2560412" y="3839945"/>
                  </a:lnTo>
                  <a:lnTo>
                    <a:pt x="2510071" y="3840072"/>
                  </a:lnTo>
                  <a:lnTo>
                    <a:pt x="2460441" y="3840066"/>
                  </a:lnTo>
                  <a:lnTo>
                    <a:pt x="2411474" y="3839937"/>
                  </a:lnTo>
                  <a:lnTo>
                    <a:pt x="2363121" y="3839692"/>
                  </a:lnTo>
                  <a:lnTo>
                    <a:pt x="2315333" y="3839339"/>
                  </a:lnTo>
                  <a:lnTo>
                    <a:pt x="2268062" y="3838887"/>
                  </a:lnTo>
                  <a:lnTo>
                    <a:pt x="2221260" y="3838343"/>
                  </a:lnTo>
                  <a:lnTo>
                    <a:pt x="2174878" y="3837715"/>
                  </a:lnTo>
                  <a:lnTo>
                    <a:pt x="2128866" y="3837012"/>
                  </a:lnTo>
                  <a:lnTo>
                    <a:pt x="2083178" y="3836241"/>
                  </a:lnTo>
                  <a:lnTo>
                    <a:pt x="2037763" y="3835411"/>
                  </a:lnTo>
                  <a:lnTo>
                    <a:pt x="1992574" y="3834530"/>
                  </a:lnTo>
                  <a:lnTo>
                    <a:pt x="1947562" y="3833605"/>
                  </a:lnTo>
                  <a:lnTo>
                    <a:pt x="1902678" y="3832645"/>
                  </a:lnTo>
                  <a:lnTo>
                    <a:pt x="1857874" y="3831658"/>
                  </a:lnTo>
                  <a:lnTo>
                    <a:pt x="1813101" y="3830652"/>
                  </a:lnTo>
                  <a:lnTo>
                    <a:pt x="1768311" y="3829636"/>
                  </a:lnTo>
                  <a:lnTo>
                    <a:pt x="1723454" y="3828616"/>
                  </a:lnTo>
                  <a:lnTo>
                    <a:pt x="1678483" y="3827601"/>
                  </a:lnTo>
                  <a:lnTo>
                    <a:pt x="1633349" y="3826600"/>
                  </a:lnTo>
                  <a:lnTo>
                    <a:pt x="1588003" y="3825620"/>
                  </a:lnTo>
                  <a:lnTo>
                    <a:pt x="1542397" y="3824669"/>
                  </a:lnTo>
                  <a:lnTo>
                    <a:pt x="1496481" y="3823756"/>
                  </a:lnTo>
                  <a:lnTo>
                    <a:pt x="1450208" y="3822889"/>
                  </a:lnTo>
                  <a:lnTo>
                    <a:pt x="1403529" y="3822075"/>
                  </a:lnTo>
                  <a:lnTo>
                    <a:pt x="1356396" y="3821323"/>
                  </a:lnTo>
                  <a:lnTo>
                    <a:pt x="1308759" y="3820640"/>
                  </a:lnTo>
                  <a:lnTo>
                    <a:pt x="1260570" y="3820035"/>
                  </a:lnTo>
                  <a:lnTo>
                    <a:pt x="1211781" y="3819517"/>
                  </a:lnTo>
                  <a:lnTo>
                    <a:pt x="1162342" y="3819092"/>
                  </a:lnTo>
                  <a:lnTo>
                    <a:pt x="1112206" y="3818769"/>
                  </a:lnTo>
                  <a:lnTo>
                    <a:pt x="1061324" y="3818556"/>
                  </a:lnTo>
                  <a:lnTo>
                    <a:pt x="1009647" y="3818462"/>
                  </a:lnTo>
                  <a:lnTo>
                    <a:pt x="957127" y="3818493"/>
                  </a:lnTo>
                  <a:lnTo>
                    <a:pt x="903715" y="3818660"/>
                  </a:lnTo>
                  <a:lnTo>
                    <a:pt x="849362" y="3818968"/>
                  </a:lnTo>
                  <a:lnTo>
                    <a:pt x="794020" y="3819427"/>
                  </a:lnTo>
                  <a:lnTo>
                    <a:pt x="737641" y="3820044"/>
                  </a:lnTo>
                  <a:lnTo>
                    <a:pt x="680175" y="3820828"/>
                  </a:lnTo>
                  <a:lnTo>
                    <a:pt x="621574" y="3821787"/>
                  </a:lnTo>
                  <a:lnTo>
                    <a:pt x="561790" y="3822928"/>
                  </a:lnTo>
                  <a:lnTo>
                    <a:pt x="500774" y="3824260"/>
                  </a:lnTo>
                  <a:lnTo>
                    <a:pt x="438477" y="3825791"/>
                  </a:lnTo>
                  <a:lnTo>
                    <a:pt x="374851" y="3827529"/>
                  </a:lnTo>
                  <a:lnTo>
                    <a:pt x="327979" y="3824471"/>
                  </a:lnTo>
                  <a:lnTo>
                    <a:pt x="282331" y="3816783"/>
                  </a:lnTo>
                  <a:lnTo>
                    <a:pt x="238408" y="3804572"/>
                  </a:lnTo>
                  <a:lnTo>
                    <a:pt x="196711" y="3787943"/>
                  </a:lnTo>
                  <a:lnTo>
                    <a:pt x="157741" y="3767002"/>
                  </a:lnTo>
                  <a:lnTo>
                    <a:pt x="121997" y="3741853"/>
                  </a:lnTo>
                  <a:lnTo>
                    <a:pt x="89980" y="3712602"/>
                  </a:lnTo>
                  <a:lnTo>
                    <a:pt x="62192" y="3679356"/>
                  </a:lnTo>
                  <a:lnTo>
                    <a:pt x="39132" y="3642218"/>
                  </a:lnTo>
                  <a:lnTo>
                    <a:pt x="21301" y="3601295"/>
                  </a:lnTo>
                  <a:lnTo>
                    <a:pt x="9200" y="3556692"/>
                  </a:lnTo>
                  <a:lnTo>
                    <a:pt x="3329" y="3508514"/>
                  </a:lnTo>
                  <a:lnTo>
                    <a:pt x="4189" y="3456867"/>
                  </a:lnTo>
                  <a:lnTo>
                    <a:pt x="3357" y="3422323"/>
                  </a:lnTo>
                  <a:lnTo>
                    <a:pt x="1995" y="3347913"/>
                  </a:lnTo>
                  <a:lnTo>
                    <a:pt x="1458" y="3308175"/>
                  </a:lnTo>
                  <a:lnTo>
                    <a:pt x="1010" y="3266835"/>
                  </a:lnTo>
                  <a:lnTo>
                    <a:pt x="650" y="3223956"/>
                  </a:lnTo>
                  <a:lnTo>
                    <a:pt x="372" y="3179604"/>
                  </a:lnTo>
                  <a:lnTo>
                    <a:pt x="174" y="3133842"/>
                  </a:lnTo>
                  <a:lnTo>
                    <a:pt x="51" y="3086735"/>
                  </a:lnTo>
                  <a:lnTo>
                    <a:pt x="0" y="3038348"/>
                  </a:lnTo>
                  <a:lnTo>
                    <a:pt x="16" y="2988743"/>
                  </a:lnTo>
                  <a:lnTo>
                    <a:pt x="97" y="2937987"/>
                  </a:lnTo>
                  <a:lnTo>
                    <a:pt x="237" y="2886143"/>
                  </a:lnTo>
                  <a:lnTo>
                    <a:pt x="435" y="2833276"/>
                  </a:lnTo>
                  <a:lnTo>
                    <a:pt x="685" y="2779450"/>
                  </a:lnTo>
                  <a:lnTo>
                    <a:pt x="985" y="2724730"/>
                  </a:lnTo>
                  <a:lnTo>
                    <a:pt x="1329" y="2669179"/>
                  </a:lnTo>
                  <a:lnTo>
                    <a:pt x="1715" y="2612862"/>
                  </a:lnTo>
                  <a:lnTo>
                    <a:pt x="2139" y="2555844"/>
                  </a:lnTo>
                  <a:lnTo>
                    <a:pt x="2597" y="2498188"/>
                  </a:lnTo>
                  <a:lnTo>
                    <a:pt x="3085" y="2439960"/>
                  </a:lnTo>
                  <a:lnTo>
                    <a:pt x="3600" y="2381224"/>
                  </a:lnTo>
                  <a:lnTo>
                    <a:pt x="4137" y="2322043"/>
                  </a:lnTo>
                  <a:lnTo>
                    <a:pt x="4694" y="2262483"/>
                  </a:lnTo>
                  <a:lnTo>
                    <a:pt x="5265" y="2202608"/>
                  </a:lnTo>
                  <a:lnTo>
                    <a:pt x="5848" y="2142481"/>
                  </a:lnTo>
                  <a:lnTo>
                    <a:pt x="6438" y="2082169"/>
                  </a:lnTo>
                  <a:lnTo>
                    <a:pt x="7033" y="2021733"/>
                  </a:lnTo>
                  <a:lnTo>
                    <a:pt x="7627" y="1961240"/>
                  </a:lnTo>
                  <a:lnTo>
                    <a:pt x="8218" y="1900754"/>
                  </a:lnTo>
                  <a:lnTo>
                    <a:pt x="8801" y="1840338"/>
                  </a:lnTo>
                  <a:lnTo>
                    <a:pt x="9374" y="1780058"/>
                  </a:lnTo>
                  <a:lnTo>
                    <a:pt x="9931" y="1719977"/>
                  </a:lnTo>
                  <a:lnTo>
                    <a:pt x="10469" y="1660161"/>
                  </a:lnTo>
                  <a:lnTo>
                    <a:pt x="10986" y="1600672"/>
                  </a:lnTo>
                  <a:lnTo>
                    <a:pt x="11475" y="1541577"/>
                  </a:lnTo>
                  <a:lnTo>
                    <a:pt x="11935" y="1482938"/>
                  </a:lnTo>
                  <a:lnTo>
                    <a:pt x="12361" y="1424821"/>
                  </a:lnTo>
                  <a:lnTo>
                    <a:pt x="12750" y="1367290"/>
                  </a:lnTo>
                  <a:lnTo>
                    <a:pt x="13097" y="1310409"/>
                  </a:lnTo>
                  <a:lnTo>
                    <a:pt x="13400" y="1254242"/>
                  </a:lnTo>
                  <a:lnTo>
                    <a:pt x="13653" y="1198855"/>
                  </a:lnTo>
                  <a:lnTo>
                    <a:pt x="13854" y="1144310"/>
                  </a:lnTo>
                  <a:lnTo>
                    <a:pt x="13999" y="1090674"/>
                  </a:lnTo>
                  <a:lnTo>
                    <a:pt x="14083" y="1038009"/>
                  </a:lnTo>
                  <a:lnTo>
                    <a:pt x="14104" y="986381"/>
                  </a:lnTo>
                  <a:lnTo>
                    <a:pt x="14057" y="935853"/>
                  </a:lnTo>
                  <a:lnTo>
                    <a:pt x="13938" y="886490"/>
                  </a:lnTo>
                  <a:lnTo>
                    <a:pt x="13745" y="838357"/>
                  </a:lnTo>
                  <a:lnTo>
                    <a:pt x="13472" y="791518"/>
                  </a:lnTo>
                  <a:lnTo>
                    <a:pt x="13117" y="746037"/>
                  </a:lnTo>
                  <a:lnTo>
                    <a:pt x="12675" y="701979"/>
                  </a:lnTo>
                  <a:lnTo>
                    <a:pt x="12143" y="659407"/>
                  </a:lnTo>
                  <a:lnTo>
                    <a:pt x="11517" y="618387"/>
                  </a:lnTo>
                  <a:lnTo>
                    <a:pt x="10794" y="578982"/>
                  </a:lnTo>
                  <a:lnTo>
                    <a:pt x="9038" y="505277"/>
                  </a:lnTo>
                  <a:lnTo>
                    <a:pt x="6846" y="438807"/>
                  </a:lnTo>
                  <a:lnTo>
                    <a:pt x="5578" y="408446"/>
                  </a:lnTo>
                  <a:lnTo>
                    <a:pt x="4189" y="380087"/>
                  </a:lnTo>
                  <a:close/>
                </a:path>
              </a:pathLst>
            </a:custGeom>
            <a:ln w="12057">
              <a:solidFill>
                <a:srgbClr val="008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62866" y="5790816"/>
              <a:ext cx="3263425" cy="329376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29718" y="5493118"/>
              <a:ext cx="3562985" cy="3563620"/>
            </a:xfrm>
            <a:custGeom>
              <a:avLst/>
              <a:gdLst/>
              <a:ahLst/>
              <a:cxnLst/>
              <a:rect l="l" t="t" r="r" b="b"/>
              <a:pathLst>
                <a:path w="3562984" h="3563620">
                  <a:moveTo>
                    <a:pt x="8029" y="1014080"/>
                  </a:moveTo>
                  <a:lnTo>
                    <a:pt x="6287" y="965519"/>
                  </a:lnTo>
                  <a:lnTo>
                    <a:pt x="6301" y="917951"/>
                  </a:lnTo>
                  <a:lnTo>
                    <a:pt x="8073" y="871393"/>
                  </a:lnTo>
                  <a:lnTo>
                    <a:pt x="11608" y="825860"/>
                  </a:lnTo>
                  <a:lnTo>
                    <a:pt x="16907" y="781370"/>
                  </a:lnTo>
                  <a:lnTo>
                    <a:pt x="23973" y="737939"/>
                  </a:lnTo>
                  <a:lnTo>
                    <a:pt x="32809" y="695582"/>
                  </a:lnTo>
                  <a:lnTo>
                    <a:pt x="43419" y="654316"/>
                  </a:lnTo>
                  <a:lnTo>
                    <a:pt x="55804" y="614158"/>
                  </a:lnTo>
                  <a:lnTo>
                    <a:pt x="69967" y="575123"/>
                  </a:lnTo>
                  <a:lnTo>
                    <a:pt x="85912" y="537228"/>
                  </a:lnTo>
                  <a:lnTo>
                    <a:pt x="103641" y="500489"/>
                  </a:lnTo>
                  <a:lnTo>
                    <a:pt x="123157" y="464922"/>
                  </a:lnTo>
                  <a:lnTo>
                    <a:pt x="144463" y="430545"/>
                  </a:lnTo>
                  <a:lnTo>
                    <a:pt x="167562" y="397372"/>
                  </a:lnTo>
                  <a:lnTo>
                    <a:pt x="192456" y="365420"/>
                  </a:lnTo>
                  <a:lnTo>
                    <a:pt x="219148" y="334706"/>
                  </a:lnTo>
                  <a:lnTo>
                    <a:pt x="247641" y="305246"/>
                  </a:lnTo>
                  <a:lnTo>
                    <a:pt x="277938" y="277056"/>
                  </a:lnTo>
                  <a:lnTo>
                    <a:pt x="310042" y="250152"/>
                  </a:lnTo>
                  <a:lnTo>
                    <a:pt x="343956" y="224551"/>
                  </a:lnTo>
                  <a:lnTo>
                    <a:pt x="379681" y="200269"/>
                  </a:lnTo>
                  <a:lnTo>
                    <a:pt x="417222" y="177322"/>
                  </a:lnTo>
                  <a:lnTo>
                    <a:pt x="456581" y="155727"/>
                  </a:lnTo>
                  <a:lnTo>
                    <a:pt x="497760" y="135499"/>
                  </a:lnTo>
                  <a:lnTo>
                    <a:pt x="540763" y="116656"/>
                  </a:lnTo>
                  <a:lnTo>
                    <a:pt x="585593" y="99212"/>
                  </a:lnTo>
                  <a:lnTo>
                    <a:pt x="632251" y="83186"/>
                  </a:lnTo>
                  <a:lnTo>
                    <a:pt x="680742" y="68592"/>
                  </a:lnTo>
                  <a:lnTo>
                    <a:pt x="731067" y="55447"/>
                  </a:lnTo>
                  <a:lnTo>
                    <a:pt x="783230" y="43768"/>
                  </a:lnTo>
                  <a:lnTo>
                    <a:pt x="837233" y="33571"/>
                  </a:lnTo>
                  <a:lnTo>
                    <a:pt x="893080" y="24871"/>
                  </a:lnTo>
                  <a:lnTo>
                    <a:pt x="950773" y="17686"/>
                  </a:lnTo>
                  <a:lnTo>
                    <a:pt x="1010314" y="12031"/>
                  </a:lnTo>
                  <a:lnTo>
                    <a:pt x="1062533" y="2570"/>
                  </a:lnTo>
                  <a:lnTo>
                    <a:pt x="1113888" y="0"/>
                  </a:lnTo>
                  <a:lnTo>
                    <a:pt x="1163713" y="1990"/>
                  </a:lnTo>
                  <a:lnTo>
                    <a:pt x="1211341" y="6212"/>
                  </a:lnTo>
                  <a:lnTo>
                    <a:pt x="1256105" y="10336"/>
                  </a:lnTo>
                  <a:lnTo>
                    <a:pt x="1297340" y="12031"/>
                  </a:lnTo>
                  <a:lnTo>
                    <a:pt x="1342216" y="11997"/>
                  </a:lnTo>
                  <a:lnTo>
                    <a:pt x="1385086" y="12355"/>
                  </a:lnTo>
                  <a:lnTo>
                    <a:pt x="1429604" y="12729"/>
                  </a:lnTo>
                  <a:lnTo>
                    <a:pt x="1479425" y="12746"/>
                  </a:lnTo>
                  <a:lnTo>
                    <a:pt x="1538203" y="12031"/>
                  </a:lnTo>
                  <a:lnTo>
                    <a:pt x="1595616" y="12542"/>
                  </a:lnTo>
                  <a:lnTo>
                    <a:pt x="1642051" y="15010"/>
                  </a:lnTo>
                  <a:lnTo>
                    <a:pt x="1682336" y="17223"/>
                  </a:lnTo>
                  <a:lnTo>
                    <a:pt x="1721296" y="16968"/>
                  </a:lnTo>
                  <a:lnTo>
                    <a:pt x="1763757" y="12031"/>
                  </a:lnTo>
                  <a:lnTo>
                    <a:pt x="1813470" y="8070"/>
                  </a:lnTo>
                  <a:lnTo>
                    <a:pt x="1868820" y="9767"/>
                  </a:lnTo>
                  <a:lnTo>
                    <a:pt x="1926479" y="13444"/>
                  </a:lnTo>
                  <a:lnTo>
                    <a:pt x="1983120" y="15424"/>
                  </a:lnTo>
                  <a:lnTo>
                    <a:pt x="2035415" y="12031"/>
                  </a:lnTo>
                  <a:lnTo>
                    <a:pt x="2080285" y="8519"/>
                  </a:lnTo>
                  <a:lnTo>
                    <a:pt x="2120845" y="10261"/>
                  </a:lnTo>
                  <a:lnTo>
                    <a:pt x="2163057" y="13759"/>
                  </a:lnTo>
                  <a:lnTo>
                    <a:pt x="2212881" y="15515"/>
                  </a:lnTo>
                  <a:lnTo>
                    <a:pt x="2276278" y="12031"/>
                  </a:lnTo>
                  <a:lnTo>
                    <a:pt x="2341617" y="8263"/>
                  </a:lnTo>
                  <a:lnTo>
                    <a:pt x="2396516" y="9452"/>
                  </a:lnTo>
                  <a:lnTo>
                    <a:pt x="2445911" y="12525"/>
                  </a:lnTo>
                  <a:lnTo>
                    <a:pt x="2494739" y="14409"/>
                  </a:lnTo>
                  <a:lnTo>
                    <a:pt x="2547935" y="12031"/>
                  </a:lnTo>
                  <a:lnTo>
                    <a:pt x="2596109" y="10240"/>
                  </a:lnTo>
                  <a:lnTo>
                    <a:pt x="2643597" y="11266"/>
                  </a:lnTo>
                  <a:lnTo>
                    <a:pt x="2690356" y="15023"/>
                  </a:lnTo>
                  <a:lnTo>
                    <a:pt x="2736346" y="21423"/>
                  </a:lnTo>
                  <a:lnTo>
                    <a:pt x="2781524" y="30381"/>
                  </a:lnTo>
                  <a:lnTo>
                    <a:pt x="2825848" y="41810"/>
                  </a:lnTo>
                  <a:lnTo>
                    <a:pt x="2869276" y="55624"/>
                  </a:lnTo>
                  <a:lnTo>
                    <a:pt x="2911767" y="71736"/>
                  </a:lnTo>
                  <a:lnTo>
                    <a:pt x="2953279" y="90060"/>
                  </a:lnTo>
                  <a:lnTo>
                    <a:pt x="2993769" y="110509"/>
                  </a:lnTo>
                  <a:lnTo>
                    <a:pt x="3033196" y="132997"/>
                  </a:lnTo>
                  <a:lnTo>
                    <a:pt x="3071518" y="157438"/>
                  </a:lnTo>
                  <a:lnTo>
                    <a:pt x="3108693" y="183744"/>
                  </a:lnTo>
                  <a:lnTo>
                    <a:pt x="3144679" y="211829"/>
                  </a:lnTo>
                  <a:lnTo>
                    <a:pt x="3179435" y="241608"/>
                  </a:lnTo>
                  <a:lnTo>
                    <a:pt x="3212917" y="272993"/>
                  </a:lnTo>
                  <a:lnTo>
                    <a:pt x="3245086" y="305899"/>
                  </a:lnTo>
                  <a:lnTo>
                    <a:pt x="3275897" y="340238"/>
                  </a:lnTo>
                  <a:lnTo>
                    <a:pt x="3305311" y="375924"/>
                  </a:lnTo>
                  <a:lnTo>
                    <a:pt x="3333284" y="412870"/>
                  </a:lnTo>
                  <a:lnTo>
                    <a:pt x="3359775" y="450991"/>
                  </a:lnTo>
                  <a:lnTo>
                    <a:pt x="3384742" y="490200"/>
                  </a:lnTo>
                  <a:lnTo>
                    <a:pt x="3408143" y="530410"/>
                  </a:lnTo>
                  <a:lnTo>
                    <a:pt x="3429936" y="571535"/>
                  </a:lnTo>
                  <a:lnTo>
                    <a:pt x="3450079" y="613488"/>
                  </a:lnTo>
                  <a:lnTo>
                    <a:pt x="3468531" y="656183"/>
                  </a:lnTo>
                  <a:lnTo>
                    <a:pt x="3485249" y="699534"/>
                  </a:lnTo>
                  <a:lnTo>
                    <a:pt x="3500192" y="743454"/>
                  </a:lnTo>
                  <a:lnTo>
                    <a:pt x="3513318" y="787856"/>
                  </a:lnTo>
                  <a:lnTo>
                    <a:pt x="3524584" y="832655"/>
                  </a:lnTo>
                  <a:lnTo>
                    <a:pt x="3533950" y="877763"/>
                  </a:lnTo>
                  <a:lnTo>
                    <a:pt x="3541372" y="923094"/>
                  </a:lnTo>
                  <a:lnTo>
                    <a:pt x="3546810" y="968562"/>
                  </a:lnTo>
                  <a:lnTo>
                    <a:pt x="3550220" y="1014080"/>
                  </a:lnTo>
                  <a:lnTo>
                    <a:pt x="3553256" y="1058884"/>
                  </a:lnTo>
                  <a:lnTo>
                    <a:pt x="3550050" y="1106613"/>
                  </a:lnTo>
                  <a:lnTo>
                    <a:pt x="3545326" y="1154489"/>
                  </a:lnTo>
                  <a:lnTo>
                    <a:pt x="3543808" y="1199736"/>
                  </a:lnTo>
                  <a:lnTo>
                    <a:pt x="3550220" y="1239575"/>
                  </a:lnTo>
                  <a:lnTo>
                    <a:pt x="3555276" y="1283007"/>
                  </a:lnTo>
                  <a:lnTo>
                    <a:pt x="3551046" y="1336671"/>
                  </a:lnTo>
                  <a:lnTo>
                    <a:pt x="3544288" y="1394241"/>
                  </a:lnTo>
                  <a:lnTo>
                    <a:pt x="3541760" y="1449394"/>
                  </a:lnTo>
                  <a:lnTo>
                    <a:pt x="3550220" y="1495806"/>
                  </a:lnTo>
                  <a:lnTo>
                    <a:pt x="3560275" y="1538659"/>
                  </a:lnTo>
                  <a:lnTo>
                    <a:pt x="3560936" y="1586697"/>
                  </a:lnTo>
                  <a:lnTo>
                    <a:pt x="3556570" y="1638930"/>
                  </a:lnTo>
                  <a:lnTo>
                    <a:pt x="3551543" y="1694372"/>
                  </a:lnTo>
                  <a:lnTo>
                    <a:pt x="3550220" y="1752036"/>
                  </a:lnTo>
                  <a:lnTo>
                    <a:pt x="3549108" y="1807671"/>
                  </a:lnTo>
                  <a:lnTo>
                    <a:pt x="3544501" y="1858439"/>
                  </a:lnTo>
                  <a:lnTo>
                    <a:pt x="3540449" y="1905477"/>
                  </a:lnTo>
                  <a:lnTo>
                    <a:pt x="3541005" y="1949919"/>
                  </a:lnTo>
                  <a:lnTo>
                    <a:pt x="3550220" y="1992899"/>
                  </a:lnTo>
                  <a:lnTo>
                    <a:pt x="3556780" y="2034072"/>
                  </a:lnTo>
                  <a:lnTo>
                    <a:pt x="3554660" y="2083704"/>
                  </a:lnTo>
                  <a:lnTo>
                    <a:pt x="3548403" y="2137446"/>
                  </a:lnTo>
                  <a:lnTo>
                    <a:pt x="3542550" y="2190953"/>
                  </a:lnTo>
                  <a:lnTo>
                    <a:pt x="3541642" y="2239875"/>
                  </a:lnTo>
                  <a:lnTo>
                    <a:pt x="3550220" y="2279866"/>
                  </a:lnTo>
                  <a:lnTo>
                    <a:pt x="3560343" y="2318045"/>
                  </a:lnTo>
                  <a:lnTo>
                    <a:pt x="3562830" y="2362680"/>
                  </a:lnTo>
                  <a:lnTo>
                    <a:pt x="3560372" y="2411055"/>
                  </a:lnTo>
                  <a:lnTo>
                    <a:pt x="3555658" y="2460454"/>
                  </a:lnTo>
                  <a:lnTo>
                    <a:pt x="3551378" y="2508163"/>
                  </a:lnTo>
                  <a:lnTo>
                    <a:pt x="3550220" y="2551465"/>
                  </a:lnTo>
                  <a:lnTo>
                    <a:pt x="3546716" y="2603065"/>
                  </a:lnTo>
                  <a:lnTo>
                    <a:pt x="3540167" y="2653460"/>
                  </a:lnTo>
                  <a:lnTo>
                    <a:pt x="3530697" y="2702640"/>
                  </a:lnTo>
                  <a:lnTo>
                    <a:pt x="3518431" y="2750595"/>
                  </a:lnTo>
                  <a:lnTo>
                    <a:pt x="3503496" y="2797313"/>
                  </a:lnTo>
                  <a:lnTo>
                    <a:pt x="3486015" y="2842785"/>
                  </a:lnTo>
                  <a:lnTo>
                    <a:pt x="3466114" y="2887000"/>
                  </a:lnTo>
                  <a:lnTo>
                    <a:pt x="3443918" y="2929948"/>
                  </a:lnTo>
                  <a:lnTo>
                    <a:pt x="3419551" y="2971618"/>
                  </a:lnTo>
                  <a:lnTo>
                    <a:pt x="3393141" y="3012001"/>
                  </a:lnTo>
                  <a:lnTo>
                    <a:pt x="3364810" y="3051084"/>
                  </a:lnTo>
                  <a:lnTo>
                    <a:pt x="3334684" y="3088859"/>
                  </a:lnTo>
                  <a:lnTo>
                    <a:pt x="3302889" y="3125315"/>
                  </a:lnTo>
                  <a:lnTo>
                    <a:pt x="3269550" y="3160442"/>
                  </a:lnTo>
                  <a:lnTo>
                    <a:pt x="3234791" y="3194228"/>
                  </a:lnTo>
                  <a:lnTo>
                    <a:pt x="3198738" y="3226664"/>
                  </a:lnTo>
                  <a:lnTo>
                    <a:pt x="3161516" y="3257739"/>
                  </a:lnTo>
                  <a:lnTo>
                    <a:pt x="3123249" y="3287443"/>
                  </a:lnTo>
                  <a:lnTo>
                    <a:pt x="3084064" y="3315766"/>
                  </a:lnTo>
                  <a:lnTo>
                    <a:pt x="3044084" y="3342696"/>
                  </a:lnTo>
                  <a:lnTo>
                    <a:pt x="3003436" y="3368225"/>
                  </a:lnTo>
                  <a:lnTo>
                    <a:pt x="2962244" y="3392340"/>
                  </a:lnTo>
                  <a:lnTo>
                    <a:pt x="2920633" y="3415033"/>
                  </a:lnTo>
                  <a:lnTo>
                    <a:pt x="2878728" y="3436292"/>
                  </a:lnTo>
                  <a:lnTo>
                    <a:pt x="2836656" y="3456107"/>
                  </a:lnTo>
                  <a:lnTo>
                    <a:pt x="2794539" y="3474468"/>
                  </a:lnTo>
                  <a:lnTo>
                    <a:pt x="2752505" y="3491365"/>
                  </a:lnTo>
                  <a:lnTo>
                    <a:pt x="2710677" y="3506786"/>
                  </a:lnTo>
                  <a:lnTo>
                    <a:pt x="2669181" y="3520722"/>
                  </a:lnTo>
                  <a:lnTo>
                    <a:pt x="2628142" y="3533162"/>
                  </a:lnTo>
                  <a:lnTo>
                    <a:pt x="2587685" y="3544096"/>
                  </a:lnTo>
                  <a:lnTo>
                    <a:pt x="2547935" y="3553513"/>
                  </a:lnTo>
                  <a:lnTo>
                    <a:pt x="2505911" y="3556481"/>
                  </a:lnTo>
                  <a:lnTo>
                    <a:pt x="2455980" y="3554458"/>
                  </a:lnTo>
                  <a:lnTo>
                    <a:pt x="2399895" y="3550951"/>
                  </a:lnTo>
                  <a:lnTo>
                    <a:pt x="2339410" y="3549467"/>
                  </a:lnTo>
                  <a:lnTo>
                    <a:pt x="2276278" y="3553513"/>
                  </a:lnTo>
                  <a:lnTo>
                    <a:pt x="2220747" y="3556821"/>
                  </a:lnTo>
                  <a:lnTo>
                    <a:pt x="2176041" y="3553862"/>
                  </a:lnTo>
                  <a:lnTo>
                    <a:pt x="2133476" y="3549249"/>
                  </a:lnTo>
                  <a:lnTo>
                    <a:pt x="2084372" y="3547595"/>
                  </a:lnTo>
                  <a:lnTo>
                    <a:pt x="2020047" y="3553513"/>
                  </a:lnTo>
                  <a:lnTo>
                    <a:pt x="1959318" y="3558961"/>
                  </a:lnTo>
                  <a:lnTo>
                    <a:pt x="1919250" y="3556365"/>
                  </a:lnTo>
                  <a:lnTo>
                    <a:pt x="1888527" y="3551045"/>
                  </a:lnTo>
                  <a:lnTo>
                    <a:pt x="1855836" y="3548321"/>
                  </a:lnTo>
                  <a:lnTo>
                    <a:pt x="1809861" y="3553513"/>
                  </a:lnTo>
                  <a:lnTo>
                    <a:pt x="1761034" y="3559851"/>
                  </a:lnTo>
                  <a:lnTo>
                    <a:pt x="1721983" y="3559420"/>
                  </a:lnTo>
                  <a:lnTo>
                    <a:pt x="1684797" y="3555820"/>
                  </a:lnTo>
                  <a:lnTo>
                    <a:pt x="1641562" y="3552651"/>
                  </a:lnTo>
                  <a:lnTo>
                    <a:pt x="1584366" y="3553513"/>
                  </a:lnTo>
                  <a:lnTo>
                    <a:pt x="1533530" y="3554580"/>
                  </a:lnTo>
                  <a:lnTo>
                    <a:pt x="1489592" y="3552397"/>
                  </a:lnTo>
                  <a:lnTo>
                    <a:pt x="1448278" y="3549080"/>
                  </a:lnTo>
                  <a:lnTo>
                    <a:pt x="1405314" y="3546749"/>
                  </a:lnTo>
                  <a:lnTo>
                    <a:pt x="1356426" y="3547520"/>
                  </a:lnTo>
                  <a:lnTo>
                    <a:pt x="1297340" y="3553513"/>
                  </a:lnTo>
                  <a:lnTo>
                    <a:pt x="1238435" y="3559506"/>
                  </a:lnTo>
                  <a:lnTo>
                    <a:pt x="1189944" y="3560317"/>
                  </a:lnTo>
                  <a:lnTo>
                    <a:pt x="1147377" y="3558035"/>
                  </a:lnTo>
                  <a:lnTo>
                    <a:pt x="1106243" y="3554748"/>
                  </a:lnTo>
                  <a:lnTo>
                    <a:pt x="1062053" y="3552545"/>
                  </a:lnTo>
                  <a:lnTo>
                    <a:pt x="1010314" y="3553513"/>
                  </a:lnTo>
                  <a:lnTo>
                    <a:pt x="968864" y="3559319"/>
                  </a:lnTo>
                  <a:lnTo>
                    <a:pt x="927203" y="3562647"/>
                  </a:lnTo>
                  <a:lnTo>
                    <a:pt x="885419" y="3563551"/>
                  </a:lnTo>
                  <a:lnTo>
                    <a:pt x="843597" y="3562089"/>
                  </a:lnTo>
                  <a:lnTo>
                    <a:pt x="801823" y="3558315"/>
                  </a:lnTo>
                  <a:lnTo>
                    <a:pt x="760185" y="3552286"/>
                  </a:lnTo>
                  <a:lnTo>
                    <a:pt x="718769" y="3544058"/>
                  </a:lnTo>
                  <a:lnTo>
                    <a:pt x="677660" y="3533686"/>
                  </a:lnTo>
                  <a:lnTo>
                    <a:pt x="636946" y="3521226"/>
                  </a:lnTo>
                  <a:lnTo>
                    <a:pt x="596714" y="3506734"/>
                  </a:lnTo>
                  <a:lnTo>
                    <a:pt x="557048" y="3490266"/>
                  </a:lnTo>
                  <a:lnTo>
                    <a:pt x="518036" y="3471878"/>
                  </a:lnTo>
                  <a:lnTo>
                    <a:pt x="479765" y="3451625"/>
                  </a:lnTo>
                  <a:lnTo>
                    <a:pt x="442320" y="3429564"/>
                  </a:lnTo>
                  <a:lnTo>
                    <a:pt x="405789" y="3405751"/>
                  </a:lnTo>
                  <a:lnTo>
                    <a:pt x="370256" y="3380240"/>
                  </a:lnTo>
                  <a:lnTo>
                    <a:pt x="335810" y="3353089"/>
                  </a:lnTo>
                  <a:lnTo>
                    <a:pt x="302536" y="3324352"/>
                  </a:lnTo>
                  <a:lnTo>
                    <a:pt x="270521" y="3294086"/>
                  </a:lnTo>
                  <a:lnTo>
                    <a:pt x="239851" y="3262347"/>
                  </a:lnTo>
                  <a:lnTo>
                    <a:pt x="210613" y="3229190"/>
                  </a:lnTo>
                  <a:lnTo>
                    <a:pt x="182893" y="3194671"/>
                  </a:lnTo>
                  <a:lnTo>
                    <a:pt x="156777" y="3158847"/>
                  </a:lnTo>
                  <a:lnTo>
                    <a:pt x="132353" y="3121773"/>
                  </a:lnTo>
                  <a:lnTo>
                    <a:pt x="109705" y="3083504"/>
                  </a:lnTo>
                  <a:lnTo>
                    <a:pt x="88922" y="3044097"/>
                  </a:lnTo>
                  <a:lnTo>
                    <a:pt x="70088" y="3003607"/>
                  </a:lnTo>
                  <a:lnTo>
                    <a:pt x="53292" y="2962091"/>
                  </a:lnTo>
                  <a:lnTo>
                    <a:pt x="38618" y="2919605"/>
                  </a:lnTo>
                  <a:lnTo>
                    <a:pt x="26154" y="2876203"/>
                  </a:lnTo>
                  <a:lnTo>
                    <a:pt x="15985" y="2831942"/>
                  </a:lnTo>
                  <a:lnTo>
                    <a:pt x="8199" y="2786878"/>
                  </a:lnTo>
                  <a:lnTo>
                    <a:pt x="2882" y="2741067"/>
                  </a:lnTo>
                  <a:lnTo>
                    <a:pt x="120" y="2694564"/>
                  </a:lnTo>
                  <a:lnTo>
                    <a:pt x="0" y="2647425"/>
                  </a:lnTo>
                  <a:lnTo>
                    <a:pt x="2607" y="2599707"/>
                  </a:lnTo>
                  <a:lnTo>
                    <a:pt x="8029" y="2551465"/>
                  </a:lnTo>
                  <a:lnTo>
                    <a:pt x="1548" y="2492651"/>
                  </a:lnTo>
                  <a:lnTo>
                    <a:pt x="2026" y="2445494"/>
                  </a:lnTo>
                  <a:lnTo>
                    <a:pt x="6189" y="2405314"/>
                  </a:lnTo>
                  <a:lnTo>
                    <a:pt x="10761" y="2367435"/>
                  </a:lnTo>
                  <a:lnTo>
                    <a:pt x="12466" y="2327178"/>
                  </a:lnTo>
                  <a:lnTo>
                    <a:pt x="8029" y="2279866"/>
                  </a:lnTo>
                  <a:lnTo>
                    <a:pt x="3549" y="2211400"/>
                  </a:lnTo>
                  <a:lnTo>
                    <a:pt x="8982" y="2158378"/>
                  </a:lnTo>
                  <a:lnTo>
                    <a:pt x="13939" y="2113568"/>
                  </a:lnTo>
                  <a:lnTo>
                    <a:pt x="8029" y="2069739"/>
                  </a:lnTo>
                  <a:lnTo>
                    <a:pt x="2173" y="2030545"/>
                  </a:lnTo>
                  <a:lnTo>
                    <a:pt x="4676" y="1985827"/>
                  </a:lnTo>
                  <a:lnTo>
                    <a:pt x="10106" y="1935083"/>
                  </a:lnTo>
                  <a:lnTo>
                    <a:pt x="13034" y="1877811"/>
                  </a:lnTo>
                  <a:lnTo>
                    <a:pt x="8029" y="1813508"/>
                  </a:lnTo>
                  <a:lnTo>
                    <a:pt x="1753" y="1757316"/>
                  </a:lnTo>
                  <a:lnTo>
                    <a:pt x="2139" y="1717451"/>
                  </a:lnTo>
                  <a:lnTo>
                    <a:pt x="5663" y="1683134"/>
                  </a:lnTo>
                  <a:lnTo>
                    <a:pt x="8801" y="1643581"/>
                  </a:lnTo>
                  <a:lnTo>
                    <a:pt x="8029" y="1588013"/>
                  </a:lnTo>
                  <a:lnTo>
                    <a:pt x="7401" y="1536404"/>
                  </a:lnTo>
                  <a:lnTo>
                    <a:pt x="10354" y="1491421"/>
                  </a:lnTo>
                  <a:lnTo>
                    <a:pt x="14391" y="1449997"/>
                  </a:lnTo>
                  <a:lnTo>
                    <a:pt x="17013" y="1409066"/>
                  </a:lnTo>
                  <a:lnTo>
                    <a:pt x="15725" y="1365561"/>
                  </a:lnTo>
                  <a:lnTo>
                    <a:pt x="8029" y="1316414"/>
                  </a:lnTo>
                  <a:lnTo>
                    <a:pt x="1244" y="1263558"/>
                  </a:lnTo>
                  <a:lnTo>
                    <a:pt x="1961" y="1211170"/>
                  </a:lnTo>
                  <a:lnTo>
                    <a:pt x="6588" y="1159639"/>
                  </a:lnTo>
                  <a:lnTo>
                    <a:pt x="11536" y="1109354"/>
                  </a:lnTo>
                  <a:lnTo>
                    <a:pt x="13213" y="1060705"/>
                  </a:lnTo>
                  <a:lnTo>
                    <a:pt x="8029" y="1014080"/>
                  </a:lnTo>
                  <a:close/>
                </a:path>
              </a:pathLst>
            </a:custGeom>
            <a:ln w="12057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04018" y="5195759"/>
              <a:ext cx="4749165" cy="4493260"/>
            </a:xfrm>
            <a:custGeom>
              <a:avLst/>
              <a:gdLst/>
              <a:ahLst/>
              <a:cxnLst/>
              <a:rect l="l" t="t" r="r" b="b"/>
              <a:pathLst>
                <a:path w="4749165" h="4493259">
                  <a:moveTo>
                    <a:pt x="10696" y="1274852"/>
                  </a:moveTo>
                  <a:lnTo>
                    <a:pt x="9488" y="1226381"/>
                  </a:lnTo>
                  <a:lnTo>
                    <a:pt x="9630" y="1178655"/>
                  </a:lnTo>
                  <a:lnTo>
                    <a:pt x="11125" y="1131688"/>
                  </a:lnTo>
                  <a:lnTo>
                    <a:pt x="13977" y="1085491"/>
                  </a:lnTo>
                  <a:lnTo>
                    <a:pt x="18188" y="1040077"/>
                  </a:lnTo>
                  <a:lnTo>
                    <a:pt x="23763" y="995457"/>
                  </a:lnTo>
                  <a:lnTo>
                    <a:pt x="30703" y="951644"/>
                  </a:lnTo>
                  <a:lnTo>
                    <a:pt x="39013" y="908649"/>
                  </a:lnTo>
                  <a:lnTo>
                    <a:pt x="48694" y="866486"/>
                  </a:lnTo>
                  <a:lnTo>
                    <a:pt x="59752" y="825166"/>
                  </a:lnTo>
                  <a:lnTo>
                    <a:pt x="72188" y="784701"/>
                  </a:lnTo>
                  <a:lnTo>
                    <a:pt x="86005" y="745103"/>
                  </a:lnTo>
                  <a:lnTo>
                    <a:pt x="101208" y="706385"/>
                  </a:lnTo>
                  <a:lnTo>
                    <a:pt x="117799" y="668559"/>
                  </a:lnTo>
                  <a:lnTo>
                    <a:pt x="135782" y="631636"/>
                  </a:lnTo>
                  <a:lnTo>
                    <a:pt x="155159" y="595630"/>
                  </a:lnTo>
                  <a:lnTo>
                    <a:pt x="175933" y="560552"/>
                  </a:lnTo>
                  <a:lnTo>
                    <a:pt x="198109" y="526414"/>
                  </a:lnTo>
                  <a:lnTo>
                    <a:pt x="221689" y="493228"/>
                  </a:lnTo>
                  <a:lnTo>
                    <a:pt x="246676" y="461007"/>
                  </a:lnTo>
                  <a:lnTo>
                    <a:pt x="273073" y="429763"/>
                  </a:lnTo>
                  <a:lnTo>
                    <a:pt x="300884" y="399508"/>
                  </a:lnTo>
                  <a:lnTo>
                    <a:pt x="330111" y="370253"/>
                  </a:lnTo>
                  <a:lnTo>
                    <a:pt x="360759" y="342012"/>
                  </a:lnTo>
                  <a:lnTo>
                    <a:pt x="392829" y="314796"/>
                  </a:lnTo>
                  <a:lnTo>
                    <a:pt x="426326" y="288618"/>
                  </a:lnTo>
                  <a:lnTo>
                    <a:pt x="461252" y="263489"/>
                  </a:lnTo>
                  <a:lnTo>
                    <a:pt x="497611" y="239422"/>
                  </a:lnTo>
                  <a:lnTo>
                    <a:pt x="535406" y="216428"/>
                  </a:lnTo>
                  <a:lnTo>
                    <a:pt x="574640" y="194521"/>
                  </a:lnTo>
                  <a:lnTo>
                    <a:pt x="615315" y="173712"/>
                  </a:lnTo>
                  <a:lnTo>
                    <a:pt x="657436" y="154013"/>
                  </a:lnTo>
                  <a:lnTo>
                    <a:pt x="701006" y="135437"/>
                  </a:lnTo>
                  <a:lnTo>
                    <a:pt x="746027" y="117995"/>
                  </a:lnTo>
                  <a:lnTo>
                    <a:pt x="792503" y="101700"/>
                  </a:lnTo>
                  <a:lnTo>
                    <a:pt x="840437" y="86564"/>
                  </a:lnTo>
                  <a:lnTo>
                    <a:pt x="889832" y="72599"/>
                  </a:lnTo>
                  <a:lnTo>
                    <a:pt x="940692" y="59817"/>
                  </a:lnTo>
                  <a:lnTo>
                    <a:pt x="993019" y="48230"/>
                  </a:lnTo>
                  <a:lnTo>
                    <a:pt x="1046816" y="37851"/>
                  </a:lnTo>
                  <a:lnTo>
                    <a:pt x="1102088" y="28692"/>
                  </a:lnTo>
                  <a:lnTo>
                    <a:pt x="1158836" y="20764"/>
                  </a:lnTo>
                  <a:lnTo>
                    <a:pt x="1217065" y="14080"/>
                  </a:lnTo>
                  <a:lnTo>
                    <a:pt x="1276777" y="8652"/>
                  </a:lnTo>
                  <a:lnTo>
                    <a:pt x="1318335" y="516"/>
                  </a:lnTo>
                  <a:lnTo>
                    <a:pt x="1357315" y="313"/>
                  </a:lnTo>
                  <a:lnTo>
                    <a:pt x="1396037" y="4911"/>
                  </a:lnTo>
                  <a:lnTo>
                    <a:pt x="1436823" y="11177"/>
                  </a:lnTo>
                  <a:lnTo>
                    <a:pt x="1481994" y="15978"/>
                  </a:lnTo>
                  <a:lnTo>
                    <a:pt x="1533871" y="16180"/>
                  </a:lnTo>
                  <a:lnTo>
                    <a:pt x="1594775" y="8652"/>
                  </a:lnTo>
                  <a:lnTo>
                    <a:pt x="1661466" y="0"/>
                  </a:lnTo>
                  <a:lnTo>
                    <a:pt x="1710786" y="311"/>
                  </a:lnTo>
                  <a:lnTo>
                    <a:pt x="1748366" y="5460"/>
                  </a:lnTo>
                  <a:lnTo>
                    <a:pt x="1779839" y="11319"/>
                  </a:lnTo>
                  <a:lnTo>
                    <a:pt x="1810835" y="13758"/>
                  </a:lnTo>
                  <a:lnTo>
                    <a:pt x="1846987" y="8652"/>
                  </a:lnTo>
                  <a:lnTo>
                    <a:pt x="1891176" y="2121"/>
                  </a:lnTo>
                  <a:lnTo>
                    <a:pt x="1930293" y="3826"/>
                  </a:lnTo>
                  <a:lnTo>
                    <a:pt x="1970344" y="8797"/>
                  </a:lnTo>
                  <a:lnTo>
                    <a:pt x="2017334" y="12062"/>
                  </a:lnTo>
                  <a:lnTo>
                    <a:pt x="2077269" y="8652"/>
                  </a:lnTo>
                  <a:lnTo>
                    <a:pt x="2132153" y="4375"/>
                  </a:lnTo>
                  <a:lnTo>
                    <a:pt x="2183464" y="4304"/>
                  </a:lnTo>
                  <a:lnTo>
                    <a:pt x="2232220" y="6569"/>
                  </a:lnTo>
                  <a:lnTo>
                    <a:pt x="2279439" y="9296"/>
                  </a:lnTo>
                  <a:lnTo>
                    <a:pt x="2326139" y="10614"/>
                  </a:lnTo>
                  <a:lnTo>
                    <a:pt x="2373339" y="8652"/>
                  </a:lnTo>
                  <a:lnTo>
                    <a:pt x="2428213" y="6195"/>
                  </a:lnTo>
                  <a:lnTo>
                    <a:pt x="2479234" y="7367"/>
                  </a:lnTo>
                  <a:lnTo>
                    <a:pt x="2528039" y="9767"/>
                  </a:lnTo>
                  <a:lnTo>
                    <a:pt x="2576265" y="10996"/>
                  </a:lnTo>
                  <a:lnTo>
                    <a:pt x="2625550" y="8652"/>
                  </a:lnTo>
                  <a:lnTo>
                    <a:pt x="2667265" y="6464"/>
                  </a:lnTo>
                  <a:lnTo>
                    <a:pt x="2710148" y="7129"/>
                  </a:lnTo>
                  <a:lnTo>
                    <a:pt x="2756710" y="9162"/>
                  </a:lnTo>
                  <a:lnTo>
                    <a:pt x="2809457" y="11082"/>
                  </a:lnTo>
                  <a:lnTo>
                    <a:pt x="2870901" y="11406"/>
                  </a:lnTo>
                  <a:lnTo>
                    <a:pt x="2943548" y="8652"/>
                  </a:lnTo>
                  <a:lnTo>
                    <a:pt x="3008175" y="6920"/>
                  </a:lnTo>
                  <a:lnTo>
                    <a:pt x="3050064" y="9493"/>
                  </a:lnTo>
                  <a:lnTo>
                    <a:pt x="3078394" y="13662"/>
                  </a:lnTo>
                  <a:lnTo>
                    <a:pt x="3102346" y="16717"/>
                  </a:lnTo>
                  <a:lnTo>
                    <a:pt x="3131098" y="15950"/>
                  </a:lnTo>
                  <a:lnTo>
                    <a:pt x="3173831" y="8652"/>
                  </a:lnTo>
                  <a:lnTo>
                    <a:pt x="3222245" y="1650"/>
                  </a:lnTo>
                  <a:lnTo>
                    <a:pt x="3264959" y="1533"/>
                  </a:lnTo>
                  <a:lnTo>
                    <a:pt x="3306527" y="5239"/>
                  </a:lnTo>
                  <a:lnTo>
                    <a:pt x="3351503" y="9703"/>
                  </a:lnTo>
                  <a:lnTo>
                    <a:pt x="3404443" y="11862"/>
                  </a:lnTo>
                  <a:lnTo>
                    <a:pt x="3469900" y="8652"/>
                  </a:lnTo>
                  <a:lnTo>
                    <a:pt x="3528642" y="12240"/>
                  </a:lnTo>
                  <a:lnTo>
                    <a:pt x="3585818" y="17290"/>
                  </a:lnTo>
                  <a:lnTo>
                    <a:pt x="3641442" y="23782"/>
                  </a:lnTo>
                  <a:lnTo>
                    <a:pt x="3695526" y="31695"/>
                  </a:lnTo>
                  <a:lnTo>
                    <a:pt x="3748081" y="41008"/>
                  </a:lnTo>
                  <a:lnTo>
                    <a:pt x="3799121" y="51701"/>
                  </a:lnTo>
                  <a:lnTo>
                    <a:pt x="3848657" y="63753"/>
                  </a:lnTo>
                  <a:lnTo>
                    <a:pt x="3896701" y="77142"/>
                  </a:lnTo>
                  <a:lnTo>
                    <a:pt x="3943266" y="91849"/>
                  </a:lnTo>
                  <a:lnTo>
                    <a:pt x="3988363" y="107851"/>
                  </a:lnTo>
                  <a:lnTo>
                    <a:pt x="4032006" y="125130"/>
                  </a:lnTo>
                  <a:lnTo>
                    <a:pt x="4074207" y="143663"/>
                  </a:lnTo>
                  <a:lnTo>
                    <a:pt x="4114976" y="163430"/>
                  </a:lnTo>
                  <a:lnTo>
                    <a:pt x="4154328" y="184411"/>
                  </a:lnTo>
                  <a:lnTo>
                    <a:pt x="4192274" y="206583"/>
                  </a:lnTo>
                  <a:lnTo>
                    <a:pt x="4228825" y="229928"/>
                  </a:lnTo>
                  <a:lnTo>
                    <a:pt x="4263996" y="254423"/>
                  </a:lnTo>
                  <a:lnTo>
                    <a:pt x="4297796" y="280048"/>
                  </a:lnTo>
                  <a:lnTo>
                    <a:pt x="4330240" y="306783"/>
                  </a:lnTo>
                  <a:lnTo>
                    <a:pt x="4361339" y="334606"/>
                  </a:lnTo>
                  <a:lnTo>
                    <a:pt x="4391105" y="363497"/>
                  </a:lnTo>
                  <a:lnTo>
                    <a:pt x="4419550" y="393434"/>
                  </a:lnTo>
                  <a:lnTo>
                    <a:pt x="4446687" y="424398"/>
                  </a:lnTo>
                  <a:lnTo>
                    <a:pt x="4472528" y="456367"/>
                  </a:lnTo>
                  <a:lnTo>
                    <a:pt x="4497085" y="489321"/>
                  </a:lnTo>
                  <a:lnTo>
                    <a:pt x="4520371" y="523238"/>
                  </a:lnTo>
                  <a:lnTo>
                    <a:pt x="4542397" y="558098"/>
                  </a:lnTo>
                  <a:lnTo>
                    <a:pt x="4563176" y="593881"/>
                  </a:lnTo>
                  <a:lnTo>
                    <a:pt x="4582719" y="630564"/>
                  </a:lnTo>
                  <a:lnTo>
                    <a:pt x="4601041" y="668129"/>
                  </a:lnTo>
                  <a:lnTo>
                    <a:pt x="4618151" y="706553"/>
                  </a:lnTo>
                  <a:lnTo>
                    <a:pt x="4634063" y="745816"/>
                  </a:lnTo>
                  <a:lnTo>
                    <a:pt x="4648789" y="785898"/>
                  </a:lnTo>
                  <a:lnTo>
                    <a:pt x="4662341" y="826777"/>
                  </a:lnTo>
                  <a:lnTo>
                    <a:pt x="4674731" y="868432"/>
                  </a:lnTo>
                  <a:lnTo>
                    <a:pt x="4685972" y="910844"/>
                  </a:lnTo>
                  <a:lnTo>
                    <a:pt x="4696075" y="953990"/>
                  </a:lnTo>
                  <a:lnTo>
                    <a:pt x="4705054" y="997851"/>
                  </a:lnTo>
                  <a:lnTo>
                    <a:pt x="4712919" y="1042405"/>
                  </a:lnTo>
                  <a:lnTo>
                    <a:pt x="4719684" y="1087632"/>
                  </a:lnTo>
                  <a:lnTo>
                    <a:pt x="4725361" y="1133511"/>
                  </a:lnTo>
                  <a:lnTo>
                    <a:pt x="4729961" y="1180021"/>
                  </a:lnTo>
                  <a:lnTo>
                    <a:pt x="4733497" y="1227142"/>
                  </a:lnTo>
                  <a:lnTo>
                    <a:pt x="4735982" y="1274852"/>
                  </a:lnTo>
                  <a:lnTo>
                    <a:pt x="4739015" y="1310238"/>
                  </a:lnTo>
                  <a:lnTo>
                    <a:pt x="4735680" y="1350516"/>
                  </a:lnTo>
                  <a:lnTo>
                    <a:pt x="4729842" y="1395276"/>
                  </a:lnTo>
                  <a:lnTo>
                    <a:pt x="4725369" y="1444109"/>
                  </a:lnTo>
                  <a:lnTo>
                    <a:pt x="4726126" y="1496608"/>
                  </a:lnTo>
                  <a:lnTo>
                    <a:pt x="4735982" y="1552361"/>
                  </a:lnTo>
                  <a:lnTo>
                    <a:pt x="4747773" y="1613598"/>
                  </a:lnTo>
                  <a:lnTo>
                    <a:pt x="4748757" y="1663959"/>
                  </a:lnTo>
                  <a:lnTo>
                    <a:pt x="4743846" y="1709509"/>
                  </a:lnTo>
                  <a:lnTo>
                    <a:pt x="4737951" y="1756310"/>
                  </a:lnTo>
                  <a:lnTo>
                    <a:pt x="4735982" y="1810425"/>
                  </a:lnTo>
                  <a:lnTo>
                    <a:pt x="4736232" y="1859930"/>
                  </a:lnTo>
                  <a:lnTo>
                    <a:pt x="4734970" y="1909436"/>
                  </a:lnTo>
                  <a:lnTo>
                    <a:pt x="4733255" y="1959907"/>
                  </a:lnTo>
                  <a:lnTo>
                    <a:pt x="4732146" y="2012309"/>
                  </a:lnTo>
                  <a:lnTo>
                    <a:pt x="4732702" y="2067608"/>
                  </a:lnTo>
                  <a:lnTo>
                    <a:pt x="4735982" y="2126768"/>
                  </a:lnTo>
                  <a:lnTo>
                    <a:pt x="4738958" y="2185579"/>
                  </a:lnTo>
                  <a:lnTo>
                    <a:pt x="4738845" y="2240110"/>
                  </a:lnTo>
                  <a:lnTo>
                    <a:pt x="4737068" y="2291744"/>
                  </a:lnTo>
                  <a:lnTo>
                    <a:pt x="4735049" y="2341866"/>
                  </a:lnTo>
                  <a:lnTo>
                    <a:pt x="4734213" y="2391861"/>
                  </a:lnTo>
                  <a:lnTo>
                    <a:pt x="4735982" y="2443111"/>
                  </a:lnTo>
                  <a:lnTo>
                    <a:pt x="4736441" y="2501480"/>
                  </a:lnTo>
                  <a:lnTo>
                    <a:pt x="4732254" y="2552395"/>
                  </a:lnTo>
                  <a:lnTo>
                    <a:pt x="4727836" y="2597994"/>
                  </a:lnTo>
                  <a:lnTo>
                    <a:pt x="4727606" y="2640412"/>
                  </a:lnTo>
                  <a:lnTo>
                    <a:pt x="4735982" y="2681787"/>
                  </a:lnTo>
                  <a:lnTo>
                    <a:pt x="4743859" y="2716882"/>
                  </a:lnTo>
                  <a:lnTo>
                    <a:pt x="4745465" y="2754075"/>
                  </a:lnTo>
                  <a:lnTo>
                    <a:pt x="4743141" y="2795140"/>
                  </a:lnTo>
                  <a:lnTo>
                    <a:pt x="4739226" y="2841850"/>
                  </a:lnTo>
                  <a:lnTo>
                    <a:pt x="4736060" y="2895977"/>
                  </a:lnTo>
                  <a:lnTo>
                    <a:pt x="4735982" y="2959296"/>
                  </a:lnTo>
                  <a:lnTo>
                    <a:pt x="4737253" y="3033595"/>
                  </a:lnTo>
                  <a:lnTo>
                    <a:pt x="4736560" y="3093866"/>
                  </a:lnTo>
                  <a:lnTo>
                    <a:pt x="4735233" y="3142795"/>
                  </a:lnTo>
                  <a:lnTo>
                    <a:pt x="4734597" y="3183065"/>
                  </a:lnTo>
                  <a:lnTo>
                    <a:pt x="4735982" y="3217359"/>
                  </a:lnTo>
                  <a:lnTo>
                    <a:pt x="4731956" y="3256135"/>
                  </a:lnTo>
                  <a:lnTo>
                    <a:pt x="4726684" y="3295316"/>
                  </a:lnTo>
                  <a:lnTo>
                    <a:pt x="4720170" y="3334839"/>
                  </a:lnTo>
                  <a:lnTo>
                    <a:pt x="4712415" y="3374643"/>
                  </a:lnTo>
                  <a:lnTo>
                    <a:pt x="4703422" y="3414664"/>
                  </a:lnTo>
                  <a:lnTo>
                    <a:pt x="4693193" y="3454842"/>
                  </a:lnTo>
                  <a:lnTo>
                    <a:pt x="4681732" y="3495114"/>
                  </a:lnTo>
                  <a:lnTo>
                    <a:pt x="4669041" y="3535418"/>
                  </a:lnTo>
                  <a:lnTo>
                    <a:pt x="4655122" y="3575691"/>
                  </a:lnTo>
                  <a:lnTo>
                    <a:pt x="4639978" y="3615873"/>
                  </a:lnTo>
                  <a:lnTo>
                    <a:pt x="4623612" y="3655899"/>
                  </a:lnTo>
                  <a:lnTo>
                    <a:pt x="4606026" y="3695710"/>
                  </a:lnTo>
                  <a:lnTo>
                    <a:pt x="4587222" y="3735241"/>
                  </a:lnTo>
                  <a:lnTo>
                    <a:pt x="4567204" y="3774432"/>
                  </a:lnTo>
                  <a:lnTo>
                    <a:pt x="4545974" y="3813220"/>
                  </a:lnTo>
                  <a:lnTo>
                    <a:pt x="4523534" y="3851543"/>
                  </a:lnTo>
                  <a:lnTo>
                    <a:pt x="4499887" y="3889339"/>
                  </a:lnTo>
                  <a:lnTo>
                    <a:pt x="4475036" y="3926545"/>
                  </a:lnTo>
                  <a:lnTo>
                    <a:pt x="4448983" y="3963101"/>
                  </a:lnTo>
                  <a:lnTo>
                    <a:pt x="4421731" y="3998943"/>
                  </a:lnTo>
                  <a:lnTo>
                    <a:pt x="4393283" y="4034009"/>
                  </a:lnTo>
                  <a:lnTo>
                    <a:pt x="4363640" y="4068238"/>
                  </a:lnTo>
                  <a:lnTo>
                    <a:pt x="4332806" y="4101567"/>
                  </a:lnTo>
                  <a:lnTo>
                    <a:pt x="4300783" y="4133935"/>
                  </a:lnTo>
                  <a:lnTo>
                    <a:pt x="4267574" y="4165278"/>
                  </a:lnTo>
                  <a:lnTo>
                    <a:pt x="4233181" y="4195535"/>
                  </a:lnTo>
                  <a:lnTo>
                    <a:pt x="4197607" y="4224644"/>
                  </a:lnTo>
                  <a:lnTo>
                    <a:pt x="4160855" y="4252543"/>
                  </a:lnTo>
                  <a:lnTo>
                    <a:pt x="4122926" y="4279170"/>
                  </a:lnTo>
                  <a:lnTo>
                    <a:pt x="4083824" y="4304462"/>
                  </a:lnTo>
                  <a:lnTo>
                    <a:pt x="4043552" y="4328357"/>
                  </a:lnTo>
                  <a:lnTo>
                    <a:pt x="4002111" y="4350794"/>
                  </a:lnTo>
                  <a:lnTo>
                    <a:pt x="3959505" y="4371710"/>
                  </a:lnTo>
                  <a:lnTo>
                    <a:pt x="3915735" y="4391043"/>
                  </a:lnTo>
                  <a:lnTo>
                    <a:pt x="3870805" y="4408730"/>
                  </a:lnTo>
                  <a:lnTo>
                    <a:pt x="3824718" y="4424711"/>
                  </a:lnTo>
                  <a:lnTo>
                    <a:pt x="3777475" y="4438923"/>
                  </a:lnTo>
                  <a:lnTo>
                    <a:pt x="3729079" y="4451303"/>
                  </a:lnTo>
                  <a:lnTo>
                    <a:pt x="3679533" y="4461789"/>
                  </a:lnTo>
                  <a:lnTo>
                    <a:pt x="3628840" y="4470320"/>
                  </a:lnTo>
                  <a:lnTo>
                    <a:pt x="3577001" y="4476834"/>
                  </a:lnTo>
                  <a:lnTo>
                    <a:pt x="3524021" y="4481267"/>
                  </a:lnTo>
                  <a:lnTo>
                    <a:pt x="3469900" y="4483559"/>
                  </a:lnTo>
                  <a:lnTo>
                    <a:pt x="3431713" y="4489835"/>
                  </a:lnTo>
                  <a:lnTo>
                    <a:pt x="3392670" y="4486640"/>
                  </a:lnTo>
                  <a:lnTo>
                    <a:pt x="3351884" y="4480308"/>
                  </a:lnTo>
                  <a:lnTo>
                    <a:pt x="3308471" y="4477170"/>
                  </a:lnTo>
                  <a:lnTo>
                    <a:pt x="3261546" y="4483559"/>
                  </a:lnTo>
                  <a:lnTo>
                    <a:pt x="3223087" y="4489183"/>
                  </a:lnTo>
                  <a:lnTo>
                    <a:pt x="3178997" y="4488770"/>
                  </a:lnTo>
                  <a:lnTo>
                    <a:pt x="3131262" y="4484818"/>
                  </a:lnTo>
                  <a:lnTo>
                    <a:pt x="3081866" y="4479824"/>
                  </a:lnTo>
                  <a:lnTo>
                    <a:pt x="3032792" y="4476285"/>
                  </a:lnTo>
                  <a:lnTo>
                    <a:pt x="2986025" y="4476698"/>
                  </a:lnTo>
                  <a:lnTo>
                    <a:pt x="2943548" y="4483559"/>
                  </a:lnTo>
                  <a:lnTo>
                    <a:pt x="2899845" y="4491814"/>
                  </a:lnTo>
                  <a:lnTo>
                    <a:pt x="2859314" y="4492990"/>
                  </a:lnTo>
                  <a:lnTo>
                    <a:pt x="2818979" y="4489921"/>
                  </a:lnTo>
                  <a:lnTo>
                    <a:pt x="2775867" y="4485437"/>
                  </a:lnTo>
                  <a:lnTo>
                    <a:pt x="2727002" y="4482373"/>
                  </a:lnTo>
                  <a:lnTo>
                    <a:pt x="2669408" y="4483559"/>
                  </a:lnTo>
                  <a:lnTo>
                    <a:pt x="2604694" y="4486527"/>
                  </a:lnTo>
                  <a:lnTo>
                    <a:pt x="2556703" y="4486334"/>
                  </a:lnTo>
                  <a:lnTo>
                    <a:pt x="2518040" y="4484657"/>
                  </a:lnTo>
                  <a:lnTo>
                    <a:pt x="2481312" y="4483173"/>
                  </a:lnTo>
                  <a:lnTo>
                    <a:pt x="2439125" y="4483559"/>
                  </a:lnTo>
                  <a:lnTo>
                    <a:pt x="2385710" y="4483190"/>
                  </a:lnTo>
                  <a:lnTo>
                    <a:pt x="2324728" y="4480197"/>
                  </a:lnTo>
                  <a:lnTo>
                    <a:pt x="2263040" y="4477388"/>
                  </a:lnTo>
                  <a:lnTo>
                    <a:pt x="2207505" y="4477573"/>
                  </a:lnTo>
                  <a:lnTo>
                    <a:pt x="2164985" y="4483559"/>
                  </a:lnTo>
                  <a:lnTo>
                    <a:pt x="2123070" y="4489901"/>
                  </a:lnTo>
                  <a:lnTo>
                    <a:pt x="2078008" y="4488192"/>
                  </a:lnTo>
                  <a:lnTo>
                    <a:pt x="2024346" y="4484166"/>
                  </a:lnTo>
                  <a:lnTo>
                    <a:pt x="1956631" y="4483559"/>
                  </a:lnTo>
                  <a:lnTo>
                    <a:pt x="1887220" y="4483675"/>
                  </a:lnTo>
                  <a:lnTo>
                    <a:pt x="1830732" y="4480855"/>
                  </a:lnTo>
                  <a:lnTo>
                    <a:pt x="1785105" y="4479386"/>
                  </a:lnTo>
                  <a:lnTo>
                    <a:pt x="1748277" y="4483559"/>
                  </a:lnTo>
                  <a:lnTo>
                    <a:pt x="1728109" y="4485244"/>
                  </a:lnTo>
                  <a:lnTo>
                    <a:pt x="1697641" y="4483634"/>
                  </a:lnTo>
                  <a:lnTo>
                    <a:pt x="1657836" y="4479960"/>
                  </a:lnTo>
                  <a:lnTo>
                    <a:pt x="1609656" y="4475454"/>
                  </a:lnTo>
                  <a:lnTo>
                    <a:pt x="1554061" y="4471348"/>
                  </a:lnTo>
                  <a:lnTo>
                    <a:pt x="1492014" y="4468874"/>
                  </a:lnTo>
                  <a:lnTo>
                    <a:pt x="1424476" y="4469263"/>
                  </a:lnTo>
                  <a:lnTo>
                    <a:pt x="1352410" y="4473748"/>
                  </a:lnTo>
                  <a:lnTo>
                    <a:pt x="1276777" y="4483559"/>
                  </a:lnTo>
                  <a:lnTo>
                    <a:pt x="1230349" y="4483426"/>
                  </a:lnTo>
                  <a:lnTo>
                    <a:pt x="1184204" y="4481486"/>
                  </a:lnTo>
                  <a:lnTo>
                    <a:pt x="1138381" y="4477771"/>
                  </a:lnTo>
                  <a:lnTo>
                    <a:pt x="1092918" y="4472311"/>
                  </a:lnTo>
                  <a:lnTo>
                    <a:pt x="1047855" y="4465134"/>
                  </a:lnTo>
                  <a:lnTo>
                    <a:pt x="1003228" y="4456272"/>
                  </a:lnTo>
                  <a:lnTo>
                    <a:pt x="959078" y="4445754"/>
                  </a:lnTo>
                  <a:lnTo>
                    <a:pt x="915441" y="4433610"/>
                  </a:lnTo>
                  <a:lnTo>
                    <a:pt x="872357" y="4419870"/>
                  </a:lnTo>
                  <a:lnTo>
                    <a:pt x="829865" y="4404564"/>
                  </a:lnTo>
                  <a:lnTo>
                    <a:pt x="788001" y="4387723"/>
                  </a:lnTo>
                  <a:lnTo>
                    <a:pt x="746805" y="4369376"/>
                  </a:lnTo>
                  <a:lnTo>
                    <a:pt x="706316" y="4349553"/>
                  </a:lnTo>
                  <a:lnTo>
                    <a:pt x="666572" y="4328284"/>
                  </a:lnTo>
                  <a:lnTo>
                    <a:pt x="627610" y="4305599"/>
                  </a:lnTo>
                  <a:lnTo>
                    <a:pt x="589471" y="4281528"/>
                  </a:lnTo>
                  <a:lnTo>
                    <a:pt x="552191" y="4256102"/>
                  </a:lnTo>
                  <a:lnTo>
                    <a:pt x="515810" y="4229349"/>
                  </a:lnTo>
                  <a:lnTo>
                    <a:pt x="480365" y="4201301"/>
                  </a:lnTo>
                  <a:lnTo>
                    <a:pt x="445896" y="4171987"/>
                  </a:lnTo>
                  <a:lnTo>
                    <a:pt x="412441" y="4141437"/>
                  </a:lnTo>
                  <a:lnTo>
                    <a:pt x="380038" y="4109681"/>
                  </a:lnTo>
                  <a:lnTo>
                    <a:pt x="348726" y="4076749"/>
                  </a:lnTo>
                  <a:lnTo>
                    <a:pt x="318542" y="4042671"/>
                  </a:lnTo>
                  <a:lnTo>
                    <a:pt x="289527" y="4007478"/>
                  </a:lnTo>
                  <a:lnTo>
                    <a:pt x="261717" y="3971198"/>
                  </a:lnTo>
                  <a:lnTo>
                    <a:pt x="235151" y="3933862"/>
                  </a:lnTo>
                  <a:lnTo>
                    <a:pt x="209868" y="3895501"/>
                  </a:lnTo>
                  <a:lnTo>
                    <a:pt x="185907" y="3856143"/>
                  </a:lnTo>
                  <a:lnTo>
                    <a:pt x="163305" y="3815820"/>
                  </a:lnTo>
                  <a:lnTo>
                    <a:pt x="142101" y="3774561"/>
                  </a:lnTo>
                  <a:lnTo>
                    <a:pt x="122334" y="3732395"/>
                  </a:lnTo>
                  <a:lnTo>
                    <a:pt x="104041" y="3689354"/>
                  </a:lnTo>
                  <a:lnTo>
                    <a:pt x="87263" y="3645466"/>
                  </a:lnTo>
                  <a:lnTo>
                    <a:pt x="72035" y="3600763"/>
                  </a:lnTo>
                  <a:lnTo>
                    <a:pt x="58399" y="3555274"/>
                  </a:lnTo>
                  <a:lnTo>
                    <a:pt x="46390" y="3509028"/>
                  </a:lnTo>
                  <a:lnTo>
                    <a:pt x="36049" y="3462057"/>
                  </a:lnTo>
                  <a:lnTo>
                    <a:pt x="27414" y="3414389"/>
                  </a:lnTo>
                  <a:lnTo>
                    <a:pt x="20522" y="3366056"/>
                  </a:lnTo>
                  <a:lnTo>
                    <a:pt x="15413" y="3317086"/>
                  </a:lnTo>
                  <a:lnTo>
                    <a:pt x="12125" y="3267511"/>
                  </a:lnTo>
                  <a:lnTo>
                    <a:pt x="10696" y="3217359"/>
                  </a:lnTo>
                  <a:lnTo>
                    <a:pt x="6519" y="3175108"/>
                  </a:lnTo>
                  <a:lnTo>
                    <a:pt x="9530" y="3132649"/>
                  </a:lnTo>
                  <a:lnTo>
                    <a:pt x="14628" y="3089394"/>
                  </a:lnTo>
                  <a:lnTo>
                    <a:pt x="16716" y="3044750"/>
                  </a:lnTo>
                  <a:lnTo>
                    <a:pt x="10696" y="2998130"/>
                  </a:lnTo>
                  <a:lnTo>
                    <a:pt x="5347" y="2956226"/>
                  </a:lnTo>
                  <a:lnTo>
                    <a:pt x="6703" y="2910517"/>
                  </a:lnTo>
                  <a:lnTo>
                    <a:pt x="11338" y="2861584"/>
                  </a:lnTo>
                  <a:lnTo>
                    <a:pt x="15831" y="2810006"/>
                  </a:lnTo>
                  <a:lnTo>
                    <a:pt x="16758" y="2756362"/>
                  </a:lnTo>
                  <a:lnTo>
                    <a:pt x="10696" y="2701233"/>
                  </a:lnTo>
                  <a:lnTo>
                    <a:pt x="4579" y="2645948"/>
                  </a:lnTo>
                  <a:lnTo>
                    <a:pt x="7751" y="2606828"/>
                  </a:lnTo>
                  <a:lnTo>
                    <a:pt x="13981" y="2573429"/>
                  </a:lnTo>
                  <a:lnTo>
                    <a:pt x="17039" y="2535303"/>
                  </a:lnTo>
                  <a:lnTo>
                    <a:pt x="10696" y="2482003"/>
                  </a:lnTo>
                  <a:lnTo>
                    <a:pt x="5331" y="2429382"/>
                  </a:lnTo>
                  <a:lnTo>
                    <a:pt x="8108" y="2378574"/>
                  </a:lnTo>
                  <a:lnTo>
                    <a:pt x="14530" y="2329159"/>
                  </a:lnTo>
                  <a:lnTo>
                    <a:pt x="20100" y="2280714"/>
                  </a:lnTo>
                  <a:lnTo>
                    <a:pt x="20321" y="2232818"/>
                  </a:lnTo>
                  <a:lnTo>
                    <a:pt x="10696" y="2185048"/>
                  </a:lnTo>
                  <a:lnTo>
                    <a:pt x="0" y="2129981"/>
                  </a:lnTo>
                  <a:lnTo>
                    <a:pt x="1716" y="2079202"/>
                  </a:lnTo>
                  <a:lnTo>
                    <a:pt x="8781" y="2032088"/>
                  </a:lnTo>
                  <a:lnTo>
                    <a:pt x="14129" y="1988018"/>
                  </a:lnTo>
                  <a:lnTo>
                    <a:pt x="10696" y="1946372"/>
                  </a:lnTo>
                  <a:lnTo>
                    <a:pt x="6190" y="1905789"/>
                  </a:lnTo>
                  <a:lnTo>
                    <a:pt x="9393" y="1864581"/>
                  </a:lnTo>
                  <a:lnTo>
                    <a:pt x="14849" y="1821743"/>
                  </a:lnTo>
                  <a:lnTo>
                    <a:pt x="17102" y="1776265"/>
                  </a:lnTo>
                  <a:lnTo>
                    <a:pt x="10696" y="1727142"/>
                  </a:lnTo>
                  <a:lnTo>
                    <a:pt x="5401" y="1694620"/>
                  </a:lnTo>
                  <a:lnTo>
                    <a:pt x="3013" y="1654810"/>
                  </a:lnTo>
                  <a:lnTo>
                    <a:pt x="2854" y="1608936"/>
                  </a:lnTo>
                  <a:lnTo>
                    <a:pt x="4245" y="1558221"/>
                  </a:lnTo>
                  <a:lnTo>
                    <a:pt x="6507" y="1503888"/>
                  </a:lnTo>
                  <a:lnTo>
                    <a:pt x="8962" y="1447161"/>
                  </a:lnTo>
                  <a:lnTo>
                    <a:pt x="10931" y="1389264"/>
                  </a:lnTo>
                  <a:lnTo>
                    <a:pt x="11735" y="1331420"/>
                  </a:lnTo>
                  <a:lnTo>
                    <a:pt x="10696" y="1274852"/>
                  </a:lnTo>
                  <a:close/>
                </a:path>
              </a:pathLst>
            </a:custGeom>
            <a:ln w="12057">
              <a:solidFill>
                <a:srgbClr val="D700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998083" y="4305032"/>
              <a:ext cx="901065" cy="883919"/>
            </a:xfrm>
            <a:custGeom>
              <a:avLst/>
              <a:gdLst/>
              <a:ahLst/>
              <a:cxnLst/>
              <a:rect l="l" t="t" r="r" b="b"/>
              <a:pathLst>
                <a:path w="901065" h="883920">
                  <a:moveTo>
                    <a:pt x="0" y="441887"/>
                  </a:moveTo>
                  <a:lnTo>
                    <a:pt x="2643" y="393737"/>
                  </a:lnTo>
                  <a:lnTo>
                    <a:pt x="10389" y="347089"/>
                  </a:lnTo>
                  <a:lnTo>
                    <a:pt x="22963" y="302214"/>
                  </a:lnTo>
                  <a:lnTo>
                    <a:pt x="40091" y="259379"/>
                  </a:lnTo>
                  <a:lnTo>
                    <a:pt x="61498" y="218855"/>
                  </a:lnTo>
                  <a:lnTo>
                    <a:pt x="86907" y="180911"/>
                  </a:lnTo>
                  <a:lnTo>
                    <a:pt x="116046" y="145817"/>
                  </a:lnTo>
                  <a:lnTo>
                    <a:pt x="148638" y="113842"/>
                  </a:lnTo>
                  <a:lnTo>
                    <a:pt x="184409" y="85256"/>
                  </a:lnTo>
                  <a:lnTo>
                    <a:pt x="223084" y="60329"/>
                  </a:lnTo>
                  <a:lnTo>
                    <a:pt x="264388" y="39329"/>
                  </a:lnTo>
                  <a:lnTo>
                    <a:pt x="308047" y="22527"/>
                  </a:lnTo>
                  <a:lnTo>
                    <a:pt x="353784" y="10191"/>
                  </a:lnTo>
                  <a:lnTo>
                    <a:pt x="401327" y="2592"/>
                  </a:lnTo>
                  <a:lnTo>
                    <a:pt x="450398" y="0"/>
                  </a:lnTo>
                  <a:lnTo>
                    <a:pt x="499470" y="2592"/>
                  </a:lnTo>
                  <a:lnTo>
                    <a:pt x="547012" y="10191"/>
                  </a:lnTo>
                  <a:lnTo>
                    <a:pt x="592750" y="22527"/>
                  </a:lnTo>
                  <a:lnTo>
                    <a:pt x="636408" y="39329"/>
                  </a:lnTo>
                  <a:lnTo>
                    <a:pt x="677712" y="60329"/>
                  </a:lnTo>
                  <a:lnTo>
                    <a:pt x="716387" y="85256"/>
                  </a:lnTo>
                  <a:lnTo>
                    <a:pt x="752159" y="113842"/>
                  </a:lnTo>
                  <a:lnTo>
                    <a:pt x="784751" y="145817"/>
                  </a:lnTo>
                  <a:lnTo>
                    <a:pt x="813889" y="180911"/>
                  </a:lnTo>
                  <a:lnTo>
                    <a:pt x="839299" y="218855"/>
                  </a:lnTo>
                  <a:lnTo>
                    <a:pt x="860705" y="259379"/>
                  </a:lnTo>
                  <a:lnTo>
                    <a:pt x="877833" y="302214"/>
                  </a:lnTo>
                  <a:lnTo>
                    <a:pt x="890408" y="347089"/>
                  </a:lnTo>
                  <a:lnTo>
                    <a:pt x="898154" y="393737"/>
                  </a:lnTo>
                  <a:lnTo>
                    <a:pt x="900797" y="441887"/>
                  </a:lnTo>
                  <a:lnTo>
                    <a:pt x="898154" y="490037"/>
                  </a:lnTo>
                  <a:lnTo>
                    <a:pt x="890408" y="536684"/>
                  </a:lnTo>
                  <a:lnTo>
                    <a:pt x="877833" y="581560"/>
                  </a:lnTo>
                  <a:lnTo>
                    <a:pt x="860705" y="624395"/>
                  </a:lnTo>
                  <a:lnTo>
                    <a:pt x="839299" y="664919"/>
                  </a:lnTo>
                  <a:lnTo>
                    <a:pt x="813889" y="702863"/>
                  </a:lnTo>
                  <a:lnTo>
                    <a:pt x="784751" y="737957"/>
                  </a:lnTo>
                  <a:lnTo>
                    <a:pt x="752159" y="769932"/>
                  </a:lnTo>
                  <a:lnTo>
                    <a:pt x="716387" y="798518"/>
                  </a:lnTo>
                  <a:lnTo>
                    <a:pt x="677712" y="823445"/>
                  </a:lnTo>
                  <a:lnTo>
                    <a:pt x="636408" y="844445"/>
                  </a:lnTo>
                  <a:lnTo>
                    <a:pt x="592750" y="861247"/>
                  </a:lnTo>
                  <a:lnTo>
                    <a:pt x="547012" y="873582"/>
                  </a:lnTo>
                  <a:lnTo>
                    <a:pt x="499470" y="881181"/>
                  </a:lnTo>
                  <a:lnTo>
                    <a:pt x="450398" y="883774"/>
                  </a:lnTo>
                  <a:lnTo>
                    <a:pt x="401327" y="881181"/>
                  </a:lnTo>
                  <a:lnTo>
                    <a:pt x="353784" y="873582"/>
                  </a:lnTo>
                  <a:lnTo>
                    <a:pt x="308047" y="861247"/>
                  </a:lnTo>
                  <a:lnTo>
                    <a:pt x="264388" y="844445"/>
                  </a:lnTo>
                  <a:lnTo>
                    <a:pt x="223084" y="823445"/>
                  </a:lnTo>
                  <a:lnTo>
                    <a:pt x="184409" y="798518"/>
                  </a:lnTo>
                  <a:lnTo>
                    <a:pt x="148638" y="769932"/>
                  </a:lnTo>
                  <a:lnTo>
                    <a:pt x="116046" y="737957"/>
                  </a:lnTo>
                  <a:lnTo>
                    <a:pt x="86907" y="702863"/>
                  </a:lnTo>
                  <a:lnTo>
                    <a:pt x="61498" y="664919"/>
                  </a:lnTo>
                  <a:lnTo>
                    <a:pt x="40091" y="624395"/>
                  </a:lnTo>
                  <a:lnTo>
                    <a:pt x="22963" y="581560"/>
                  </a:lnTo>
                  <a:lnTo>
                    <a:pt x="10389" y="536684"/>
                  </a:lnTo>
                  <a:lnTo>
                    <a:pt x="2643" y="490037"/>
                  </a:lnTo>
                  <a:lnTo>
                    <a:pt x="0" y="441887"/>
                  </a:lnTo>
                  <a:close/>
                </a:path>
              </a:pathLst>
            </a:custGeom>
            <a:ln w="12057">
              <a:solidFill>
                <a:srgbClr val="D600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589886" y="2525071"/>
              <a:ext cx="1003300" cy="2221865"/>
            </a:xfrm>
            <a:custGeom>
              <a:avLst/>
              <a:gdLst/>
              <a:ahLst/>
              <a:cxnLst/>
              <a:rect l="l" t="t" r="r" b="b"/>
              <a:pathLst>
                <a:path w="1003300" h="2221865">
                  <a:moveTo>
                    <a:pt x="858240" y="1779843"/>
                  </a:moveTo>
                  <a:lnTo>
                    <a:pt x="1003230" y="0"/>
                  </a:lnTo>
                </a:path>
                <a:path w="1003300" h="2221865">
                  <a:moveTo>
                    <a:pt x="0" y="2124321"/>
                  </a:moveTo>
                  <a:lnTo>
                    <a:pt x="408373" y="2221730"/>
                  </a:lnTo>
                </a:path>
              </a:pathLst>
            </a:custGeom>
            <a:ln w="4255">
              <a:solidFill>
                <a:srgbClr val="D600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65812" y="3263795"/>
              <a:ext cx="530225" cy="527050"/>
            </a:xfrm>
            <a:custGeom>
              <a:avLst/>
              <a:gdLst/>
              <a:ahLst/>
              <a:cxnLst/>
              <a:rect l="l" t="t" r="r" b="b"/>
              <a:pathLst>
                <a:path w="530225" h="527050">
                  <a:moveTo>
                    <a:pt x="0" y="263501"/>
                  </a:moveTo>
                  <a:lnTo>
                    <a:pt x="4268" y="216137"/>
                  </a:lnTo>
                  <a:lnTo>
                    <a:pt x="16576" y="171559"/>
                  </a:lnTo>
                  <a:lnTo>
                    <a:pt x="36173" y="130509"/>
                  </a:lnTo>
                  <a:lnTo>
                    <a:pt x="62312" y="93732"/>
                  </a:lnTo>
                  <a:lnTo>
                    <a:pt x="94243" y="61973"/>
                  </a:lnTo>
                  <a:lnTo>
                    <a:pt x="131218" y="35976"/>
                  </a:lnTo>
                  <a:lnTo>
                    <a:pt x="172488" y="16485"/>
                  </a:lnTo>
                  <a:lnTo>
                    <a:pt x="217305" y="4245"/>
                  </a:lnTo>
                  <a:lnTo>
                    <a:pt x="264919" y="0"/>
                  </a:lnTo>
                  <a:lnTo>
                    <a:pt x="312533" y="4245"/>
                  </a:lnTo>
                  <a:lnTo>
                    <a:pt x="357350" y="16485"/>
                  </a:lnTo>
                  <a:lnTo>
                    <a:pt x="398620" y="35976"/>
                  </a:lnTo>
                  <a:lnTo>
                    <a:pt x="435595" y="61973"/>
                  </a:lnTo>
                  <a:lnTo>
                    <a:pt x="467526" y="93732"/>
                  </a:lnTo>
                  <a:lnTo>
                    <a:pt x="493665" y="130509"/>
                  </a:lnTo>
                  <a:lnTo>
                    <a:pt x="513262" y="171559"/>
                  </a:lnTo>
                  <a:lnTo>
                    <a:pt x="525570" y="216137"/>
                  </a:lnTo>
                  <a:lnTo>
                    <a:pt x="529839" y="263501"/>
                  </a:lnTo>
                  <a:lnTo>
                    <a:pt x="525570" y="310864"/>
                  </a:lnTo>
                  <a:lnTo>
                    <a:pt x="513262" y="355443"/>
                  </a:lnTo>
                  <a:lnTo>
                    <a:pt x="493665" y="396492"/>
                  </a:lnTo>
                  <a:lnTo>
                    <a:pt x="467526" y="433269"/>
                  </a:lnTo>
                  <a:lnTo>
                    <a:pt x="435595" y="465028"/>
                  </a:lnTo>
                  <a:lnTo>
                    <a:pt x="398620" y="491025"/>
                  </a:lnTo>
                  <a:lnTo>
                    <a:pt x="357350" y="510516"/>
                  </a:lnTo>
                  <a:lnTo>
                    <a:pt x="312533" y="522756"/>
                  </a:lnTo>
                  <a:lnTo>
                    <a:pt x="264919" y="527002"/>
                  </a:lnTo>
                  <a:lnTo>
                    <a:pt x="217305" y="522756"/>
                  </a:lnTo>
                  <a:lnTo>
                    <a:pt x="172488" y="510516"/>
                  </a:lnTo>
                  <a:lnTo>
                    <a:pt x="131218" y="491025"/>
                  </a:lnTo>
                  <a:lnTo>
                    <a:pt x="94243" y="465028"/>
                  </a:lnTo>
                  <a:lnTo>
                    <a:pt x="62312" y="433269"/>
                  </a:lnTo>
                  <a:lnTo>
                    <a:pt x="36173" y="396492"/>
                  </a:lnTo>
                  <a:lnTo>
                    <a:pt x="16576" y="355443"/>
                  </a:lnTo>
                  <a:lnTo>
                    <a:pt x="4268" y="310864"/>
                  </a:lnTo>
                  <a:lnTo>
                    <a:pt x="0" y="263501"/>
                  </a:lnTo>
                  <a:close/>
                </a:path>
              </a:pathLst>
            </a:custGeom>
            <a:ln w="12057">
              <a:solidFill>
                <a:srgbClr val="D600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95297" y="3527296"/>
              <a:ext cx="601980" cy="243840"/>
            </a:xfrm>
            <a:custGeom>
              <a:avLst/>
              <a:gdLst/>
              <a:ahLst/>
              <a:cxnLst/>
              <a:rect l="l" t="t" r="r" b="b"/>
              <a:pathLst>
                <a:path w="601979" h="243839">
                  <a:moveTo>
                    <a:pt x="601359" y="243345"/>
                  </a:moveTo>
                  <a:lnTo>
                    <a:pt x="0" y="0"/>
                  </a:lnTo>
                </a:path>
              </a:pathLst>
            </a:custGeom>
            <a:ln w="4255">
              <a:solidFill>
                <a:srgbClr val="D600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591365" y="4393694"/>
              <a:ext cx="568325" cy="528320"/>
            </a:xfrm>
            <a:custGeom>
              <a:avLst/>
              <a:gdLst/>
              <a:ahLst/>
              <a:cxnLst/>
              <a:rect l="l" t="t" r="r" b="b"/>
              <a:pathLst>
                <a:path w="568325" h="528320">
                  <a:moveTo>
                    <a:pt x="0" y="263855"/>
                  </a:moveTo>
                  <a:lnTo>
                    <a:pt x="4577" y="216433"/>
                  </a:lnTo>
                  <a:lnTo>
                    <a:pt x="17774" y="171797"/>
                  </a:lnTo>
                  <a:lnTo>
                    <a:pt x="38787" y="130693"/>
                  </a:lnTo>
                  <a:lnTo>
                    <a:pt x="66815" y="93866"/>
                  </a:lnTo>
                  <a:lnTo>
                    <a:pt x="101054" y="62063"/>
                  </a:lnTo>
                  <a:lnTo>
                    <a:pt x="140702" y="36029"/>
                  </a:lnTo>
                  <a:lnTo>
                    <a:pt x="184955" y="16510"/>
                  </a:lnTo>
                  <a:lnTo>
                    <a:pt x="233012" y="4251"/>
                  </a:lnTo>
                  <a:lnTo>
                    <a:pt x="284070" y="0"/>
                  </a:lnTo>
                  <a:lnTo>
                    <a:pt x="335128" y="4251"/>
                  </a:lnTo>
                  <a:lnTo>
                    <a:pt x="383185" y="16510"/>
                  </a:lnTo>
                  <a:lnTo>
                    <a:pt x="427438" y="36029"/>
                  </a:lnTo>
                  <a:lnTo>
                    <a:pt x="467086" y="62063"/>
                  </a:lnTo>
                  <a:lnTo>
                    <a:pt x="501325" y="93866"/>
                  </a:lnTo>
                  <a:lnTo>
                    <a:pt x="529353" y="130693"/>
                  </a:lnTo>
                  <a:lnTo>
                    <a:pt x="550366" y="171797"/>
                  </a:lnTo>
                  <a:lnTo>
                    <a:pt x="563563" y="216433"/>
                  </a:lnTo>
                  <a:lnTo>
                    <a:pt x="568140" y="263855"/>
                  </a:lnTo>
                  <a:lnTo>
                    <a:pt x="563563" y="311277"/>
                  </a:lnTo>
                  <a:lnTo>
                    <a:pt x="550366" y="355913"/>
                  </a:lnTo>
                  <a:lnTo>
                    <a:pt x="529353" y="397018"/>
                  </a:lnTo>
                  <a:lnTo>
                    <a:pt x="501325" y="433844"/>
                  </a:lnTo>
                  <a:lnTo>
                    <a:pt x="467086" y="465648"/>
                  </a:lnTo>
                  <a:lnTo>
                    <a:pt x="427438" y="491682"/>
                  </a:lnTo>
                  <a:lnTo>
                    <a:pt x="383185" y="511201"/>
                  </a:lnTo>
                  <a:lnTo>
                    <a:pt x="335128" y="523459"/>
                  </a:lnTo>
                  <a:lnTo>
                    <a:pt x="284070" y="527711"/>
                  </a:lnTo>
                  <a:lnTo>
                    <a:pt x="233012" y="523459"/>
                  </a:lnTo>
                  <a:lnTo>
                    <a:pt x="184955" y="511201"/>
                  </a:lnTo>
                  <a:lnTo>
                    <a:pt x="140702" y="491682"/>
                  </a:lnTo>
                  <a:lnTo>
                    <a:pt x="101054" y="465648"/>
                  </a:lnTo>
                  <a:lnTo>
                    <a:pt x="66815" y="433844"/>
                  </a:lnTo>
                  <a:lnTo>
                    <a:pt x="38787" y="397018"/>
                  </a:lnTo>
                  <a:lnTo>
                    <a:pt x="17774" y="355913"/>
                  </a:lnTo>
                  <a:lnTo>
                    <a:pt x="4577" y="311277"/>
                  </a:lnTo>
                  <a:lnTo>
                    <a:pt x="0" y="263855"/>
                  </a:lnTo>
                  <a:close/>
                </a:path>
              </a:pathLst>
            </a:custGeom>
            <a:ln w="12057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084579" y="4657194"/>
              <a:ext cx="506730" cy="563245"/>
            </a:xfrm>
            <a:custGeom>
              <a:avLst/>
              <a:gdLst/>
              <a:ahLst/>
              <a:cxnLst/>
              <a:rect l="l" t="t" r="r" b="b"/>
              <a:pathLst>
                <a:path w="506729" h="563245">
                  <a:moveTo>
                    <a:pt x="506137" y="0"/>
                  </a:moveTo>
                  <a:lnTo>
                    <a:pt x="0" y="563234"/>
                  </a:lnTo>
                </a:path>
              </a:pathLst>
            </a:custGeom>
            <a:ln w="4255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377001" y="5013258"/>
              <a:ext cx="2072005" cy="401320"/>
            </a:xfrm>
            <a:custGeom>
              <a:avLst/>
              <a:gdLst/>
              <a:ahLst/>
              <a:cxnLst/>
              <a:rect l="l" t="t" r="r" b="b"/>
              <a:pathLst>
                <a:path w="2072005" h="401320">
                  <a:moveTo>
                    <a:pt x="1926430" y="401103"/>
                  </a:moveTo>
                  <a:lnTo>
                    <a:pt x="2071420" y="175194"/>
                  </a:lnTo>
                </a:path>
                <a:path w="2072005" h="401320">
                  <a:moveTo>
                    <a:pt x="346015" y="0"/>
                  </a:moveTo>
                  <a:lnTo>
                    <a:pt x="0" y="190325"/>
                  </a:lnTo>
                </a:path>
              </a:pathLst>
            </a:custGeom>
            <a:ln w="4255">
              <a:solidFill>
                <a:srgbClr val="D600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55569" y="4910411"/>
              <a:ext cx="234950" cy="635635"/>
            </a:xfrm>
            <a:custGeom>
              <a:avLst/>
              <a:gdLst/>
              <a:ahLst/>
              <a:cxnLst/>
              <a:rect l="l" t="t" r="r" b="b"/>
              <a:pathLst>
                <a:path w="234950" h="635635">
                  <a:moveTo>
                    <a:pt x="0" y="635582"/>
                  </a:moveTo>
                  <a:lnTo>
                    <a:pt x="234420" y="0"/>
                  </a:lnTo>
                </a:path>
              </a:pathLst>
            </a:custGeom>
            <a:ln w="4255">
              <a:solidFill>
                <a:srgbClr val="008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28162" y="3979114"/>
              <a:ext cx="114300" cy="2251710"/>
            </a:xfrm>
            <a:custGeom>
              <a:avLst/>
              <a:gdLst/>
              <a:ahLst/>
              <a:cxnLst/>
              <a:rect l="l" t="t" r="r" b="b"/>
              <a:pathLst>
                <a:path w="114300" h="2251710">
                  <a:moveTo>
                    <a:pt x="0" y="1786700"/>
                  </a:moveTo>
                  <a:lnTo>
                    <a:pt x="114136" y="2251698"/>
                  </a:lnTo>
                </a:path>
                <a:path w="114300" h="2251710">
                  <a:moveTo>
                    <a:pt x="0" y="759294"/>
                  </a:moveTo>
                  <a:lnTo>
                    <a:pt x="48231" y="0"/>
                  </a:lnTo>
                </a:path>
              </a:pathLst>
            </a:custGeom>
            <a:ln w="4255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609868" y="10807443"/>
              <a:ext cx="1217495" cy="20516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68739" y="10866314"/>
              <a:ext cx="1079538" cy="19136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16792" y="4910765"/>
              <a:ext cx="568325" cy="621030"/>
            </a:xfrm>
            <a:custGeom>
              <a:avLst/>
              <a:gdLst/>
              <a:ahLst/>
              <a:cxnLst/>
              <a:rect l="l" t="t" r="r" b="b"/>
              <a:pathLst>
                <a:path w="568325" h="621029">
                  <a:moveTo>
                    <a:pt x="0" y="310314"/>
                  </a:moveTo>
                  <a:lnTo>
                    <a:pt x="3718" y="259986"/>
                  </a:lnTo>
                  <a:lnTo>
                    <a:pt x="14483" y="212242"/>
                  </a:lnTo>
                  <a:lnTo>
                    <a:pt x="31710" y="167719"/>
                  </a:lnTo>
                  <a:lnTo>
                    <a:pt x="54813" y="127059"/>
                  </a:lnTo>
                  <a:lnTo>
                    <a:pt x="83208" y="90899"/>
                  </a:lnTo>
                  <a:lnTo>
                    <a:pt x="116309" y="59881"/>
                  </a:lnTo>
                  <a:lnTo>
                    <a:pt x="153531" y="34642"/>
                  </a:lnTo>
                  <a:lnTo>
                    <a:pt x="194288" y="15822"/>
                  </a:lnTo>
                  <a:lnTo>
                    <a:pt x="237996" y="4062"/>
                  </a:lnTo>
                  <a:lnTo>
                    <a:pt x="284070" y="0"/>
                  </a:lnTo>
                  <a:lnTo>
                    <a:pt x="330144" y="4062"/>
                  </a:lnTo>
                  <a:lnTo>
                    <a:pt x="373852" y="15822"/>
                  </a:lnTo>
                  <a:lnTo>
                    <a:pt x="414609" y="34642"/>
                  </a:lnTo>
                  <a:lnTo>
                    <a:pt x="451831" y="59881"/>
                  </a:lnTo>
                  <a:lnTo>
                    <a:pt x="484932" y="90899"/>
                  </a:lnTo>
                  <a:lnTo>
                    <a:pt x="513326" y="127059"/>
                  </a:lnTo>
                  <a:lnTo>
                    <a:pt x="536430" y="167719"/>
                  </a:lnTo>
                  <a:lnTo>
                    <a:pt x="553657" y="212242"/>
                  </a:lnTo>
                  <a:lnTo>
                    <a:pt x="564422" y="259986"/>
                  </a:lnTo>
                  <a:lnTo>
                    <a:pt x="568140" y="310314"/>
                  </a:lnTo>
                  <a:lnTo>
                    <a:pt x="564422" y="360655"/>
                  </a:lnTo>
                  <a:lnTo>
                    <a:pt x="553657" y="408408"/>
                  </a:lnTo>
                  <a:lnTo>
                    <a:pt x="536430" y="452934"/>
                  </a:lnTo>
                  <a:lnTo>
                    <a:pt x="513326" y="493594"/>
                  </a:lnTo>
                  <a:lnTo>
                    <a:pt x="484932" y="529750"/>
                  </a:lnTo>
                  <a:lnTo>
                    <a:pt x="451831" y="560764"/>
                  </a:lnTo>
                  <a:lnTo>
                    <a:pt x="414609" y="585997"/>
                  </a:lnTo>
                  <a:lnTo>
                    <a:pt x="373852" y="604811"/>
                  </a:lnTo>
                  <a:lnTo>
                    <a:pt x="330144" y="616567"/>
                  </a:lnTo>
                  <a:lnTo>
                    <a:pt x="284070" y="620628"/>
                  </a:lnTo>
                  <a:lnTo>
                    <a:pt x="237996" y="616567"/>
                  </a:lnTo>
                  <a:lnTo>
                    <a:pt x="194288" y="604811"/>
                  </a:lnTo>
                  <a:lnTo>
                    <a:pt x="153531" y="585997"/>
                  </a:lnTo>
                  <a:lnTo>
                    <a:pt x="116309" y="560764"/>
                  </a:lnTo>
                  <a:lnTo>
                    <a:pt x="83208" y="529750"/>
                  </a:lnTo>
                  <a:lnTo>
                    <a:pt x="54813" y="493594"/>
                  </a:lnTo>
                  <a:lnTo>
                    <a:pt x="31710" y="452934"/>
                  </a:lnTo>
                  <a:lnTo>
                    <a:pt x="14483" y="408408"/>
                  </a:lnTo>
                  <a:lnTo>
                    <a:pt x="3718" y="360655"/>
                  </a:lnTo>
                  <a:lnTo>
                    <a:pt x="0" y="310314"/>
                  </a:lnTo>
                  <a:close/>
                </a:path>
              </a:pathLst>
            </a:custGeom>
            <a:ln w="12057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92179" y="1723998"/>
              <a:ext cx="5900420" cy="3957320"/>
            </a:xfrm>
            <a:custGeom>
              <a:avLst/>
              <a:gdLst/>
              <a:ahLst/>
              <a:cxnLst/>
              <a:rect l="l" t="t" r="r" b="b"/>
              <a:pathLst>
                <a:path w="5900420" h="3957320">
                  <a:moveTo>
                    <a:pt x="314667" y="3899027"/>
                  </a:moveTo>
                  <a:lnTo>
                    <a:pt x="188798" y="3899027"/>
                  </a:lnTo>
                  <a:lnTo>
                    <a:pt x="195224" y="3921988"/>
                  </a:lnTo>
                  <a:lnTo>
                    <a:pt x="209003" y="3940416"/>
                  </a:lnTo>
                  <a:lnTo>
                    <a:pt x="228422" y="3952671"/>
                  </a:lnTo>
                  <a:lnTo>
                    <a:pt x="251726" y="3957129"/>
                  </a:lnTo>
                  <a:lnTo>
                    <a:pt x="275043" y="3952671"/>
                  </a:lnTo>
                  <a:lnTo>
                    <a:pt x="294449" y="3940416"/>
                  </a:lnTo>
                  <a:lnTo>
                    <a:pt x="308229" y="3921988"/>
                  </a:lnTo>
                  <a:lnTo>
                    <a:pt x="314667" y="3899027"/>
                  </a:lnTo>
                  <a:close/>
                </a:path>
                <a:path w="5900420" h="3957320">
                  <a:moveTo>
                    <a:pt x="377596" y="3831247"/>
                  </a:moveTo>
                  <a:lnTo>
                    <a:pt x="375373" y="3819766"/>
                  </a:lnTo>
                  <a:lnTo>
                    <a:pt x="369239" y="3810558"/>
                  </a:lnTo>
                  <a:lnTo>
                    <a:pt x="360032" y="3804424"/>
                  </a:lnTo>
                  <a:lnTo>
                    <a:pt x="348551" y="3802202"/>
                  </a:lnTo>
                  <a:lnTo>
                    <a:pt x="154914" y="3802202"/>
                  </a:lnTo>
                  <a:lnTo>
                    <a:pt x="143433" y="3804424"/>
                  </a:lnTo>
                  <a:lnTo>
                    <a:pt x="134213" y="3810558"/>
                  </a:lnTo>
                  <a:lnTo>
                    <a:pt x="128092" y="3819766"/>
                  </a:lnTo>
                  <a:lnTo>
                    <a:pt x="125869" y="3831247"/>
                  </a:lnTo>
                  <a:lnTo>
                    <a:pt x="128092" y="3842740"/>
                  </a:lnTo>
                  <a:lnTo>
                    <a:pt x="134213" y="3851948"/>
                  </a:lnTo>
                  <a:lnTo>
                    <a:pt x="143433" y="3858069"/>
                  </a:lnTo>
                  <a:lnTo>
                    <a:pt x="154914" y="3860304"/>
                  </a:lnTo>
                  <a:lnTo>
                    <a:pt x="348551" y="3860304"/>
                  </a:lnTo>
                  <a:lnTo>
                    <a:pt x="360032" y="3858069"/>
                  </a:lnTo>
                  <a:lnTo>
                    <a:pt x="369239" y="3851948"/>
                  </a:lnTo>
                  <a:lnTo>
                    <a:pt x="375373" y="3842740"/>
                  </a:lnTo>
                  <a:lnTo>
                    <a:pt x="377596" y="3831247"/>
                  </a:lnTo>
                  <a:close/>
                </a:path>
                <a:path w="5900420" h="3957320">
                  <a:moveTo>
                    <a:pt x="377596" y="3734435"/>
                  </a:moveTo>
                  <a:lnTo>
                    <a:pt x="375373" y="3722941"/>
                  </a:lnTo>
                  <a:lnTo>
                    <a:pt x="369239" y="3713734"/>
                  </a:lnTo>
                  <a:lnTo>
                    <a:pt x="360032" y="3707612"/>
                  </a:lnTo>
                  <a:lnTo>
                    <a:pt x="348551" y="3705377"/>
                  </a:lnTo>
                  <a:lnTo>
                    <a:pt x="154914" y="3705377"/>
                  </a:lnTo>
                  <a:lnTo>
                    <a:pt x="143433" y="3707612"/>
                  </a:lnTo>
                  <a:lnTo>
                    <a:pt x="134213" y="3713734"/>
                  </a:lnTo>
                  <a:lnTo>
                    <a:pt x="128092" y="3722941"/>
                  </a:lnTo>
                  <a:lnTo>
                    <a:pt x="125869" y="3734435"/>
                  </a:lnTo>
                  <a:lnTo>
                    <a:pt x="128092" y="3745915"/>
                  </a:lnTo>
                  <a:lnTo>
                    <a:pt x="134213" y="3755123"/>
                  </a:lnTo>
                  <a:lnTo>
                    <a:pt x="143433" y="3761257"/>
                  </a:lnTo>
                  <a:lnTo>
                    <a:pt x="154914" y="3763480"/>
                  </a:lnTo>
                  <a:lnTo>
                    <a:pt x="348551" y="3763480"/>
                  </a:lnTo>
                  <a:lnTo>
                    <a:pt x="360032" y="3761257"/>
                  </a:lnTo>
                  <a:lnTo>
                    <a:pt x="369239" y="3755123"/>
                  </a:lnTo>
                  <a:lnTo>
                    <a:pt x="375373" y="3745915"/>
                  </a:lnTo>
                  <a:lnTo>
                    <a:pt x="377596" y="3734435"/>
                  </a:lnTo>
                  <a:close/>
                </a:path>
                <a:path w="5900420" h="3957320">
                  <a:moveTo>
                    <a:pt x="503466" y="3392652"/>
                  </a:moveTo>
                  <a:lnTo>
                    <a:pt x="498589" y="3347936"/>
                  </a:lnTo>
                  <a:lnTo>
                    <a:pt x="486359" y="3305899"/>
                  </a:lnTo>
                  <a:lnTo>
                    <a:pt x="467461" y="3267240"/>
                  </a:lnTo>
                  <a:lnTo>
                    <a:pt x="446341" y="3237877"/>
                  </a:lnTo>
                  <a:lnTo>
                    <a:pt x="446341" y="3392652"/>
                  </a:lnTo>
                  <a:lnTo>
                    <a:pt x="446341" y="3400387"/>
                  </a:lnTo>
                  <a:lnTo>
                    <a:pt x="445363" y="3400387"/>
                  </a:lnTo>
                  <a:lnTo>
                    <a:pt x="443928" y="3417786"/>
                  </a:lnTo>
                  <a:lnTo>
                    <a:pt x="441134" y="3435007"/>
                  </a:lnTo>
                  <a:lnTo>
                    <a:pt x="425450" y="3482479"/>
                  </a:lnTo>
                  <a:lnTo>
                    <a:pt x="398894" y="3521418"/>
                  </a:lnTo>
                  <a:lnTo>
                    <a:pt x="382765" y="3542119"/>
                  </a:lnTo>
                  <a:lnTo>
                    <a:pt x="367919" y="3563543"/>
                  </a:lnTo>
                  <a:lnTo>
                    <a:pt x="354507" y="3585692"/>
                  </a:lnTo>
                  <a:lnTo>
                    <a:pt x="342734" y="3608565"/>
                  </a:lnTo>
                  <a:lnTo>
                    <a:pt x="161683" y="3608565"/>
                  </a:lnTo>
                  <a:lnTo>
                    <a:pt x="135788" y="3563543"/>
                  </a:lnTo>
                  <a:lnTo>
                    <a:pt x="105537" y="3521418"/>
                  </a:lnTo>
                  <a:lnTo>
                    <a:pt x="95758" y="3509289"/>
                  </a:lnTo>
                  <a:lnTo>
                    <a:pt x="86893" y="3496246"/>
                  </a:lnTo>
                  <a:lnTo>
                    <a:pt x="66954" y="3451860"/>
                  </a:lnTo>
                  <a:lnTo>
                    <a:pt x="59131" y="3401364"/>
                  </a:lnTo>
                  <a:lnTo>
                    <a:pt x="59055" y="3392640"/>
                  </a:lnTo>
                  <a:lnTo>
                    <a:pt x="64858" y="3348850"/>
                  </a:lnTo>
                  <a:lnTo>
                    <a:pt x="79832" y="3308654"/>
                  </a:lnTo>
                  <a:lnTo>
                    <a:pt x="102857" y="3273183"/>
                  </a:lnTo>
                  <a:lnTo>
                    <a:pt x="132791" y="3243554"/>
                  </a:lnTo>
                  <a:lnTo>
                    <a:pt x="168490" y="3220885"/>
                  </a:lnTo>
                  <a:lnTo>
                    <a:pt x="208838" y="3206305"/>
                  </a:lnTo>
                  <a:lnTo>
                    <a:pt x="252691" y="3200908"/>
                  </a:lnTo>
                  <a:lnTo>
                    <a:pt x="296557" y="3206254"/>
                  </a:lnTo>
                  <a:lnTo>
                    <a:pt x="336905" y="3220720"/>
                  </a:lnTo>
                  <a:lnTo>
                    <a:pt x="372605" y="3243249"/>
                  </a:lnTo>
                  <a:lnTo>
                    <a:pt x="402539" y="3272777"/>
                  </a:lnTo>
                  <a:lnTo>
                    <a:pt x="425564" y="3308223"/>
                  </a:lnTo>
                  <a:lnTo>
                    <a:pt x="440537" y="3348545"/>
                  </a:lnTo>
                  <a:lnTo>
                    <a:pt x="446341" y="3392652"/>
                  </a:lnTo>
                  <a:lnTo>
                    <a:pt x="446341" y="3237877"/>
                  </a:lnTo>
                  <a:lnTo>
                    <a:pt x="412330" y="3202698"/>
                  </a:lnTo>
                  <a:lnTo>
                    <a:pt x="377456" y="3178187"/>
                  </a:lnTo>
                  <a:lnTo>
                    <a:pt x="338607" y="3159747"/>
                  </a:lnTo>
                  <a:lnTo>
                    <a:pt x="296481" y="3148050"/>
                  </a:lnTo>
                  <a:lnTo>
                    <a:pt x="251726" y="3143783"/>
                  </a:lnTo>
                  <a:lnTo>
                    <a:pt x="206984" y="3148050"/>
                  </a:lnTo>
                  <a:lnTo>
                    <a:pt x="164846" y="3159747"/>
                  </a:lnTo>
                  <a:lnTo>
                    <a:pt x="126009" y="3178187"/>
                  </a:lnTo>
                  <a:lnTo>
                    <a:pt x="91135" y="3202698"/>
                  </a:lnTo>
                  <a:lnTo>
                    <a:pt x="60909" y="3232607"/>
                  </a:lnTo>
                  <a:lnTo>
                    <a:pt x="36004" y="3267240"/>
                  </a:lnTo>
                  <a:lnTo>
                    <a:pt x="17094" y="3305899"/>
                  </a:lnTo>
                  <a:lnTo>
                    <a:pt x="4876" y="3347936"/>
                  </a:lnTo>
                  <a:lnTo>
                    <a:pt x="0" y="3392640"/>
                  </a:lnTo>
                  <a:lnTo>
                    <a:pt x="0" y="3401364"/>
                  </a:lnTo>
                  <a:lnTo>
                    <a:pt x="5080" y="3445662"/>
                  </a:lnTo>
                  <a:lnTo>
                    <a:pt x="17424" y="3488499"/>
                  </a:lnTo>
                  <a:lnTo>
                    <a:pt x="36309" y="3526142"/>
                  </a:lnTo>
                  <a:lnTo>
                    <a:pt x="60998" y="3560153"/>
                  </a:lnTo>
                  <a:lnTo>
                    <a:pt x="78524" y="3582746"/>
                  </a:lnTo>
                  <a:lnTo>
                    <a:pt x="95250" y="3609530"/>
                  </a:lnTo>
                  <a:lnTo>
                    <a:pt x="109601" y="3635578"/>
                  </a:lnTo>
                  <a:lnTo>
                    <a:pt x="120053" y="3655999"/>
                  </a:lnTo>
                  <a:lnTo>
                    <a:pt x="122961" y="3662781"/>
                  </a:lnTo>
                  <a:lnTo>
                    <a:pt x="129743" y="3666655"/>
                  </a:lnTo>
                  <a:lnTo>
                    <a:pt x="373722" y="3666655"/>
                  </a:lnTo>
                  <a:lnTo>
                    <a:pt x="380504" y="3662781"/>
                  </a:lnTo>
                  <a:lnTo>
                    <a:pt x="383400" y="3655999"/>
                  </a:lnTo>
                  <a:lnTo>
                    <a:pt x="393852" y="3635578"/>
                  </a:lnTo>
                  <a:lnTo>
                    <a:pt x="424929" y="3582746"/>
                  </a:lnTo>
                  <a:lnTo>
                    <a:pt x="455676" y="3543643"/>
                  </a:lnTo>
                  <a:lnTo>
                    <a:pt x="467512" y="3526142"/>
                  </a:lnTo>
                  <a:lnTo>
                    <a:pt x="486029" y="3488499"/>
                  </a:lnTo>
                  <a:lnTo>
                    <a:pt x="498373" y="3445662"/>
                  </a:lnTo>
                  <a:lnTo>
                    <a:pt x="503466" y="3401364"/>
                  </a:lnTo>
                  <a:lnTo>
                    <a:pt x="503466" y="3392652"/>
                  </a:lnTo>
                  <a:close/>
                </a:path>
                <a:path w="5900420" h="3957320">
                  <a:moveTo>
                    <a:pt x="5302415" y="495579"/>
                  </a:moveTo>
                  <a:lnTo>
                    <a:pt x="5297513" y="474256"/>
                  </a:lnTo>
                  <a:lnTo>
                    <a:pt x="5284889" y="456399"/>
                  </a:lnTo>
                  <a:lnTo>
                    <a:pt x="5267198" y="445300"/>
                  </a:lnTo>
                  <a:lnTo>
                    <a:pt x="5246611" y="441782"/>
                  </a:lnTo>
                  <a:lnTo>
                    <a:pt x="5225300" y="446671"/>
                  </a:lnTo>
                  <a:lnTo>
                    <a:pt x="4731296" y="667639"/>
                  </a:lnTo>
                  <a:lnTo>
                    <a:pt x="4897615" y="544131"/>
                  </a:lnTo>
                  <a:lnTo>
                    <a:pt x="4912131" y="527926"/>
                  </a:lnTo>
                  <a:lnTo>
                    <a:pt x="4919053" y="508050"/>
                  </a:lnTo>
                  <a:lnTo>
                    <a:pt x="4918037" y="487006"/>
                  </a:lnTo>
                  <a:lnTo>
                    <a:pt x="4908753" y="467296"/>
                  </a:lnTo>
                  <a:lnTo>
                    <a:pt x="4892548" y="452780"/>
                  </a:lnTo>
                  <a:lnTo>
                    <a:pt x="4872672" y="445858"/>
                  </a:lnTo>
                  <a:lnTo>
                    <a:pt x="4851628" y="446862"/>
                  </a:lnTo>
                  <a:lnTo>
                    <a:pt x="4589246" y="636549"/>
                  </a:lnTo>
                  <a:lnTo>
                    <a:pt x="4534052" y="815746"/>
                  </a:lnTo>
                  <a:lnTo>
                    <a:pt x="4459198" y="849223"/>
                  </a:lnTo>
                  <a:lnTo>
                    <a:pt x="4588662" y="1138643"/>
                  </a:lnTo>
                  <a:lnTo>
                    <a:pt x="4638560" y="1116330"/>
                  </a:lnTo>
                  <a:lnTo>
                    <a:pt x="4672038" y="1108443"/>
                  </a:lnTo>
                  <a:lnTo>
                    <a:pt x="4703927" y="1111935"/>
                  </a:lnTo>
                  <a:lnTo>
                    <a:pt x="4737620" y="1119924"/>
                  </a:lnTo>
                  <a:lnTo>
                    <a:pt x="4776559" y="1125575"/>
                  </a:lnTo>
                  <a:lnTo>
                    <a:pt x="4824158" y="1122032"/>
                  </a:lnTo>
                  <a:lnTo>
                    <a:pt x="4883848" y="1102436"/>
                  </a:lnTo>
                  <a:lnTo>
                    <a:pt x="5063490" y="1022083"/>
                  </a:lnTo>
                  <a:lnTo>
                    <a:pt x="5097907" y="985570"/>
                  </a:lnTo>
                  <a:lnTo>
                    <a:pt x="5102263" y="960780"/>
                  </a:lnTo>
                  <a:lnTo>
                    <a:pt x="5096586" y="935418"/>
                  </a:lnTo>
                  <a:lnTo>
                    <a:pt x="5090312" y="924331"/>
                  </a:lnTo>
                  <a:lnTo>
                    <a:pt x="5082413" y="915111"/>
                  </a:lnTo>
                  <a:lnTo>
                    <a:pt x="5073129" y="907846"/>
                  </a:lnTo>
                  <a:lnTo>
                    <a:pt x="5062753" y="902639"/>
                  </a:lnTo>
                  <a:lnTo>
                    <a:pt x="5068748" y="899960"/>
                  </a:lnTo>
                  <a:lnTo>
                    <a:pt x="5089880" y="884834"/>
                  </a:lnTo>
                  <a:lnTo>
                    <a:pt x="5103165" y="863460"/>
                  </a:lnTo>
                  <a:lnTo>
                    <a:pt x="5107521" y="838657"/>
                  </a:lnTo>
                  <a:lnTo>
                    <a:pt x="5101844" y="813295"/>
                  </a:lnTo>
                  <a:lnTo>
                    <a:pt x="5095481" y="802043"/>
                  </a:lnTo>
                  <a:lnTo>
                    <a:pt x="5087264" y="792416"/>
                  </a:lnTo>
                  <a:lnTo>
                    <a:pt x="5077409" y="784644"/>
                  </a:lnTo>
                  <a:lnTo>
                    <a:pt x="5066131" y="778967"/>
                  </a:lnTo>
                  <a:lnTo>
                    <a:pt x="5081409" y="762965"/>
                  </a:lnTo>
                  <a:lnTo>
                    <a:pt x="5090426" y="743254"/>
                  </a:lnTo>
                  <a:lnTo>
                    <a:pt x="5092547" y="721677"/>
                  </a:lnTo>
                  <a:lnTo>
                    <a:pt x="5087137" y="700100"/>
                  </a:lnTo>
                  <a:lnTo>
                    <a:pt x="5072024" y="678967"/>
                  </a:lnTo>
                  <a:lnTo>
                    <a:pt x="5050637" y="665683"/>
                  </a:lnTo>
                  <a:lnTo>
                    <a:pt x="5025847" y="661327"/>
                  </a:lnTo>
                  <a:lnTo>
                    <a:pt x="5000485" y="667004"/>
                  </a:lnTo>
                  <a:lnTo>
                    <a:pt x="5269941" y="546481"/>
                  </a:lnTo>
                  <a:lnTo>
                    <a:pt x="5287797" y="533857"/>
                  </a:lnTo>
                  <a:lnTo>
                    <a:pt x="5298897" y="516166"/>
                  </a:lnTo>
                  <a:lnTo>
                    <a:pt x="5302415" y="495579"/>
                  </a:lnTo>
                  <a:close/>
                </a:path>
                <a:path w="5900420" h="3957320">
                  <a:moveTo>
                    <a:pt x="5899975" y="340220"/>
                  </a:moveTo>
                  <a:lnTo>
                    <a:pt x="5372633" y="0"/>
                  </a:lnTo>
                  <a:lnTo>
                    <a:pt x="5372633" y="680402"/>
                  </a:lnTo>
                  <a:lnTo>
                    <a:pt x="5899975" y="340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5861" y="9040603"/>
              <a:ext cx="13154190" cy="445831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868166" y="14201299"/>
            <a:ext cx="5918835" cy="3242310"/>
            <a:chOff x="868166" y="14201299"/>
            <a:chExt cx="5918835" cy="3242310"/>
          </a:xfrm>
        </p:grpSpPr>
        <p:sp>
          <p:nvSpPr>
            <p:cNvPr id="56" name="object 56"/>
            <p:cNvSpPr/>
            <p:nvPr/>
          </p:nvSpPr>
          <p:spPr>
            <a:xfrm>
              <a:off x="873844" y="14246788"/>
              <a:ext cx="5910580" cy="3105150"/>
            </a:xfrm>
            <a:custGeom>
              <a:avLst/>
              <a:gdLst/>
              <a:ahLst/>
              <a:cxnLst/>
              <a:rect l="l" t="t" r="r" b="b"/>
              <a:pathLst>
                <a:path w="5910580" h="3105150">
                  <a:moveTo>
                    <a:pt x="0" y="3104559"/>
                  </a:moveTo>
                  <a:lnTo>
                    <a:pt x="5910508" y="3104559"/>
                  </a:lnTo>
                </a:path>
                <a:path w="5910580" h="3105150">
                  <a:moveTo>
                    <a:pt x="0" y="3018735"/>
                  </a:moveTo>
                  <a:lnTo>
                    <a:pt x="5910508" y="3018735"/>
                  </a:lnTo>
                </a:path>
                <a:path w="5910580" h="3105150">
                  <a:moveTo>
                    <a:pt x="0" y="2932202"/>
                  </a:moveTo>
                  <a:lnTo>
                    <a:pt x="5910508" y="2932202"/>
                  </a:lnTo>
                </a:path>
                <a:path w="5910580" h="3105150">
                  <a:moveTo>
                    <a:pt x="0" y="2846378"/>
                  </a:moveTo>
                  <a:lnTo>
                    <a:pt x="5910508" y="2846378"/>
                  </a:lnTo>
                </a:path>
                <a:path w="5910580" h="3105150">
                  <a:moveTo>
                    <a:pt x="0" y="2673311"/>
                  </a:moveTo>
                  <a:lnTo>
                    <a:pt x="5910508" y="2673311"/>
                  </a:lnTo>
                </a:path>
                <a:path w="5910580" h="3105150">
                  <a:moveTo>
                    <a:pt x="0" y="2587487"/>
                  </a:moveTo>
                  <a:lnTo>
                    <a:pt x="5910508" y="2587487"/>
                  </a:lnTo>
                </a:path>
                <a:path w="5910580" h="3105150">
                  <a:moveTo>
                    <a:pt x="0" y="2500954"/>
                  </a:moveTo>
                  <a:lnTo>
                    <a:pt x="5910508" y="2500954"/>
                  </a:lnTo>
                </a:path>
                <a:path w="5910580" h="3105150">
                  <a:moveTo>
                    <a:pt x="0" y="2415130"/>
                  </a:moveTo>
                  <a:lnTo>
                    <a:pt x="5910508" y="2415130"/>
                  </a:lnTo>
                </a:path>
                <a:path w="5910580" h="3105150">
                  <a:moveTo>
                    <a:pt x="0" y="2242063"/>
                  </a:moveTo>
                  <a:lnTo>
                    <a:pt x="5910508" y="2242063"/>
                  </a:lnTo>
                </a:path>
                <a:path w="5910580" h="3105150">
                  <a:moveTo>
                    <a:pt x="0" y="2156239"/>
                  </a:moveTo>
                  <a:lnTo>
                    <a:pt x="5910508" y="2156239"/>
                  </a:lnTo>
                </a:path>
                <a:path w="5910580" h="3105150">
                  <a:moveTo>
                    <a:pt x="0" y="2069706"/>
                  </a:moveTo>
                  <a:lnTo>
                    <a:pt x="5910508" y="2069706"/>
                  </a:lnTo>
                </a:path>
                <a:path w="5910580" h="3105150">
                  <a:moveTo>
                    <a:pt x="0" y="1983882"/>
                  </a:moveTo>
                  <a:lnTo>
                    <a:pt x="5910508" y="1983882"/>
                  </a:lnTo>
                </a:path>
                <a:path w="5910580" h="3105150">
                  <a:moveTo>
                    <a:pt x="0" y="1810815"/>
                  </a:moveTo>
                  <a:lnTo>
                    <a:pt x="5910508" y="1810815"/>
                  </a:lnTo>
                </a:path>
                <a:path w="5910580" h="3105150">
                  <a:moveTo>
                    <a:pt x="0" y="1724991"/>
                  </a:moveTo>
                  <a:lnTo>
                    <a:pt x="5910508" y="1724991"/>
                  </a:lnTo>
                </a:path>
                <a:path w="5910580" h="3105150">
                  <a:moveTo>
                    <a:pt x="0" y="1638458"/>
                  </a:moveTo>
                  <a:lnTo>
                    <a:pt x="5910508" y="1638458"/>
                  </a:lnTo>
                </a:path>
                <a:path w="5910580" h="3105150">
                  <a:moveTo>
                    <a:pt x="0" y="1551925"/>
                  </a:moveTo>
                  <a:lnTo>
                    <a:pt x="5910508" y="1551925"/>
                  </a:lnTo>
                </a:path>
                <a:path w="5910580" h="3105150">
                  <a:moveTo>
                    <a:pt x="0" y="1379567"/>
                  </a:moveTo>
                  <a:lnTo>
                    <a:pt x="5910508" y="1379567"/>
                  </a:lnTo>
                </a:path>
                <a:path w="5910580" h="3105150">
                  <a:moveTo>
                    <a:pt x="0" y="1293743"/>
                  </a:moveTo>
                  <a:lnTo>
                    <a:pt x="5910508" y="1293743"/>
                  </a:lnTo>
                </a:path>
                <a:path w="5910580" h="3105150">
                  <a:moveTo>
                    <a:pt x="0" y="1207210"/>
                  </a:moveTo>
                  <a:lnTo>
                    <a:pt x="5910508" y="1207210"/>
                  </a:lnTo>
                </a:path>
                <a:path w="5910580" h="3105150">
                  <a:moveTo>
                    <a:pt x="0" y="1120677"/>
                  </a:moveTo>
                  <a:lnTo>
                    <a:pt x="5910508" y="1120677"/>
                  </a:lnTo>
                </a:path>
                <a:path w="5910580" h="3105150">
                  <a:moveTo>
                    <a:pt x="0" y="948319"/>
                  </a:moveTo>
                  <a:lnTo>
                    <a:pt x="5910508" y="948319"/>
                  </a:lnTo>
                </a:path>
                <a:path w="5910580" h="3105150">
                  <a:moveTo>
                    <a:pt x="0" y="862495"/>
                  </a:moveTo>
                  <a:lnTo>
                    <a:pt x="5910508" y="862495"/>
                  </a:lnTo>
                </a:path>
                <a:path w="5910580" h="3105150">
                  <a:moveTo>
                    <a:pt x="0" y="775962"/>
                  </a:moveTo>
                  <a:lnTo>
                    <a:pt x="5910508" y="775962"/>
                  </a:lnTo>
                </a:path>
                <a:path w="5910580" h="3105150">
                  <a:moveTo>
                    <a:pt x="0" y="689429"/>
                  </a:moveTo>
                  <a:lnTo>
                    <a:pt x="5910508" y="689429"/>
                  </a:lnTo>
                </a:path>
                <a:path w="5910580" h="3105150">
                  <a:moveTo>
                    <a:pt x="0" y="517071"/>
                  </a:moveTo>
                  <a:lnTo>
                    <a:pt x="5910508" y="517071"/>
                  </a:lnTo>
                </a:path>
                <a:path w="5910580" h="3105150">
                  <a:moveTo>
                    <a:pt x="0" y="431247"/>
                  </a:moveTo>
                  <a:lnTo>
                    <a:pt x="5910508" y="431247"/>
                  </a:lnTo>
                </a:path>
                <a:path w="5910580" h="3105150">
                  <a:moveTo>
                    <a:pt x="0" y="344714"/>
                  </a:moveTo>
                  <a:lnTo>
                    <a:pt x="5910508" y="344714"/>
                  </a:lnTo>
                </a:path>
                <a:path w="5910580" h="3105150">
                  <a:moveTo>
                    <a:pt x="0" y="258181"/>
                  </a:moveTo>
                  <a:lnTo>
                    <a:pt x="5910508" y="258181"/>
                  </a:lnTo>
                </a:path>
                <a:path w="5910580" h="3105150">
                  <a:moveTo>
                    <a:pt x="0" y="85824"/>
                  </a:moveTo>
                  <a:lnTo>
                    <a:pt x="5910508" y="85824"/>
                  </a:lnTo>
                </a:path>
                <a:path w="5910580" h="3105150">
                  <a:moveTo>
                    <a:pt x="0" y="0"/>
                  </a:moveTo>
                  <a:lnTo>
                    <a:pt x="5910508" y="0"/>
                  </a:lnTo>
                </a:path>
              </a:pathLst>
            </a:custGeom>
            <a:ln w="425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3844" y="14419145"/>
              <a:ext cx="5910580" cy="2587625"/>
            </a:xfrm>
            <a:custGeom>
              <a:avLst/>
              <a:gdLst/>
              <a:ahLst/>
              <a:cxnLst/>
              <a:rect l="l" t="t" r="r" b="b"/>
              <a:pathLst>
                <a:path w="5910580" h="2587625">
                  <a:moveTo>
                    <a:pt x="0" y="2587487"/>
                  </a:moveTo>
                  <a:lnTo>
                    <a:pt x="5910508" y="2587487"/>
                  </a:lnTo>
                </a:path>
                <a:path w="5910580" h="2587625">
                  <a:moveTo>
                    <a:pt x="0" y="2156239"/>
                  </a:moveTo>
                  <a:lnTo>
                    <a:pt x="5910508" y="2156239"/>
                  </a:lnTo>
                </a:path>
                <a:path w="5910580" h="2587625">
                  <a:moveTo>
                    <a:pt x="0" y="1724991"/>
                  </a:moveTo>
                  <a:lnTo>
                    <a:pt x="5910508" y="1724991"/>
                  </a:lnTo>
                </a:path>
                <a:path w="5910580" h="2587625">
                  <a:moveTo>
                    <a:pt x="0" y="1293743"/>
                  </a:moveTo>
                  <a:lnTo>
                    <a:pt x="5910508" y="1293743"/>
                  </a:lnTo>
                </a:path>
                <a:path w="5910580" h="2587625">
                  <a:moveTo>
                    <a:pt x="0" y="862495"/>
                  </a:moveTo>
                  <a:lnTo>
                    <a:pt x="5910508" y="862495"/>
                  </a:lnTo>
                </a:path>
                <a:path w="5910580" h="2587625">
                  <a:moveTo>
                    <a:pt x="0" y="431247"/>
                  </a:moveTo>
                  <a:lnTo>
                    <a:pt x="5910508" y="431247"/>
                  </a:lnTo>
                </a:path>
                <a:path w="5910580" h="2587625">
                  <a:moveTo>
                    <a:pt x="0" y="0"/>
                  </a:moveTo>
                  <a:lnTo>
                    <a:pt x="5910508" y="0"/>
                  </a:lnTo>
                </a:path>
              </a:pathLst>
            </a:custGeom>
            <a:ln w="425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71026" y="14203521"/>
              <a:ext cx="5516245" cy="3234690"/>
            </a:xfrm>
            <a:custGeom>
              <a:avLst/>
              <a:gdLst/>
              <a:ahLst/>
              <a:cxnLst/>
              <a:rect l="l" t="t" r="r" b="b"/>
              <a:pathLst>
                <a:path w="5516245" h="3234690">
                  <a:moveTo>
                    <a:pt x="0" y="0"/>
                  </a:moveTo>
                  <a:lnTo>
                    <a:pt x="0" y="3234359"/>
                  </a:lnTo>
                </a:path>
                <a:path w="5516245" h="3234690">
                  <a:moveTo>
                    <a:pt x="197182" y="0"/>
                  </a:moveTo>
                  <a:lnTo>
                    <a:pt x="197182" y="3234359"/>
                  </a:lnTo>
                </a:path>
                <a:path w="5516245" h="3234690">
                  <a:moveTo>
                    <a:pt x="394364" y="0"/>
                  </a:moveTo>
                  <a:lnTo>
                    <a:pt x="394364" y="3234359"/>
                  </a:lnTo>
                </a:path>
                <a:path w="5516245" h="3234690">
                  <a:moveTo>
                    <a:pt x="590838" y="0"/>
                  </a:moveTo>
                  <a:lnTo>
                    <a:pt x="590838" y="3234359"/>
                  </a:lnTo>
                </a:path>
                <a:path w="5516245" h="3234690">
                  <a:moveTo>
                    <a:pt x="985203" y="0"/>
                  </a:moveTo>
                  <a:lnTo>
                    <a:pt x="985203" y="3234359"/>
                  </a:lnTo>
                </a:path>
                <a:path w="5516245" h="3234690">
                  <a:moveTo>
                    <a:pt x="1182385" y="0"/>
                  </a:moveTo>
                  <a:lnTo>
                    <a:pt x="1182385" y="3234359"/>
                  </a:lnTo>
                </a:path>
                <a:path w="5516245" h="3234690">
                  <a:moveTo>
                    <a:pt x="1378858" y="0"/>
                  </a:moveTo>
                  <a:lnTo>
                    <a:pt x="1378858" y="3234359"/>
                  </a:lnTo>
                </a:path>
                <a:path w="5516245" h="3234690">
                  <a:moveTo>
                    <a:pt x="1576041" y="0"/>
                  </a:moveTo>
                  <a:lnTo>
                    <a:pt x="1576041" y="3234359"/>
                  </a:lnTo>
                </a:path>
                <a:path w="5516245" h="3234690">
                  <a:moveTo>
                    <a:pt x="1970406" y="0"/>
                  </a:moveTo>
                  <a:lnTo>
                    <a:pt x="1970406" y="3234359"/>
                  </a:lnTo>
                </a:path>
                <a:path w="5516245" h="3234690">
                  <a:moveTo>
                    <a:pt x="2166879" y="0"/>
                  </a:moveTo>
                  <a:lnTo>
                    <a:pt x="2166879" y="3234359"/>
                  </a:lnTo>
                </a:path>
                <a:path w="5516245" h="3234690">
                  <a:moveTo>
                    <a:pt x="2364061" y="0"/>
                  </a:moveTo>
                  <a:lnTo>
                    <a:pt x="2364061" y="3234359"/>
                  </a:lnTo>
                </a:path>
                <a:path w="5516245" h="3234690">
                  <a:moveTo>
                    <a:pt x="2561244" y="0"/>
                  </a:moveTo>
                  <a:lnTo>
                    <a:pt x="2561244" y="3234359"/>
                  </a:lnTo>
                </a:path>
                <a:path w="5516245" h="3234690">
                  <a:moveTo>
                    <a:pt x="2954899" y="0"/>
                  </a:moveTo>
                  <a:lnTo>
                    <a:pt x="2954899" y="3234359"/>
                  </a:lnTo>
                </a:path>
                <a:path w="5516245" h="3234690">
                  <a:moveTo>
                    <a:pt x="3152082" y="0"/>
                  </a:moveTo>
                  <a:lnTo>
                    <a:pt x="3152082" y="3234359"/>
                  </a:lnTo>
                </a:path>
                <a:path w="5516245" h="3234690">
                  <a:moveTo>
                    <a:pt x="3349264" y="0"/>
                  </a:moveTo>
                  <a:lnTo>
                    <a:pt x="3349264" y="3234359"/>
                  </a:lnTo>
                </a:path>
                <a:path w="5516245" h="3234690">
                  <a:moveTo>
                    <a:pt x="3546447" y="0"/>
                  </a:moveTo>
                  <a:lnTo>
                    <a:pt x="3546447" y="3234359"/>
                  </a:lnTo>
                </a:path>
                <a:path w="5516245" h="3234690">
                  <a:moveTo>
                    <a:pt x="3940102" y="0"/>
                  </a:moveTo>
                  <a:lnTo>
                    <a:pt x="3940102" y="3234359"/>
                  </a:lnTo>
                </a:path>
                <a:path w="5516245" h="3234690">
                  <a:moveTo>
                    <a:pt x="4137285" y="0"/>
                  </a:moveTo>
                  <a:lnTo>
                    <a:pt x="4137285" y="3234359"/>
                  </a:lnTo>
                </a:path>
                <a:path w="5516245" h="3234690">
                  <a:moveTo>
                    <a:pt x="4334467" y="0"/>
                  </a:moveTo>
                  <a:lnTo>
                    <a:pt x="4334467" y="3234359"/>
                  </a:lnTo>
                </a:path>
                <a:path w="5516245" h="3234690">
                  <a:moveTo>
                    <a:pt x="4530940" y="0"/>
                  </a:moveTo>
                  <a:lnTo>
                    <a:pt x="4530940" y="3234359"/>
                  </a:lnTo>
                </a:path>
                <a:path w="5516245" h="3234690">
                  <a:moveTo>
                    <a:pt x="4925305" y="0"/>
                  </a:moveTo>
                  <a:lnTo>
                    <a:pt x="4925305" y="3234359"/>
                  </a:lnTo>
                </a:path>
                <a:path w="5516245" h="3234690">
                  <a:moveTo>
                    <a:pt x="5122488" y="0"/>
                  </a:moveTo>
                  <a:lnTo>
                    <a:pt x="5122488" y="3234359"/>
                  </a:lnTo>
                </a:path>
                <a:path w="5516245" h="3234690">
                  <a:moveTo>
                    <a:pt x="5318961" y="0"/>
                  </a:moveTo>
                  <a:lnTo>
                    <a:pt x="5318961" y="3234359"/>
                  </a:lnTo>
                </a:path>
                <a:path w="5516245" h="3234690">
                  <a:moveTo>
                    <a:pt x="5516143" y="0"/>
                  </a:moveTo>
                  <a:lnTo>
                    <a:pt x="5516143" y="3234359"/>
                  </a:lnTo>
                </a:path>
              </a:pathLst>
            </a:custGeom>
            <a:ln w="425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73844" y="14203521"/>
              <a:ext cx="5910580" cy="3234690"/>
            </a:xfrm>
            <a:custGeom>
              <a:avLst/>
              <a:gdLst/>
              <a:ahLst/>
              <a:cxnLst/>
              <a:rect l="l" t="t" r="r" b="b"/>
              <a:pathLst>
                <a:path w="5910580" h="3234690">
                  <a:moveTo>
                    <a:pt x="0" y="0"/>
                  </a:moveTo>
                  <a:lnTo>
                    <a:pt x="0" y="3234359"/>
                  </a:lnTo>
                </a:path>
                <a:path w="5910580" h="3234690">
                  <a:moveTo>
                    <a:pt x="985203" y="0"/>
                  </a:moveTo>
                  <a:lnTo>
                    <a:pt x="985203" y="3234359"/>
                  </a:lnTo>
                </a:path>
                <a:path w="5910580" h="3234690">
                  <a:moveTo>
                    <a:pt x="1970406" y="0"/>
                  </a:moveTo>
                  <a:lnTo>
                    <a:pt x="1970406" y="3234359"/>
                  </a:lnTo>
                </a:path>
                <a:path w="5910580" h="3234690">
                  <a:moveTo>
                    <a:pt x="2955609" y="0"/>
                  </a:moveTo>
                  <a:lnTo>
                    <a:pt x="2955609" y="3234359"/>
                  </a:lnTo>
                </a:path>
                <a:path w="5910580" h="3234690">
                  <a:moveTo>
                    <a:pt x="3940102" y="0"/>
                  </a:moveTo>
                  <a:lnTo>
                    <a:pt x="3940102" y="3234359"/>
                  </a:lnTo>
                </a:path>
                <a:path w="5910580" h="3234690">
                  <a:moveTo>
                    <a:pt x="4925305" y="0"/>
                  </a:moveTo>
                  <a:lnTo>
                    <a:pt x="4925305" y="3234359"/>
                  </a:lnTo>
                </a:path>
                <a:path w="5910580" h="3234690">
                  <a:moveTo>
                    <a:pt x="5910508" y="0"/>
                  </a:moveTo>
                  <a:lnTo>
                    <a:pt x="5910508" y="3234359"/>
                  </a:lnTo>
                </a:path>
                <a:path w="5910580" h="3234690">
                  <a:moveTo>
                    <a:pt x="0" y="3234359"/>
                  </a:moveTo>
                  <a:lnTo>
                    <a:pt x="5910508" y="3234359"/>
                  </a:lnTo>
                </a:path>
              </a:pathLst>
            </a:custGeom>
            <a:ln w="425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4199" y="16101225"/>
              <a:ext cx="5906770" cy="1336675"/>
            </a:xfrm>
            <a:custGeom>
              <a:avLst/>
              <a:gdLst/>
              <a:ahLst/>
              <a:cxnLst/>
              <a:rect l="l" t="t" r="r" b="b"/>
              <a:pathLst>
                <a:path w="5906770" h="1336675">
                  <a:moveTo>
                    <a:pt x="0" y="1336301"/>
                  </a:moveTo>
                  <a:lnTo>
                    <a:pt x="0" y="1315022"/>
                  </a:lnTo>
                  <a:lnTo>
                    <a:pt x="0" y="1336301"/>
                  </a:lnTo>
                  <a:lnTo>
                    <a:pt x="4255" y="1315022"/>
                  </a:lnTo>
                  <a:lnTo>
                    <a:pt x="4255" y="1336301"/>
                  </a:lnTo>
                  <a:lnTo>
                    <a:pt x="7802" y="1293743"/>
                  </a:lnTo>
                  <a:lnTo>
                    <a:pt x="7802" y="1315022"/>
                  </a:lnTo>
                  <a:lnTo>
                    <a:pt x="7802" y="1336301"/>
                  </a:lnTo>
                  <a:lnTo>
                    <a:pt x="12057" y="1293743"/>
                  </a:lnTo>
                  <a:lnTo>
                    <a:pt x="12057" y="1315022"/>
                  </a:lnTo>
                  <a:lnTo>
                    <a:pt x="12057" y="1336301"/>
                  </a:lnTo>
                  <a:lnTo>
                    <a:pt x="15604" y="1315022"/>
                  </a:lnTo>
                  <a:lnTo>
                    <a:pt x="15604" y="1336301"/>
                  </a:lnTo>
                  <a:lnTo>
                    <a:pt x="19860" y="1315022"/>
                  </a:lnTo>
                  <a:lnTo>
                    <a:pt x="19860" y="1336301"/>
                  </a:lnTo>
                  <a:lnTo>
                    <a:pt x="23406" y="1315022"/>
                  </a:lnTo>
                  <a:lnTo>
                    <a:pt x="23406" y="1336301"/>
                  </a:lnTo>
                  <a:lnTo>
                    <a:pt x="27662" y="1315022"/>
                  </a:lnTo>
                  <a:lnTo>
                    <a:pt x="27662" y="1336301"/>
                  </a:lnTo>
                  <a:lnTo>
                    <a:pt x="31208" y="1315022"/>
                  </a:lnTo>
                  <a:lnTo>
                    <a:pt x="31918" y="1336301"/>
                  </a:lnTo>
                  <a:lnTo>
                    <a:pt x="35464" y="1315022"/>
                  </a:lnTo>
                  <a:lnTo>
                    <a:pt x="36173" y="1336301"/>
                  </a:lnTo>
                  <a:lnTo>
                    <a:pt x="39720" y="1315022"/>
                  </a:lnTo>
                  <a:lnTo>
                    <a:pt x="39720" y="1336301"/>
                  </a:lnTo>
                  <a:lnTo>
                    <a:pt x="43266" y="1315022"/>
                  </a:lnTo>
                  <a:lnTo>
                    <a:pt x="44685" y="1336301"/>
                  </a:lnTo>
                  <a:lnTo>
                    <a:pt x="47522" y="1293743"/>
                  </a:lnTo>
                  <a:lnTo>
                    <a:pt x="48231" y="1315022"/>
                  </a:lnTo>
                  <a:lnTo>
                    <a:pt x="48231" y="1336301"/>
                  </a:lnTo>
                  <a:lnTo>
                    <a:pt x="51068" y="1315022"/>
                  </a:lnTo>
                  <a:lnTo>
                    <a:pt x="53196" y="1336301"/>
                  </a:lnTo>
                  <a:lnTo>
                    <a:pt x="55324" y="1315022"/>
                  </a:lnTo>
                  <a:lnTo>
                    <a:pt x="56743" y="1336301"/>
                  </a:lnTo>
                  <a:lnTo>
                    <a:pt x="58871" y="1315022"/>
                  </a:lnTo>
                  <a:lnTo>
                    <a:pt x="63126" y="1293743"/>
                  </a:lnTo>
                  <a:lnTo>
                    <a:pt x="63836" y="1315022"/>
                  </a:lnTo>
                  <a:lnTo>
                    <a:pt x="66673" y="1271755"/>
                  </a:lnTo>
                  <a:lnTo>
                    <a:pt x="68091" y="1293743"/>
                  </a:lnTo>
                  <a:lnTo>
                    <a:pt x="68091" y="1315022"/>
                  </a:lnTo>
                  <a:lnTo>
                    <a:pt x="70928" y="1293743"/>
                  </a:lnTo>
                  <a:lnTo>
                    <a:pt x="71638" y="1315022"/>
                  </a:lnTo>
                  <a:lnTo>
                    <a:pt x="74475" y="1293743"/>
                  </a:lnTo>
                  <a:lnTo>
                    <a:pt x="75184" y="1315022"/>
                  </a:lnTo>
                  <a:lnTo>
                    <a:pt x="78731" y="1293743"/>
                  </a:lnTo>
                  <a:lnTo>
                    <a:pt x="78731" y="1315022"/>
                  </a:lnTo>
                  <a:lnTo>
                    <a:pt x="82986" y="1293743"/>
                  </a:lnTo>
                  <a:lnTo>
                    <a:pt x="82986" y="1315022"/>
                  </a:lnTo>
                  <a:lnTo>
                    <a:pt x="86533" y="1293743"/>
                  </a:lnTo>
                  <a:lnTo>
                    <a:pt x="86533" y="1315022"/>
                  </a:lnTo>
                  <a:lnTo>
                    <a:pt x="90789" y="1293743"/>
                  </a:lnTo>
                  <a:lnTo>
                    <a:pt x="90789" y="1315022"/>
                  </a:lnTo>
                  <a:lnTo>
                    <a:pt x="94335" y="1293743"/>
                  </a:lnTo>
                  <a:lnTo>
                    <a:pt x="94335" y="1315022"/>
                  </a:lnTo>
                  <a:lnTo>
                    <a:pt x="98591" y="1293743"/>
                  </a:lnTo>
                  <a:lnTo>
                    <a:pt x="98591" y="1315022"/>
                  </a:lnTo>
                  <a:lnTo>
                    <a:pt x="102137" y="1293743"/>
                  </a:lnTo>
                  <a:lnTo>
                    <a:pt x="102137" y="1315022"/>
                  </a:lnTo>
                  <a:lnTo>
                    <a:pt x="106393" y="1271755"/>
                  </a:lnTo>
                  <a:lnTo>
                    <a:pt x="106393" y="1293743"/>
                  </a:lnTo>
                  <a:lnTo>
                    <a:pt x="106393" y="1315022"/>
                  </a:lnTo>
                  <a:lnTo>
                    <a:pt x="109939" y="1271755"/>
                  </a:lnTo>
                  <a:lnTo>
                    <a:pt x="110649" y="1293743"/>
                  </a:lnTo>
                  <a:lnTo>
                    <a:pt x="110649" y="1315022"/>
                  </a:lnTo>
                  <a:lnTo>
                    <a:pt x="114195" y="1293743"/>
                  </a:lnTo>
                  <a:lnTo>
                    <a:pt x="114195" y="1315022"/>
                  </a:lnTo>
                  <a:lnTo>
                    <a:pt x="118451" y="1293743"/>
                  </a:lnTo>
                  <a:lnTo>
                    <a:pt x="118451" y="1315022"/>
                  </a:lnTo>
                  <a:lnTo>
                    <a:pt x="121997" y="1293743"/>
                  </a:lnTo>
                  <a:lnTo>
                    <a:pt x="121997" y="1315022"/>
                  </a:lnTo>
                  <a:lnTo>
                    <a:pt x="126253" y="1293743"/>
                  </a:lnTo>
                  <a:lnTo>
                    <a:pt x="126253" y="1315022"/>
                  </a:lnTo>
                  <a:lnTo>
                    <a:pt x="129799" y="1293743"/>
                  </a:lnTo>
                  <a:lnTo>
                    <a:pt x="129799" y="1315022"/>
                  </a:lnTo>
                  <a:lnTo>
                    <a:pt x="134055" y="1293743"/>
                  </a:lnTo>
                  <a:lnTo>
                    <a:pt x="134055" y="1315022"/>
                  </a:lnTo>
                  <a:lnTo>
                    <a:pt x="137602" y="1293743"/>
                  </a:lnTo>
                  <a:lnTo>
                    <a:pt x="137602" y="1315022"/>
                  </a:lnTo>
                  <a:lnTo>
                    <a:pt x="141857" y="1293743"/>
                  </a:lnTo>
                  <a:lnTo>
                    <a:pt x="144695" y="1315022"/>
                  </a:lnTo>
                  <a:lnTo>
                    <a:pt x="145404" y="1271755"/>
                  </a:lnTo>
                  <a:lnTo>
                    <a:pt x="148241" y="1293743"/>
                  </a:lnTo>
                  <a:lnTo>
                    <a:pt x="148241" y="1315022"/>
                  </a:lnTo>
                  <a:lnTo>
                    <a:pt x="149660" y="1293743"/>
                  </a:lnTo>
                  <a:lnTo>
                    <a:pt x="151787" y="1315022"/>
                  </a:lnTo>
                  <a:lnTo>
                    <a:pt x="153915" y="1293743"/>
                  </a:lnTo>
                  <a:lnTo>
                    <a:pt x="155334" y="1315022"/>
                  </a:lnTo>
                  <a:lnTo>
                    <a:pt x="157462" y="1293743"/>
                  </a:lnTo>
                  <a:lnTo>
                    <a:pt x="161717" y="1271755"/>
                  </a:lnTo>
                  <a:lnTo>
                    <a:pt x="163136" y="1293743"/>
                  </a:lnTo>
                  <a:lnTo>
                    <a:pt x="165264" y="1250477"/>
                  </a:lnTo>
                  <a:lnTo>
                    <a:pt x="166683" y="1271755"/>
                  </a:lnTo>
                  <a:lnTo>
                    <a:pt x="166683" y="1293743"/>
                  </a:lnTo>
                  <a:lnTo>
                    <a:pt x="169520" y="1271755"/>
                  </a:lnTo>
                  <a:lnTo>
                    <a:pt x="170229" y="1293743"/>
                  </a:lnTo>
                  <a:lnTo>
                    <a:pt x="173066" y="1271755"/>
                  </a:lnTo>
                  <a:lnTo>
                    <a:pt x="173775" y="1293743"/>
                  </a:lnTo>
                  <a:lnTo>
                    <a:pt x="177322" y="1271755"/>
                  </a:lnTo>
                  <a:lnTo>
                    <a:pt x="180159" y="1293743"/>
                  </a:lnTo>
                  <a:lnTo>
                    <a:pt x="180868" y="1271755"/>
                  </a:lnTo>
                  <a:lnTo>
                    <a:pt x="181578" y="1293743"/>
                  </a:lnTo>
                  <a:lnTo>
                    <a:pt x="185124" y="1271755"/>
                  </a:lnTo>
                  <a:lnTo>
                    <a:pt x="187252" y="1293743"/>
                  </a:lnTo>
                  <a:lnTo>
                    <a:pt x="189380" y="1271755"/>
                  </a:lnTo>
                  <a:lnTo>
                    <a:pt x="190798" y="1293743"/>
                  </a:lnTo>
                  <a:lnTo>
                    <a:pt x="192926" y="1271755"/>
                  </a:lnTo>
                  <a:lnTo>
                    <a:pt x="195054" y="1293743"/>
                  </a:lnTo>
                  <a:lnTo>
                    <a:pt x="197182" y="1271755"/>
                  </a:lnTo>
                  <a:lnTo>
                    <a:pt x="198601" y="1293743"/>
                  </a:lnTo>
                  <a:lnTo>
                    <a:pt x="200728" y="1271755"/>
                  </a:lnTo>
                  <a:lnTo>
                    <a:pt x="202147" y="1293743"/>
                  </a:lnTo>
                  <a:lnTo>
                    <a:pt x="204984" y="1250477"/>
                  </a:lnTo>
                  <a:lnTo>
                    <a:pt x="205693" y="1271755"/>
                  </a:lnTo>
                  <a:lnTo>
                    <a:pt x="205693" y="1293743"/>
                  </a:lnTo>
                  <a:lnTo>
                    <a:pt x="208531" y="1250477"/>
                  </a:lnTo>
                  <a:lnTo>
                    <a:pt x="209240" y="1271755"/>
                  </a:lnTo>
                  <a:lnTo>
                    <a:pt x="209240" y="1293743"/>
                  </a:lnTo>
                  <a:lnTo>
                    <a:pt x="212786" y="1271755"/>
                  </a:lnTo>
                  <a:lnTo>
                    <a:pt x="212786" y="1293743"/>
                  </a:lnTo>
                  <a:lnTo>
                    <a:pt x="216333" y="1271755"/>
                  </a:lnTo>
                  <a:lnTo>
                    <a:pt x="217042" y="1293743"/>
                  </a:lnTo>
                  <a:lnTo>
                    <a:pt x="220589" y="1271755"/>
                  </a:lnTo>
                  <a:lnTo>
                    <a:pt x="220589" y="1293743"/>
                  </a:lnTo>
                  <a:lnTo>
                    <a:pt x="224844" y="1271755"/>
                  </a:lnTo>
                  <a:lnTo>
                    <a:pt x="224844" y="1293743"/>
                  </a:lnTo>
                  <a:lnTo>
                    <a:pt x="228391" y="1271755"/>
                  </a:lnTo>
                  <a:lnTo>
                    <a:pt x="228391" y="1293743"/>
                  </a:lnTo>
                  <a:lnTo>
                    <a:pt x="232646" y="1271755"/>
                  </a:lnTo>
                  <a:lnTo>
                    <a:pt x="232646" y="1293743"/>
                  </a:lnTo>
                  <a:lnTo>
                    <a:pt x="236193" y="1271755"/>
                  </a:lnTo>
                  <a:lnTo>
                    <a:pt x="236193" y="1293743"/>
                  </a:lnTo>
                  <a:lnTo>
                    <a:pt x="240449" y="1271755"/>
                  </a:lnTo>
                  <a:lnTo>
                    <a:pt x="243286" y="1293743"/>
                  </a:lnTo>
                  <a:lnTo>
                    <a:pt x="243995" y="1250477"/>
                  </a:lnTo>
                  <a:lnTo>
                    <a:pt x="246832" y="1271755"/>
                  </a:lnTo>
                  <a:lnTo>
                    <a:pt x="246832" y="1293743"/>
                  </a:lnTo>
                  <a:lnTo>
                    <a:pt x="248251" y="1271755"/>
                  </a:lnTo>
                  <a:lnTo>
                    <a:pt x="251797" y="1250477"/>
                  </a:lnTo>
                  <a:lnTo>
                    <a:pt x="252507" y="1271755"/>
                  </a:lnTo>
                  <a:lnTo>
                    <a:pt x="253925" y="1293743"/>
                  </a:lnTo>
                  <a:lnTo>
                    <a:pt x="256053" y="1271755"/>
                  </a:lnTo>
                  <a:lnTo>
                    <a:pt x="260309" y="1250477"/>
                  </a:lnTo>
                  <a:lnTo>
                    <a:pt x="263146" y="1271755"/>
                  </a:lnTo>
                  <a:lnTo>
                    <a:pt x="263855" y="1228489"/>
                  </a:lnTo>
                  <a:lnTo>
                    <a:pt x="266692" y="1250477"/>
                  </a:lnTo>
                  <a:lnTo>
                    <a:pt x="266692" y="1271755"/>
                  </a:lnTo>
                  <a:lnTo>
                    <a:pt x="268111" y="1250477"/>
                  </a:lnTo>
                  <a:lnTo>
                    <a:pt x="270239" y="1271755"/>
                  </a:lnTo>
                  <a:lnTo>
                    <a:pt x="271657" y="1250477"/>
                  </a:lnTo>
                  <a:lnTo>
                    <a:pt x="273785" y="1271755"/>
                  </a:lnTo>
                  <a:lnTo>
                    <a:pt x="275913" y="1250477"/>
                  </a:lnTo>
                  <a:lnTo>
                    <a:pt x="277332" y="1271755"/>
                  </a:lnTo>
                  <a:lnTo>
                    <a:pt x="279460" y="1250477"/>
                  </a:lnTo>
                  <a:lnTo>
                    <a:pt x="283715" y="1228489"/>
                  </a:lnTo>
                  <a:lnTo>
                    <a:pt x="284425" y="1250477"/>
                  </a:lnTo>
                  <a:lnTo>
                    <a:pt x="284425" y="1271755"/>
                  </a:lnTo>
                  <a:lnTo>
                    <a:pt x="287262" y="1250477"/>
                  </a:lnTo>
                  <a:lnTo>
                    <a:pt x="287971" y="1271755"/>
                  </a:lnTo>
                  <a:lnTo>
                    <a:pt x="291517" y="1250477"/>
                  </a:lnTo>
                  <a:lnTo>
                    <a:pt x="292227" y="1271755"/>
                  </a:lnTo>
                  <a:lnTo>
                    <a:pt x="295773" y="1250477"/>
                  </a:lnTo>
                  <a:lnTo>
                    <a:pt x="295773" y="1271755"/>
                  </a:lnTo>
                  <a:lnTo>
                    <a:pt x="299320" y="1250477"/>
                  </a:lnTo>
                  <a:lnTo>
                    <a:pt x="299320" y="1271755"/>
                  </a:lnTo>
                  <a:lnTo>
                    <a:pt x="303575" y="1228489"/>
                  </a:lnTo>
                  <a:lnTo>
                    <a:pt x="305703" y="1250477"/>
                  </a:lnTo>
                  <a:lnTo>
                    <a:pt x="305703" y="1271755"/>
                  </a:lnTo>
                  <a:lnTo>
                    <a:pt x="307122" y="1228489"/>
                  </a:lnTo>
                  <a:lnTo>
                    <a:pt x="309250" y="1250477"/>
                  </a:lnTo>
                  <a:lnTo>
                    <a:pt x="309250" y="1271755"/>
                  </a:lnTo>
                  <a:lnTo>
                    <a:pt x="311378" y="1250477"/>
                  </a:lnTo>
                  <a:lnTo>
                    <a:pt x="312796" y="1271755"/>
                  </a:lnTo>
                  <a:lnTo>
                    <a:pt x="314924" y="1250477"/>
                  </a:lnTo>
                  <a:lnTo>
                    <a:pt x="316343" y="1271755"/>
                  </a:lnTo>
                  <a:lnTo>
                    <a:pt x="319180" y="1250477"/>
                  </a:lnTo>
                  <a:lnTo>
                    <a:pt x="319889" y="1271755"/>
                  </a:lnTo>
                  <a:lnTo>
                    <a:pt x="322726" y="1250477"/>
                  </a:lnTo>
                  <a:lnTo>
                    <a:pt x="323435" y="1271755"/>
                  </a:lnTo>
                  <a:lnTo>
                    <a:pt x="326982" y="1250477"/>
                  </a:lnTo>
                  <a:lnTo>
                    <a:pt x="326982" y="1271755"/>
                  </a:lnTo>
                  <a:lnTo>
                    <a:pt x="331238" y="1250477"/>
                  </a:lnTo>
                  <a:lnTo>
                    <a:pt x="331238" y="1271755"/>
                  </a:lnTo>
                  <a:lnTo>
                    <a:pt x="334784" y="1250477"/>
                  </a:lnTo>
                  <a:lnTo>
                    <a:pt x="334784" y="1271755"/>
                  </a:lnTo>
                  <a:lnTo>
                    <a:pt x="339040" y="1250477"/>
                  </a:lnTo>
                  <a:lnTo>
                    <a:pt x="341168" y="1271755"/>
                  </a:lnTo>
                  <a:lnTo>
                    <a:pt x="342586" y="1228489"/>
                  </a:lnTo>
                  <a:lnTo>
                    <a:pt x="344714" y="1250477"/>
                  </a:lnTo>
                  <a:lnTo>
                    <a:pt x="344714" y="1271755"/>
                  </a:lnTo>
                  <a:lnTo>
                    <a:pt x="346842" y="1250477"/>
                  </a:lnTo>
                  <a:lnTo>
                    <a:pt x="350388" y="1228489"/>
                  </a:lnTo>
                  <a:lnTo>
                    <a:pt x="350388" y="1250477"/>
                  </a:lnTo>
                  <a:lnTo>
                    <a:pt x="351807" y="1271755"/>
                  </a:lnTo>
                  <a:lnTo>
                    <a:pt x="354644" y="1250477"/>
                  </a:lnTo>
                  <a:lnTo>
                    <a:pt x="358191" y="1228489"/>
                  </a:lnTo>
                  <a:lnTo>
                    <a:pt x="361737" y="1250477"/>
                  </a:lnTo>
                  <a:lnTo>
                    <a:pt x="362446" y="1207210"/>
                  </a:lnTo>
                  <a:lnTo>
                    <a:pt x="365284" y="1228489"/>
                  </a:lnTo>
                  <a:lnTo>
                    <a:pt x="365284" y="1250477"/>
                  </a:lnTo>
                  <a:lnTo>
                    <a:pt x="366702" y="1228489"/>
                  </a:lnTo>
                  <a:lnTo>
                    <a:pt x="368830" y="1250477"/>
                  </a:lnTo>
                  <a:lnTo>
                    <a:pt x="370249" y="1228489"/>
                  </a:lnTo>
                  <a:lnTo>
                    <a:pt x="372376" y="1250477"/>
                  </a:lnTo>
                  <a:lnTo>
                    <a:pt x="374504" y="1228489"/>
                  </a:lnTo>
                  <a:lnTo>
                    <a:pt x="377341" y="1250477"/>
                  </a:lnTo>
                  <a:lnTo>
                    <a:pt x="378051" y="1228489"/>
                  </a:lnTo>
                  <a:lnTo>
                    <a:pt x="380888" y="1250477"/>
                  </a:lnTo>
                  <a:lnTo>
                    <a:pt x="382306" y="1228489"/>
                  </a:lnTo>
                  <a:lnTo>
                    <a:pt x="384434" y="1250477"/>
                  </a:lnTo>
                  <a:lnTo>
                    <a:pt x="385853" y="1228489"/>
                  </a:lnTo>
                  <a:lnTo>
                    <a:pt x="387981" y="1250477"/>
                  </a:lnTo>
                  <a:lnTo>
                    <a:pt x="390109" y="1228489"/>
                  </a:lnTo>
                  <a:lnTo>
                    <a:pt x="391527" y="1250477"/>
                  </a:lnTo>
                  <a:lnTo>
                    <a:pt x="393655" y="1228489"/>
                  </a:lnTo>
                  <a:lnTo>
                    <a:pt x="395074" y="1250477"/>
                  </a:lnTo>
                  <a:lnTo>
                    <a:pt x="397911" y="1228489"/>
                  </a:lnTo>
                  <a:lnTo>
                    <a:pt x="398620" y="1250477"/>
                  </a:lnTo>
                  <a:lnTo>
                    <a:pt x="402167" y="1207210"/>
                  </a:lnTo>
                  <a:lnTo>
                    <a:pt x="402167" y="1228489"/>
                  </a:lnTo>
                  <a:lnTo>
                    <a:pt x="402167" y="1250477"/>
                  </a:lnTo>
                  <a:lnTo>
                    <a:pt x="405713" y="1207210"/>
                  </a:lnTo>
                  <a:lnTo>
                    <a:pt x="405713" y="1228489"/>
                  </a:lnTo>
                  <a:lnTo>
                    <a:pt x="406422" y="1250477"/>
                  </a:lnTo>
                  <a:lnTo>
                    <a:pt x="409969" y="1228489"/>
                  </a:lnTo>
                  <a:lnTo>
                    <a:pt x="409969" y="1250477"/>
                  </a:lnTo>
                  <a:lnTo>
                    <a:pt x="413515" y="1228489"/>
                  </a:lnTo>
                  <a:lnTo>
                    <a:pt x="416352" y="1250477"/>
                  </a:lnTo>
                  <a:lnTo>
                    <a:pt x="417771" y="1228489"/>
                  </a:lnTo>
                  <a:lnTo>
                    <a:pt x="419899" y="1250477"/>
                  </a:lnTo>
                  <a:lnTo>
                    <a:pt x="421317" y="1228489"/>
                  </a:lnTo>
                  <a:lnTo>
                    <a:pt x="423445" y="1250477"/>
                  </a:lnTo>
                  <a:lnTo>
                    <a:pt x="425573" y="1228489"/>
                  </a:lnTo>
                  <a:lnTo>
                    <a:pt x="426992" y="1250477"/>
                  </a:lnTo>
                  <a:lnTo>
                    <a:pt x="429120" y="1228489"/>
                  </a:lnTo>
                  <a:lnTo>
                    <a:pt x="430538" y="1250477"/>
                  </a:lnTo>
                  <a:lnTo>
                    <a:pt x="433375" y="1228489"/>
                  </a:lnTo>
                  <a:lnTo>
                    <a:pt x="434085" y="1250477"/>
                  </a:lnTo>
                  <a:lnTo>
                    <a:pt x="437631" y="1228489"/>
                  </a:lnTo>
                  <a:lnTo>
                    <a:pt x="441178" y="1185931"/>
                  </a:lnTo>
                  <a:lnTo>
                    <a:pt x="441178" y="1207210"/>
                  </a:lnTo>
                  <a:lnTo>
                    <a:pt x="441178" y="1228489"/>
                  </a:lnTo>
                  <a:lnTo>
                    <a:pt x="444724" y="1250477"/>
                  </a:lnTo>
                  <a:lnTo>
                    <a:pt x="445433" y="1228489"/>
                  </a:lnTo>
                  <a:lnTo>
                    <a:pt x="448270" y="1250477"/>
                  </a:lnTo>
                  <a:lnTo>
                    <a:pt x="448980" y="1228489"/>
                  </a:lnTo>
                  <a:lnTo>
                    <a:pt x="451817" y="1250477"/>
                  </a:lnTo>
                  <a:lnTo>
                    <a:pt x="453235" y="1228489"/>
                  </a:lnTo>
                  <a:lnTo>
                    <a:pt x="456782" y="1207210"/>
                  </a:lnTo>
                  <a:lnTo>
                    <a:pt x="459619" y="1228489"/>
                  </a:lnTo>
                  <a:lnTo>
                    <a:pt x="461038" y="1185931"/>
                  </a:lnTo>
                  <a:lnTo>
                    <a:pt x="463165" y="1207210"/>
                  </a:lnTo>
                  <a:lnTo>
                    <a:pt x="463165" y="1228489"/>
                  </a:lnTo>
                  <a:lnTo>
                    <a:pt x="464584" y="1207210"/>
                  </a:lnTo>
                  <a:lnTo>
                    <a:pt x="466712" y="1228489"/>
                  </a:lnTo>
                  <a:lnTo>
                    <a:pt x="468840" y="1207210"/>
                  </a:lnTo>
                  <a:lnTo>
                    <a:pt x="470258" y="1228489"/>
                  </a:lnTo>
                  <a:lnTo>
                    <a:pt x="473096" y="1207210"/>
                  </a:lnTo>
                  <a:lnTo>
                    <a:pt x="473805" y="1228489"/>
                  </a:lnTo>
                  <a:lnTo>
                    <a:pt x="476642" y="1207210"/>
                  </a:lnTo>
                  <a:lnTo>
                    <a:pt x="477351" y="1228489"/>
                  </a:lnTo>
                  <a:lnTo>
                    <a:pt x="480898" y="1207210"/>
                  </a:lnTo>
                  <a:lnTo>
                    <a:pt x="480898" y="1228489"/>
                  </a:lnTo>
                  <a:lnTo>
                    <a:pt x="484444" y="1207210"/>
                  </a:lnTo>
                  <a:lnTo>
                    <a:pt x="484444" y="1228489"/>
                  </a:lnTo>
                  <a:lnTo>
                    <a:pt x="488700" y="1207210"/>
                  </a:lnTo>
                  <a:lnTo>
                    <a:pt x="488700" y="1228489"/>
                  </a:lnTo>
                  <a:lnTo>
                    <a:pt x="492246" y="1207210"/>
                  </a:lnTo>
                  <a:lnTo>
                    <a:pt x="492246" y="1228489"/>
                  </a:lnTo>
                  <a:lnTo>
                    <a:pt x="496502" y="1207210"/>
                  </a:lnTo>
                  <a:lnTo>
                    <a:pt x="496502" y="1228489"/>
                  </a:lnTo>
                  <a:lnTo>
                    <a:pt x="500049" y="1185931"/>
                  </a:lnTo>
                  <a:lnTo>
                    <a:pt x="500758" y="1207210"/>
                  </a:lnTo>
                  <a:lnTo>
                    <a:pt x="500758" y="1228489"/>
                  </a:lnTo>
                  <a:lnTo>
                    <a:pt x="504304" y="1185931"/>
                  </a:lnTo>
                  <a:lnTo>
                    <a:pt x="507141" y="1207210"/>
                  </a:lnTo>
                  <a:lnTo>
                    <a:pt x="507141" y="1228489"/>
                  </a:lnTo>
                  <a:lnTo>
                    <a:pt x="508560" y="1207210"/>
                  </a:lnTo>
                  <a:lnTo>
                    <a:pt x="510688" y="1228489"/>
                  </a:lnTo>
                  <a:lnTo>
                    <a:pt x="512106" y="1207210"/>
                  </a:lnTo>
                  <a:lnTo>
                    <a:pt x="514234" y="1228489"/>
                  </a:lnTo>
                  <a:lnTo>
                    <a:pt x="516362" y="1207210"/>
                  </a:lnTo>
                  <a:lnTo>
                    <a:pt x="517781" y="1228489"/>
                  </a:lnTo>
                  <a:lnTo>
                    <a:pt x="519909" y="1207210"/>
                  </a:lnTo>
                  <a:lnTo>
                    <a:pt x="521327" y="1228489"/>
                  </a:lnTo>
                  <a:lnTo>
                    <a:pt x="524164" y="1207210"/>
                  </a:lnTo>
                  <a:lnTo>
                    <a:pt x="524874" y="1228489"/>
                  </a:lnTo>
                  <a:lnTo>
                    <a:pt x="527711" y="1207210"/>
                  </a:lnTo>
                  <a:lnTo>
                    <a:pt x="528420" y="1228489"/>
                  </a:lnTo>
                  <a:lnTo>
                    <a:pt x="531967" y="1207210"/>
                  </a:lnTo>
                  <a:lnTo>
                    <a:pt x="531967" y="1228489"/>
                  </a:lnTo>
                  <a:lnTo>
                    <a:pt x="535513" y="1207210"/>
                  </a:lnTo>
                  <a:lnTo>
                    <a:pt x="539059" y="1228489"/>
                  </a:lnTo>
                  <a:lnTo>
                    <a:pt x="539769" y="1185931"/>
                  </a:lnTo>
                  <a:lnTo>
                    <a:pt x="542606" y="1207210"/>
                  </a:lnTo>
                  <a:lnTo>
                    <a:pt x="542606" y="1228489"/>
                  </a:lnTo>
                  <a:lnTo>
                    <a:pt x="544024" y="1207210"/>
                  </a:lnTo>
                  <a:lnTo>
                    <a:pt x="546152" y="1228489"/>
                  </a:lnTo>
                  <a:lnTo>
                    <a:pt x="547571" y="1207210"/>
                  </a:lnTo>
                  <a:lnTo>
                    <a:pt x="549699" y="1228489"/>
                  </a:lnTo>
                  <a:lnTo>
                    <a:pt x="551827" y="1207210"/>
                  </a:lnTo>
                  <a:lnTo>
                    <a:pt x="555373" y="1185931"/>
                  </a:lnTo>
                  <a:lnTo>
                    <a:pt x="556792" y="1207210"/>
                  </a:lnTo>
                  <a:lnTo>
                    <a:pt x="559629" y="1163943"/>
                  </a:lnTo>
                  <a:lnTo>
                    <a:pt x="563175" y="1142665"/>
                  </a:lnTo>
                  <a:lnTo>
                    <a:pt x="563175" y="1163943"/>
                  </a:lnTo>
                  <a:lnTo>
                    <a:pt x="563885" y="1185931"/>
                  </a:lnTo>
                  <a:lnTo>
                    <a:pt x="566722" y="1207210"/>
                  </a:lnTo>
                  <a:lnTo>
                    <a:pt x="567431" y="1185931"/>
                  </a:lnTo>
                  <a:lnTo>
                    <a:pt x="570977" y="1207210"/>
                  </a:lnTo>
                  <a:lnTo>
                    <a:pt x="570977" y="1185931"/>
                  </a:lnTo>
                  <a:lnTo>
                    <a:pt x="574524" y="1207210"/>
                  </a:lnTo>
                  <a:lnTo>
                    <a:pt x="575233" y="1185931"/>
                  </a:lnTo>
                  <a:lnTo>
                    <a:pt x="578070" y="1207210"/>
                  </a:lnTo>
                  <a:lnTo>
                    <a:pt x="579489" y="1185931"/>
                  </a:lnTo>
                  <a:lnTo>
                    <a:pt x="581617" y="1207210"/>
                  </a:lnTo>
                  <a:lnTo>
                    <a:pt x="583035" y="1185931"/>
                  </a:lnTo>
                  <a:lnTo>
                    <a:pt x="585163" y="1207210"/>
                  </a:lnTo>
                  <a:lnTo>
                    <a:pt x="587291" y="1185931"/>
                  </a:lnTo>
                  <a:lnTo>
                    <a:pt x="588710" y="1207210"/>
                  </a:lnTo>
                  <a:lnTo>
                    <a:pt x="590838" y="1185931"/>
                  </a:lnTo>
                  <a:lnTo>
                    <a:pt x="592965" y="1207210"/>
                  </a:lnTo>
                  <a:lnTo>
                    <a:pt x="595093" y="1185931"/>
                  </a:lnTo>
                  <a:lnTo>
                    <a:pt x="596512" y="1207210"/>
                  </a:lnTo>
                  <a:lnTo>
                    <a:pt x="598640" y="1163943"/>
                  </a:lnTo>
                  <a:lnTo>
                    <a:pt x="600058" y="1185931"/>
                  </a:lnTo>
                  <a:lnTo>
                    <a:pt x="600058" y="1207210"/>
                  </a:lnTo>
                  <a:lnTo>
                    <a:pt x="602896" y="1163943"/>
                  </a:lnTo>
                  <a:lnTo>
                    <a:pt x="606442" y="1185931"/>
                  </a:lnTo>
                  <a:lnTo>
                    <a:pt x="606442" y="1207210"/>
                  </a:lnTo>
                  <a:lnTo>
                    <a:pt x="606442" y="1185931"/>
                  </a:lnTo>
                  <a:lnTo>
                    <a:pt x="607151" y="1207210"/>
                  </a:lnTo>
                  <a:lnTo>
                    <a:pt x="610698" y="1185931"/>
                  </a:lnTo>
                  <a:lnTo>
                    <a:pt x="610698" y="1207210"/>
                  </a:lnTo>
                  <a:lnTo>
                    <a:pt x="614953" y="1185931"/>
                  </a:lnTo>
                  <a:lnTo>
                    <a:pt x="614953" y="1207210"/>
                  </a:lnTo>
                  <a:lnTo>
                    <a:pt x="618500" y="1185931"/>
                  </a:lnTo>
                  <a:lnTo>
                    <a:pt x="618500" y="1207210"/>
                  </a:lnTo>
                  <a:lnTo>
                    <a:pt x="622756" y="1185931"/>
                  </a:lnTo>
                  <a:lnTo>
                    <a:pt x="622756" y="1207210"/>
                  </a:lnTo>
                  <a:lnTo>
                    <a:pt x="626302" y="1185931"/>
                  </a:lnTo>
                  <a:lnTo>
                    <a:pt x="627721" y="1207210"/>
                  </a:lnTo>
                  <a:lnTo>
                    <a:pt x="630558" y="1185931"/>
                  </a:lnTo>
                  <a:lnTo>
                    <a:pt x="631267" y="1207210"/>
                  </a:lnTo>
                  <a:lnTo>
                    <a:pt x="634104" y="1185931"/>
                  </a:lnTo>
                  <a:lnTo>
                    <a:pt x="635523" y="1207210"/>
                  </a:lnTo>
                  <a:lnTo>
                    <a:pt x="638360" y="1163943"/>
                  </a:lnTo>
                  <a:lnTo>
                    <a:pt x="639069" y="1185931"/>
                  </a:lnTo>
                  <a:lnTo>
                    <a:pt x="639069" y="1207210"/>
                  </a:lnTo>
                  <a:lnTo>
                    <a:pt x="641906" y="1185931"/>
                  </a:lnTo>
                  <a:lnTo>
                    <a:pt x="642616" y="1207210"/>
                  </a:lnTo>
                  <a:lnTo>
                    <a:pt x="646162" y="1185931"/>
                  </a:lnTo>
                  <a:lnTo>
                    <a:pt x="646871" y="1207210"/>
                  </a:lnTo>
                  <a:lnTo>
                    <a:pt x="650418" y="1185931"/>
                  </a:lnTo>
                  <a:lnTo>
                    <a:pt x="653964" y="1163943"/>
                  </a:lnTo>
                  <a:lnTo>
                    <a:pt x="653964" y="1185931"/>
                  </a:lnTo>
                  <a:lnTo>
                    <a:pt x="658220" y="1142665"/>
                  </a:lnTo>
                  <a:lnTo>
                    <a:pt x="658220" y="1163943"/>
                  </a:lnTo>
                  <a:lnTo>
                    <a:pt x="658220" y="1185931"/>
                  </a:lnTo>
                  <a:lnTo>
                    <a:pt x="661767" y="1163943"/>
                  </a:lnTo>
                  <a:lnTo>
                    <a:pt x="661767" y="1185931"/>
                  </a:lnTo>
                  <a:lnTo>
                    <a:pt x="666022" y="1163943"/>
                  </a:lnTo>
                  <a:lnTo>
                    <a:pt x="666022" y="1185931"/>
                  </a:lnTo>
                  <a:lnTo>
                    <a:pt x="669569" y="1163943"/>
                  </a:lnTo>
                  <a:lnTo>
                    <a:pt x="669569" y="1185931"/>
                  </a:lnTo>
                  <a:lnTo>
                    <a:pt x="673824" y="1163943"/>
                  </a:lnTo>
                  <a:lnTo>
                    <a:pt x="674534" y="1185931"/>
                  </a:lnTo>
                  <a:lnTo>
                    <a:pt x="677371" y="1163943"/>
                  </a:lnTo>
                  <a:lnTo>
                    <a:pt x="678080" y="1185931"/>
                  </a:lnTo>
                  <a:lnTo>
                    <a:pt x="681627" y="1163943"/>
                  </a:lnTo>
                  <a:lnTo>
                    <a:pt x="681627" y="1185931"/>
                  </a:lnTo>
                  <a:lnTo>
                    <a:pt x="685882" y="1163943"/>
                  </a:lnTo>
                  <a:lnTo>
                    <a:pt x="685882" y="1185931"/>
                  </a:lnTo>
                  <a:lnTo>
                    <a:pt x="689429" y="1163943"/>
                  </a:lnTo>
                  <a:lnTo>
                    <a:pt x="690847" y="1185931"/>
                  </a:lnTo>
                  <a:lnTo>
                    <a:pt x="693685" y="1163943"/>
                  </a:lnTo>
                  <a:lnTo>
                    <a:pt x="694394" y="1185931"/>
                  </a:lnTo>
                  <a:lnTo>
                    <a:pt x="697231" y="1142665"/>
                  </a:lnTo>
                  <a:lnTo>
                    <a:pt x="697940" y="1163943"/>
                  </a:lnTo>
                  <a:lnTo>
                    <a:pt x="697940" y="1185931"/>
                  </a:lnTo>
                  <a:lnTo>
                    <a:pt x="701487" y="1142665"/>
                  </a:lnTo>
                  <a:lnTo>
                    <a:pt x="701487" y="1163943"/>
                  </a:lnTo>
                  <a:lnTo>
                    <a:pt x="701487" y="1185931"/>
                  </a:lnTo>
                  <a:lnTo>
                    <a:pt x="705033" y="1163943"/>
                  </a:lnTo>
                  <a:lnTo>
                    <a:pt x="705033" y="1185931"/>
                  </a:lnTo>
                  <a:lnTo>
                    <a:pt x="709289" y="1163943"/>
                  </a:lnTo>
                  <a:lnTo>
                    <a:pt x="711417" y="1185931"/>
                  </a:lnTo>
                  <a:lnTo>
                    <a:pt x="712835" y="1163943"/>
                  </a:lnTo>
                  <a:lnTo>
                    <a:pt x="715673" y="1185931"/>
                  </a:lnTo>
                  <a:lnTo>
                    <a:pt x="717091" y="1163943"/>
                  </a:lnTo>
                  <a:lnTo>
                    <a:pt x="719219" y="1185931"/>
                  </a:lnTo>
                  <a:lnTo>
                    <a:pt x="720638" y="1163943"/>
                  </a:lnTo>
                  <a:lnTo>
                    <a:pt x="722765" y="1185931"/>
                  </a:lnTo>
                  <a:lnTo>
                    <a:pt x="724893" y="1163943"/>
                  </a:lnTo>
                  <a:lnTo>
                    <a:pt x="726312" y="1185931"/>
                  </a:lnTo>
                  <a:lnTo>
                    <a:pt x="729149" y="1163943"/>
                  </a:lnTo>
                  <a:lnTo>
                    <a:pt x="729858" y="1185931"/>
                  </a:lnTo>
                  <a:lnTo>
                    <a:pt x="732695" y="1163943"/>
                  </a:lnTo>
                  <a:lnTo>
                    <a:pt x="733405" y="1185931"/>
                  </a:lnTo>
                  <a:lnTo>
                    <a:pt x="736951" y="1142665"/>
                  </a:lnTo>
                  <a:lnTo>
                    <a:pt x="739788" y="1163943"/>
                  </a:lnTo>
                  <a:lnTo>
                    <a:pt x="739788" y="1185931"/>
                  </a:lnTo>
                  <a:lnTo>
                    <a:pt x="740498" y="1163943"/>
                  </a:lnTo>
                  <a:lnTo>
                    <a:pt x="744753" y="1142665"/>
                  </a:lnTo>
                  <a:lnTo>
                    <a:pt x="744753" y="1163943"/>
                  </a:lnTo>
                  <a:lnTo>
                    <a:pt x="746881" y="1185931"/>
                  </a:lnTo>
                  <a:lnTo>
                    <a:pt x="748300" y="1163943"/>
                  </a:lnTo>
                  <a:lnTo>
                    <a:pt x="752556" y="1142665"/>
                  </a:lnTo>
                  <a:lnTo>
                    <a:pt x="755393" y="1163943"/>
                  </a:lnTo>
                  <a:lnTo>
                    <a:pt x="756102" y="1120677"/>
                  </a:lnTo>
                  <a:lnTo>
                    <a:pt x="758939" y="1142665"/>
                  </a:lnTo>
                  <a:lnTo>
                    <a:pt x="758939" y="1163943"/>
                  </a:lnTo>
                  <a:lnTo>
                    <a:pt x="760358" y="1142665"/>
                  </a:lnTo>
                  <a:lnTo>
                    <a:pt x="764613" y="1120677"/>
                  </a:lnTo>
                  <a:lnTo>
                    <a:pt x="764613" y="1142665"/>
                  </a:lnTo>
                  <a:lnTo>
                    <a:pt x="766032" y="1163943"/>
                  </a:lnTo>
                  <a:lnTo>
                    <a:pt x="768160" y="1142665"/>
                  </a:lnTo>
                  <a:lnTo>
                    <a:pt x="772416" y="1120677"/>
                  </a:lnTo>
                  <a:lnTo>
                    <a:pt x="773125" y="1142665"/>
                  </a:lnTo>
                  <a:lnTo>
                    <a:pt x="773125" y="1163943"/>
                  </a:lnTo>
                  <a:lnTo>
                    <a:pt x="775962" y="1142665"/>
                  </a:lnTo>
                  <a:lnTo>
                    <a:pt x="780218" y="1163943"/>
                  </a:lnTo>
                  <a:lnTo>
                    <a:pt x="780218" y="1142665"/>
                  </a:lnTo>
                  <a:lnTo>
                    <a:pt x="783764" y="1163943"/>
                  </a:lnTo>
                  <a:lnTo>
                    <a:pt x="783764" y="1142665"/>
                  </a:lnTo>
                  <a:lnTo>
                    <a:pt x="787311" y="1163943"/>
                  </a:lnTo>
                  <a:lnTo>
                    <a:pt x="788020" y="1142665"/>
                  </a:lnTo>
                  <a:lnTo>
                    <a:pt x="790857" y="1163943"/>
                  </a:lnTo>
                  <a:lnTo>
                    <a:pt x="791566" y="1142665"/>
                  </a:lnTo>
                  <a:lnTo>
                    <a:pt x="794404" y="1163943"/>
                  </a:lnTo>
                  <a:lnTo>
                    <a:pt x="795822" y="1120677"/>
                  </a:lnTo>
                  <a:lnTo>
                    <a:pt x="797950" y="1142665"/>
                  </a:lnTo>
                  <a:lnTo>
                    <a:pt x="798659" y="1163943"/>
                  </a:lnTo>
                  <a:lnTo>
                    <a:pt x="800078" y="1120677"/>
                  </a:lnTo>
                  <a:lnTo>
                    <a:pt x="802206" y="1142665"/>
                  </a:lnTo>
                  <a:lnTo>
                    <a:pt x="802206" y="1163943"/>
                  </a:lnTo>
                  <a:lnTo>
                    <a:pt x="803624" y="1142665"/>
                  </a:lnTo>
                  <a:lnTo>
                    <a:pt x="805752" y="1163943"/>
                  </a:lnTo>
                  <a:lnTo>
                    <a:pt x="807880" y="1142665"/>
                  </a:lnTo>
                  <a:lnTo>
                    <a:pt x="809299" y="1163943"/>
                  </a:lnTo>
                  <a:lnTo>
                    <a:pt x="811427" y="1142665"/>
                  </a:lnTo>
                  <a:lnTo>
                    <a:pt x="812845" y="1163943"/>
                  </a:lnTo>
                  <a:lnTo>
                    <a:pt x="815682" y="1142665"/>
                  </a:lnTo>
                  <a:lnTo>
                    <a:pt x="816392" y="1163943"/>
                  </a:lnTo>
                  <a:lnTo>
                    <a:pt x="819229" y="1142665"/>
                  </a:lnTo>
                  <a:lnTo>
                    <a:pt x="819938" y="1163943"/>
                  </a:lnTo>
                  <a:lnTo>
                    <a:pt x="823485" y="1142665"/>
                  </a:lnTo>
                  <a:lnTo>
                    <a:pt x="826322" y="1163943"/>
                  </a:lnTo>
                  <a:lnTo>
                    <a:pt x="827031" y="1142665"/>
                  </a:lnTo>
                  <a:lnTo>
                    <a:pt x="831287" y="1120677"/>
                  </a:lnTo>
                  <a:lnTo>
                    <a:pt x="833415" y="1142665"/>
                  </a:lnTo>
                  <a:lnTo>
                    <a:pt x="834124" y="1163943"/>
                  </a:lnTo>
                  <a:lnTo>
                    <a:pt x="835542" y="1120677"/>
                  </a:lnTo>
                  <a:lnTo>
                    <a:pt x="837670" y="1142665"/>
                  </a:lnTo>
                  <a:lnTo>
                    <a:pt x="837670" y="1163943"/>
                  </a:lnTo>
                  <a:lnTo>
                    <a:pt x="839089" y="1142665"/>
                  </a:lnTo>
                  <a:lnTo>
                    <a:pt x="841217" y="1163943"/>
                  </a:lnTo>
                  <a:lnTo>
                    <a:pt x="843345" y="1142665"/>
                  </a:lnTo>
                  <a:lnTo>
                    <a:pt x="846891" y="1120677"/>
                  </a:lnTo>
                  <a:lnTo>
                    <a:pt x="851147" y="1142665"/>
                  </a:lnTo>
                  <a:lnTo>
                    <a:pt x="851147" y="1120677"/>
                  </a:lnTo>
                  <a:lnTo>
                    <a:pt x="854693" y="1142665"/>
                  </a:lnTo>
                  <a:lnTo>
                    <a:pt x="854693" y="1099398"/>
                  </a:lnTo>
                  <a:lnTo>
                    <a:pt x="858240" y="1120677"/>
                  </a:lnTo>
                  <a:lnTo>
                    <a:pt x="858240" y="1142665"/>
                  </a:lnTo>
                  <a:lnTo>
                    <a:pt x="858949" y="1120677"/>
                  </a:lnTo>
                  <a:lnTo>
                    <a:pt x="861786" y="1142665"/>
                  </a:lnTo>
                  <a:lnTo>
                    <a:pt x="862495" y="1120677"/>
                  </a:lnTo>
                  <a:lnTo>
                    <a:pt x="865333" y="1142665"/>
                  </a:lnTo>
                  <a:lnTo>
                    <a:pt x="866751" y="1120677"/>
                  </a:lnTo>
                  <a:lnTo>
                    <a:pt x="869588" y="1142665"/>
                  </a:lnTo>
                  <a:lnTo>
                    <a:pt x="871007" y="1120677"/>
                  </a:lnTo>
                  <a:lnTo>
                    <a:pt x="873135" y="1142665"/>
                  </a:lnTo>
                  <a:lnTo>
                    <a:pt x="874553" y="1120677"/>
                  </a:lnTo>
                  <a:lnTo>
                    <a:pt x="876681" y="1142665"/>
                  </a:lnTo>
                  <a:lnTo>
                    <a:pt x="878809" y="1120677"/>
                  </a:lnTo>
                  <a:lnTo>
                    <a:pt x="880228" y="1142665"/>
                  </a:lnTo>
                  <a:lnTo>
                    <a:pt x="882356" y="1120677"/>
                  </a:lnTo>
                  <a:lnTo>
                    <a:pt x="883774" y="1142665"/>
                  </a:lnTo>
                  <a:lnTo>
                    <a:pt x="886611" y="1120677"/>
                  </a:lnTo>
                  <a:lnTo>
                    <a:pt x="887321" y="1142665"/>
                  </a:lnTo>
                  <a:lnTo>
                    <a:pt x="890158" y="1120677"/>
                  </a:lnTo>
                  <a:lnTo>
                    <a:pt x="893704" y="1142665"/>
                  </a:lnTo>
                  <a:lnTo>
                    <a:pt x="894413" y="1099398"/>
                  </a:lnTo>
                  <a:lnTo>
                    <a:pt x="897251" y="1120677"/>
                  </a:lnTo>
                  <a:lnTo>
                    <a:pt x="897251" y="1142665"/>
                  </a:lnTo>
                  <a:lnTo>
                    <a:pt x="897960" y="1099398"/>
                  </a:lnTo>
                  <a:lnTo>
                    <a:pt x="900797" y="1120677"/>
                  </a:lnTo>
                  <a:lnTo>
                    <a:pt x="900797" y="1142665"/>
                  </a:lnTo>
                  <a:lnTo>
                    <a:pt x="902216" y="1120677"/>
                  </a:lnTo>
                  <a:lnTo>
                    <a:pt x="904344" y="1142665"/>
                  </a:lnTo>
                  <a:lnTo>
                    <a:pt x="906471" y="1120677"/>
                  </a:lnTo>
                  <a:lnTo>
                    <a:pt x="910018" y="1099398"/>
                  </a:lnTo>
                  <a:lnTo>
                    <a:pt x="910018" y="1120677"/>
                  </a:lnTo>
                  <a:lnTo>
                    <a:pt x="913564" y="1142665"/>
                  </a:lnTo>
                  <a:lnTo>
                    <a:pt x="914274" y="1120677"/>
                  </a:lnTo>
                  <a:lnTo>
                    <a:pt x="917111" y="1142665"/>
                  </a:lnTo>
                  <a:lnTo>
                    <a:pt x="917820" y="1120677"/>
                  </a:lnTo>
                  <a:lnTo>
                    <a:pt x="920657" y="1142665"/>
                  </a:lnTo>
                  <a:lnTo>
                    <a:pt x="922076" y="1120677"/>
                  </a:lnTo>
                  <a:lnTo>
                    <a:pt x="924913" y="1142665"/>
                  </a:lnTo>
                  <a:lnTo>
                    <a:pt x="925622" y="1120677"/>
                  </a:lnTo>
                  <a:lnTo>
                    <a:pt x="928459" y="1142665"/>
                  </a:lnTo>
                  <a:lnTo>
                    <a:pt x="929878" y="1120677"/>
                  </a:lnTo>
                  <a:lnTo>
                    <a:pt x="932006" y="1142665"/>
                  </a:lnTo>
                  <a:lnTo>
                    <a:pt x="933424" y="1099398"/>
                  </a:lnTo>
                  <a:lnTo>
                    <a:pt x="935552" y="1120677"/>
                  </a:lnTo>
                  <a:lnTo>
                    <a:pt x="935552" y="1142665"/>
                  </a:lnTo>
                  <a:lnTo>
                    <a:pt x="937680" y="1120677"/>
                  </a:lnTo>
                  <a:lnTo>
                    <a:pt x="939099" y="1142665"/>
                  </a:lnTo>
                  <a:lnTo>
                    <a:pt x="941936" y="1120677"/>
                  </a:lnTo>
                  <a:lnTo>
                    <a:pt x="943354" y="1142665"/>
                  </a:lnTo>
                  <a:lnTo>
                    <a:pt x="945482" y="1120677"/>
                  </a:lnTo>
                  <a:lnTo>
                    <a:pt x="949738" y="1099398"/>
                  </a:lnTo>
                  <a:lnTo>
                    <a:pt x="950447" y="1120677"/>
                  </a:lnTo>
                  <a:lnTo>
                    <a:pt x="953284" y="1078119"/>
                  </a:lnTo>
                  <a:lnTo>
                    <a:pt x="953994" y="1099398"/>
                  </a:lnTo>
                  <a:lnTo>
                    <a:pt x="953994" y="1120677"/>
                  </a:lnTo>
                  <a:lnTo>
                    <a:pt x="957540" y="1099398"/>
                  </a:lnTo>
                  <a:lnTo>
                    <a:pt x="957540" y="1120677"/>
                  </a:lnTo>
                  <a:lnTo>
                    <a:pt x="961087" y="1099398"/>
                  </a:lnTo>
                  <a:lnTo>
                    <a:pt x="961087" y="1120677"/>
                  </a:lnTo>
                  <a:lnTo>
                    <a:pt x="965342" y="1099398"/>
                  </a:lnTo>
                  <a:lnTo>
                    <a:pt x="965342" y="1120677"/>
                  </a:lnTo>
                  <a:lnTo>
                    <a:pt x="968889" y="1099398"/>
                  </a:lnTo>
                  <a:lnTo>
                    <a:pt x="969598" y="1120677"/>
                  </a:lnTo>
                  <a:lnTo>
                    <a:pt x="973145" y="1099398"/>
                  </a:lnTo>
                  <a:lnTo>
                    <a:pt x="973145" y="1120677"/>
                  </a:lnTo>
                  <a:lnTo>
                    <a:pt x="977400" y="1099398"/>
                  </a:lnTo>
                  <a:lnTo>
                    <a:pt x="977400" y="1120677"/>
                  </a:lnTo>
                  <a:lnTo>
                    <a:pt x="980947" y="1099398"/>
                  </a:lnTo>
                  <a:lnTo>
                    <a:pt x="980947" y="1120677"/>
                  </a:lnTo>
                  <a:lnTo>
                    <a:pt x="985203" y="1099398"/>
                  </a:lnTo>
                  <a:lnTo>
                    <a:pt x="985203" y="1120677"/>
                  </a:lnTo>
                  <a:lnTo>
                    <a:pt x="988749" y="1099398"/>
                  </a:lnTo>
                  <a:lnTo>
                    <a:pt x="988749" y="1120677"/>
                  </a:lnTo>
                  <a:lnTo>
                    <a:pt x="993005" y="1078119"/>
                  </a:lnTo>
                  <a:lnTo>
                    <a:pt x="993005" y="1099398"/>
                  </a:lnTo>
                  <a:lnTo>
                    <a:pt x="993005" y="1120677"/>
                  </a:lnTo>
                  <a:lnTo>
                    <a:pt x="996551" y="1078119"/>
                  </a:lnTo>
                  <a:lnTo>
                    <a:pt x="996551" y="1099398"/>
                  </a:lnTo>
                  <a:lnTo>
                    <a:pt x="997260" y="1120677"/>
                  </a:lnTo>
                  <a:lnTo>
                    <a:pt x="1000807" y="1099398"/>
                  </a:lnTo>
                  <a:lnTo>
                    <a:pt x="1000807" y="1120677"/>
                  </a:lnTo>
                  <a:lnTo>
                    <a:pt x="1004353" y="1099398"/>
                  </a:lnTo>
                  <a:lnTo>
                    <a:pt x="1005063" y="1120677"/>
                  </a:lnTo>
                  <a:lnTo>
                    <a:pt x="1008609" y="1099398"/>
                  </a:lnTo>
                  <a:lnTo>
                    <a:pt x="1008609" y="1120677"/>
                  </a:lnTo>
                  <a:lnTo>
                    <a:pt x="1012865" y="1099398"/>
                  </a:lnTo>
                  <a:lnTo>
                    <a:pt x="1013574" y="1120677"/>
                  </a:lnTo>
                  <a:lnTo>
                    <a:pt x="1016411" y="1099398"/>
                  </a:lnTo>
                  <a:lnTo>
                    <a:pt x="1017121" y="1120677"/>
                  </a:lnTo>
                  <a:lnTo>
                    <a:pt x="1020667" y="1099398"/>
                  </a:lnTo>
                  <a:lnTo>
                    <a:pt x="1020667" y="1120677"/>
                  </a:lnTo>
                  <a:lnTo>
                    <a:pt x="1024213" y="1099398"/>
                  </a:lnTo>
                  <a:lnTo>
                    <a:pt x="1024213" y="1120677"/>
                  </a:lnTo>
                  <a:lnTo>
                    <a:pt x="1028469" y="1099398"/>
                  </a:lnTo>
                  <a:lnTo>
                    <a:pt x="1029888" y="1120677"/>
                  </a:lnTo>
                  <a:lnTo>
                    <a:pt x="1032016" y="1078119"/>
                  </a:lnTo>
                  <a:lnTo>
                    <a:pt x="1033434" y="1099398"/>
                  </a:lnTo>
                  <a:lnTo>
                    <a:pt x="1033434" y="1120677"/>
                  </a:lnTo>
                  <a:lnTo>
                    <a:pt x="1036271" y="1099398"/>
                  </a:lnTo>
                  <a:lnTo>
                    <a:pt x="1036981" y="1120677"/>
                  </a:lnTo>
                  <a:lnTo>
                    <a:pt x="1039818" y="1099398"/>
                  </a:lnTo>
                  <a:lnTo>
                    <a:pt x="1041236" y="1120677"/>
                  </a:lnTo>
                  <a:lnTo>
                    <a:pt x="1044074" y="1099398"/>
                  </a:lnTo>
                  <a:lnTo>
                    <a:pt x="1048329" y="1078119"/>
                  </a:lnTo>
                  <a:lnTo>
                    <a:pt x="1048329" y="1099398"/>
                  </a:lnTo>
                  <a:lnTo>
                    <a:pt x="1051876" y="1056131"/>
                  </a:lnTo>
                  <a:lnTo>
                    <a:pt x="1054713" y="1078119"/>
                  </a:lnTo>
                  <a:lnTo>
                    <a:pt x="1054713" y="1099398"/>
                  </a:lnTo>
                  <a:lnTo>
                    <a:pt x="1056131" y="1078119"/>
                  </a:lnTo>
                  <a:lnTo>
                    <a:pt x="1058969" y="1099398"/>
                  </a:lnTo>
                  <a:lnTo>
                    <a:pt x="1059678" y="1078119"/>
                  </a:lnTo>
                  <a:lnTo>
                    <a:pt x="1062515" y="1099398"/>
                  </a:lnTo>
                  <a:lnTo>
                    <a:pt x="1063934" y="1078119"/>
                  </a:lnTo>
                  <a:lnTo>
                    <a:pt x="1066061" y="1099398"/>
                  </a:lnTo>
                  <a:lnTo>
                    <a:pt x="1067480" y="1078119"/>
                  </a:lnTo>
                  <a:lnTo>
                    <a:pt x="1069608" y="1099398"/>
                  </a:lnTo>
                  <a:lnTo>
                    <a:pt x="1071736" y="1078119"/>
                  </a:lnTo>
                  <a:lnTo>
                    <a:pt x="1073154" y="1099398"/>
                  </a:lnTo>
                  <a:lnTo>
                    <a:pt x="1075282" y="1078119"/>
                  </a:lnTo>
                  <a:lnTo>
                    <a:pt x="1076701" y="1099398"/>
                  </a:lnTo>
                  <a:lnTo>
                    <a:pt x="1079538" y="1078119"/>
                  </a:lnTo>
                  <a:lnTo>
                    <a:pt x="1080247" y="1099398"/>
                  </a:lnTo>
                  <a:lnTo>
                    <a:pt x="1083794" y="1078119"/>
                  </a:lnTo>
                  <a:lnTo>
                    <a:pt x="1084503" y="1099398"/>
                  </a:lnTo>
                  <a:lnTo>
                    <a:pt x="1087340" y="1078119"/>
                  </a:lnTo>
                  <a:lnTo>
                    <a:pt x="1090887" y="1099398"/>
                  </a:lnTo>
                  <a:lnTo>
                    <a:pt x="1091596" y="1056131"/>
                  </a:lnTo>
                  <a:lnTo>
                    <a:pt x="1094433" y="1078119"/>
                  </a:lnTo>
                  <a:lnTo>
                    <a:pt x="1094433" y="1099398"/>
                  </a:lnTo>
                  <a:lnTo>
                    <a:pt x="1095142" y="1056131"/>
                  </a:lnTo>
                  <a:lnTo>
                    <a:pt x="1097980" y="1078119"/>
                  </a:lnTo>
                  <a:lnTo>
                    <a:pt x="1097980" y="1099398"/>
                  </a:lnTo>
                  <a:lnTo>
                    <a:pt x="1099398" y="1078119"/>
                  </a:lnTo>
                  <a:lnTo>
                    <a:pt x="1101526" y="1099398"/>
                  </a:lnTo>
                  <a:lnTo>
                    <a:pt x="1102945" y="1078119"/>
                  </a:lnTo>
                  <a:lnTo>
                    <a:pt x="1105072" y="1099398"/>
                  </a:lnTo>
                  <a:lnTo>
                    <a:pt x="1107200" y="1078119"/>
                  </a:lnTo>
                  <a:lnTo>
                    <a:pt x="1108619" y="1099398"/>
                  </a:lnTo>
                  <a:lnTo>
                    <a:pt x="1110747" y="1078119"/>
                  </a:lnTo>
                  <a:lnTo>
                    <a:pt x="1112165" y="1099398"/>
                  </a:lnTo>
                  <a:lnTo>
                    <a:pt x="1115002" y="1078119"/>
                  </a:lnTo>
                  <a:lnTo>
                    <a:pt x="1115712" y="1099398"/>
                  </a:lnTo>
                  <a:lnTo>
                    <a:pt x="1119258" y="1078119"/>
                  </a:lnTo>
                  <a:lnTo>
                    <a:pt x="1122805" y="1099398"/>
                  </a:lnTo>
                  <a:lnTo>
                    <a:pt x="1122805" y="1078119"/>
                  </a:lnTo>
                  <a:lnTo>
                    <a:pt x="1126351" y="1099398"/>
                  </a:lnTo>
                  <a:lnTo>
                    <a:pt x="1127060" y="1078119"/>
                  </a:lnTo>
                  <a:lnTo>
                    <a:pt x="1130607" y="1034853"/>
                  </a:lnTo>
                  <a:lnTo>
                    <a:pt x="1130607" y="1056131"/>
                  </a:lnTo>
                  <a:lnTo>
                    <a:pt x="1130607" y="1078119"/>
                  </a:lnTo>
                  <a:lnTo>
                    <a:pt x="1134863" y="1056131"/>
                  </a:lnTo>
                  <a:lnTo>
                    <a:pt x="1134863" y="1078119"/>
                  </a:lnTo>
                  <a:lnTo>
                    <a:pt x="1138409" y="1099398"/>
                  </a:lnTo>
                  <a:lnTo>
                    <a:pt x="1138409" y="1078119"/>
                  </a:lnTo>
                  <a:lnTo>
                    <a:pt x="1141955" y="1099398"/>
                  </a:lnTo>
                  <a:lnTo>
                    <a:pt x="1142665" y="1078119"/>
                  </a:lnTo>
                  <a:lnTo>
                    <a:pt x="1146211" y="1056131"/>
                  </a:lnTo>
                  <a:lnTo>
                    <a:pt x="1149758" y="1078119"/>
                  </a:lnTo>
                  <a:lnTo>
                    <a:pt x="1150467" y="1034853"/>
                  </a:lnTo>
                  <a:lnTo>
                    <a:pt x="1154723" y="1012865"/>
                  </a:lnTo>
                  <a:lnTo>
                    <a:pt x="1154723" y="1034853"/>
                  </a:lnTo>
                  <a:lnTo>
                    <a:pt x="1158269" y="1056131"/>
                  </a:lnTo>
                  <a:lnTo>
                    <a:pt x="1158269" y="1078119"/>
                  </a:lnTo>
                  <a:lnTo>
                    <a:pt x="1158269" y="1056131"/>
                  </a:lnTo>
                  <a:lnTo>
                    <a:pt x="1161816" y="1078119"/>
                  </a:lnTo>
                  <a:lnTo>
                    <a:pt x="1162525" y="1056131"/>
                  </a:lnTo>
                  <a:lnTo>
                    <a:pt x="1166071" y="1078119"/>
                  </a:lnTo>
                  <a:lnTo>
                    <a:pt x="1166071" y="1056131"/>
                  </a:lnTo>
                  <a:lnTo>
                    <a:pt x="1170327" y="1078119"/>
                  </a:lnTo>
                  <a:lnTo>
                    <a:pt x="1170327" y="1056131"/>
                  </a:lnTo>
                  <a:lnTo>
                    <a:pt x="1173164" y="1078119"/>
                  </a:lnTo>
                  <a:lnTo>
                    <a:pt x="1173873" y="1056131"/>
                  </a:lnTo>
                  <a:lnTo>
                    <a:pt x="1176711" y="1078119"/>
                  </a:lnTo>
                  <a:lnTo>
                    <a:pt x="1178129" y="1056131"/>
                  </a:lnTo>
                  <a:lnTo>
                    <a:pt x="1180966" y="1078119"/>
                  </a:lnTo>
                  <a:lnTo>
                    <a:pt x="1181676" y="1056131"/>
                  </a:lnTo>
                  <a:lnTo>
                    <a:pt x="1184513" y="1078119"/>
                  </a:lnTo>
                  <a:lnTo>
                    <a:pt x="1185931" y="1056131"/>
                  </a:lnTo>
                  <a:lnTo>
                    <a:pt x="1188059" y="1078119"/>
                  </a:lnTo>
                  <a:lnTo>
                    <a:pt x="1190187" y="1034853"/>
                  </a:lnTo>
                  <a:lnTo>
                    <a:pt x="1191606" y="1056131"/>
                  </a:lnTo>
                  <a:lnTo>
                    <a:pt x="1191606" y="1078119"/>
                  </a:lnTo>
                  <a:lnTo>
                    <a:pt x="1193734" y="1034853"/>
                  </a:lnTo>
                  <a:lnTo>
                    <a:pt x="1195152" y="1056131"/>
                  </a:lnTo>
                  <a:lnTo>
                    <a:pt x="1195152" y="1078119"/>
                  </a:lnTo>
                  <a:lnTo>
                    <a:pt x="1197989" y="1056131"/>
                  </a:lnTo>
                  <a:lnTo>
                    <a:pt x="1198699" y="1078119"/>
                  </a:lnTo>
                  <a:lnTo>
                    <a:pt x="1201536" y="1056131"/>
                  </a:lnTo>
                  <a:lnTo>
                    <a:pt x="1202245" y="1078119"/>
                  </a:lnTo>
                  <a:lnTo>
                    <a:pt x="1205792" y="1056131"/>
                  </a:lnTo>
                  <a:lnTo>
                    <a:pt x="1205792" y="1078119"/>
                  </a:lnTo>
                  <a:lnTo>
                    <a:pt x="1209338" y="1056131"/>
                  </a:lnTo>
                  <a:lnTo>
                    <a:pt x="1209338" y="1078119"/>
                  </a:lnTo>
                  <a:lnTo>
                    <a:pt x="1213594" y="1056131"/>
                  </a:lnTo>
                  <a:lnTo>
                    <a:pt x="1213594" y="1078119"/>
                  </a:lnTo>
                  <a:lnTo>
                    <a:pt x="1217140" y="1056131"/>
                  </a:lnTo>
                  <a:lnTo>
                    <a:pt x="1217849" y="1078119"/>
                  </a:lnTo>
                  <a:lnTo>
                    <a:pt x="1221396" y="1056131"/>
                  </a:lnTo>
                  <a:lnTo>
                    <a:pt x="1221396" y="1078119"/>
                  </a:lnTo>
                  <a:lnTo>
                    <a:pt x="1225652" y="1056131"/>
                  </a:lnTo>
                  <a:lnTo>
                    <a:pt x="1227779" y="1078119"/>
                  </a:lnTo>
                  <a:lnTo>
                    <a:pt x="1229198" y="1034853"/>
                  </a:lnTo>
                  <a:lnTo>
                    <a:pt x="1231326" y="1056131"/>
                  </a:lnTo>
                  <a:lnTo>
                    <a:pt x="1231326" y="1078119"/>
                  </a:lnTo>
                  <a:lnTo>
                    <a:pt x="1233454" y="1056131"/>
                  </a:lnTo>
                  <a:lnTo>
                    <a:pt x="1234872" y="1078119"/>
                  </a:lnTo>
                  <a:lnTo>
                    <a:pt x="1237000" y="1056131"/>
                  </a:lnTo>
                  <a:lnTo>
                    <a:pt x="1239128" y="1078119"/>
                  </a:lnTo>
                  <a:lnTo>
                    <a:pt x="1241256" y="1056131"/>
                  </a:lnTo>
                  <a:lnTo>
                    <a:pt x="1244802" y="1034853"/>
                  </a:lnTo>
                  <a:lnTo>
                    <a:pt x="1246221" y="1056131"/>
                  </a:lnTo>
                  <a:lnTo>
                    <a:pt x="1249058" y="1012865"/>
                  </a:lnTo>
                  <a:lnTo>
                    <a:pt x="1249767" y="1034853"/>
                  </a:lnTo>
                  <a:lnTo>
                    <a:pt x="1249767" y="1056131"/>
                  </a:lnTo>
                  <a:lnTo>
                    <a:pt x="1252605" y="1034853"/>
                  </a:lnTo>
                  <a:lnTo>
                    <a:pt x="1256151" y="1056131"/>
                  </a:lnTo>
                  <a:lnTo>
                    <a:pt x="1256860" y="1034853"/>
                  </a:lnTo>
                  <a:lnTo>
                    <a:pt x="1259698" y="1056131"/>
                  </a:lnTo>
                  <a:lnTo>
                    <a:pt x="1261116" y="1034853"/>
                  </a:lnTo>
                  <a:lnTo>
                    <a:pt x="1263244" y="1056131"/>
                  </a:lnTo>
                  <a:lnTo>
                    <a:pt x="1264663" y="1034853"/>
                  </a:lnTo>
                  <a:lnTo>
                    <a:pt x="1266790" y="1056131"/>
                  </a:lnTo>
                  <a:lnTo>
                    <a:pt x="1268918" y="1034853"/>
                  </a:lnTo>
                  <a:lnTo>
                    <a:pt x="1270337" y="1056131"/>
                  </a:lnTo>
                  <a:lnTo>
                    <a:pt x="1272465" y="1034853"/>
                  </a:lnTo>
                  <a:lnTo>
                    <a:pt x="1274593" y="1056131"/>
                  </a:lnTo>
                  <a:lnTo>
                    <a:pt x="1276720" y="1034853"/>
                  </a:lnTo>
                  <a:lnTo>
                    <a:pt x="1280267" y="1012865"/>
                  </a:lnTo>
                  <a:lnTo>
                    <a:pt x="1280267" y="1034853"/>
                  </a:lnTo>
                  <a:lnTo>
                    <a:pt x="1280976" y="1056131"/>
                  </a:lnTo>
                  <a:lnTo>
                    <a:pt x="1284523" y="1034853"/>
                  </a:lnTo>
                  <a:lnTo>
                    <a:pt x="1288069" y="1056131"/>
                  </a:lnTo>
                  <a:lnTo>
                    <a:pt x="1288069" y="1012865"/>
                  </a:lnTo>
                  <a:lnTo>
                    <a:pt x="1291616" y="1034853"/>
                  </a:lnTo>
                  <a:lnTo>
                    <a:pt x="1291616" y="1056131"/>
                  </a:lnTo>
                  <a:lnTo>
                    <a:pt x="1292325" y="1012865"/>
                  </a:lnTo>
                  <a:lnTo>
                    <a:pt x="1295162" y="1034853"/>
                  </a:lnTo>
                  <a:lnTo>
                    <a:pt x="1295162" y="1056131"/>
                  </a:lnTo>
                  <a:lnTo>
                    <a:pt x="1296581" y="1034853"/>
                  </a:lnTo>
                  <a:lnTo>
                    <a:pt x="1298708" y="1056131"/>
                  </a:lnTo>
                  <a:lnTo>
                    <a:pt x="1300127" y="1034853"/>
                  </a:lnTo>
                  <a:lnTo>
                    <a:pt x="1302255" y="1056131"/>
                  </a:lnTo>
                  <a:lnTo>
                    <a:pt x="1304383" y="1034853"/>
                  </a:lnTo>
                  <a:lnTo>
                    <a:pt x="1305801" y="1056131"/>
                  </a:lnTo>
                  <a:lnTo>
                    <a:pt x="1307929" y="1034853"/>
                  </a:lnTo>
                  <a:lnTo>
                    <a:pt x="1310057" y="1056131"/>
                  </a:lnTo>
                  <a:lnTo>
                    <a:pt x="1312185" y="1034853"/>
                  </a:lnTo>
                  <a:lnTo>
                    <a:pt x="1313604" y="1056131"/>
                  </a:lnTo>
                  <a:lnTo>
                    <a:pt x="1315731" y="1034853"/>
                  </a:lnTo>
                  <a:lnTo>
                    <a:pt x="1317150" y="1056131"/>
                  </a:lnTo>
                  <a:lnTo>
                    <a:pt x="1319987" y="1034853"/>
                  </a:lnTo>
                  <a:lnTo>
                    <a:pt x="1320696" y="1056131"/>
                  </a:lnTo>
                  <a:lnTo>
                    <a:pt x="1323534" y="1034853"/>
                  </a:lnTo>
                  <a:lnTo>
                    <a:pt x="1327789" y="991586"/>
                  </a:lnTo>
                  <a:lnTo>
                    <a:pt x="1327789" y="1012865"/>
                  </a:lnTo>
                  <a:lnTo>
                    <a:pt x="1327789" y="1034853"/>
                  </a:lnTo>
                  <a:lnTo>
                    <a:pt x="1330626" y="1056131"/>
                  </a:lnTo>
                  <a:lnTo>
                    <a:pt x="1332045" y="1034853"/>
                  </a:lnTo>
                  <a:lnTo>
                    <a:pt x="1334882" y="1056131"/>
                  </a:lnTo>
                  <a:lnTo>
                    <a:pt x="1335591" y="1034853"/>
                  </a:lnTo>
                  <a:lnTo>
                    <a:pt x="1338429" y="1056131"/>
                  </a:lnTo>
                  <a:lnTo>
                    <a:pt x="1339847" y="1034853"/>
                  </a:lnTo>
                  <a:lnTo>
                    <a:pt x="1343394" y="1012865"/>
                  </a:lnTo>
                  <a:lnTo>
                    <a:pt x="1345522" y="1034853"/>
                  </a:lnTo>
                  <a:lnTo>
                    <a:pt x="1347649" y="991586"/>
                  </a:lnTo>
                  <a:lnTo>
                    <a:pt x="1349777" y="1012865"/>
                  </a:lnTo>
                  <a:lnTo>
                    <a:pt x="1349777" y="1034853"/>
                  </a:lnTo>
                  <a:lnTo>
                    <a:pt x="1351196" y="1012865"/>
                  </a:lnTo>
                  <a:lnTo>
                    <a:pt x="1353324" y="1034853"/>
                  </a:lnTo>
                  <a:lnTo>
                    <a:pt x="1355452" y="1012865"/>
                  </a:lnTo>
                  <a:lnTo>
                    <a:pt x="1356870" y="1034853"/>
                  </a:lnTo>
                  <a:lnTo>
                    <a:pt x="1358998" y="1012865"/>
                  </a:lnTo>
                  <a:lnTo>
                    <a:pt x="1360417" y="1034853"/>
                  </a:lnTo>
                  <a:lnTo>
                    <a:pt x="1363254" y="1012865"/>
                  </a:lnTo>
                  <a:lnTo>
                    <a:pt x="1363963" y="1034853"/>
                  </a:lnTo>
                  <a:lnTo>
                    <a:pt x="1367509" y="1012865"/>
                  </a:lnTo>
                  <a:lnTo>
                    <a:pt x="1367509" y="1034853"/>
                  </a:lnTo>
                  <a:lnTo>
                    <a:pt x="1371056" y="1012865"/>
                  </a:lnTo>
                  <a:lnTo>
                    <a:pt x="1371056" y="1034853"/>
                  </a:lnTo>
                  <a:lnTo>
                    <a:pt x="1375312" y="1012865"/>
                  </a:lnTo>
                  <a:lnTo>
                    <a:pt x="1375312" y="1034853"/>
                  </a:lnTo>
                  <a:lnTo>
                    <a:pt x="1378858" y="1012865"/>
                  </a:lnTo>
                  <a:lnTo>
                    <a:pt x="1378858" y="1034853"/>
                  </a:lnTo>
                  <a:lnTo>
                    <a:pt x="1383114" y="1012865"/>
                  </a:lnTo>
                  <a:lnTo>
                    <a:pt x="1384532" y="1034853"/>
                  </a:lnTo>
                  <a:lnTo>
                    <a:pt x="1386660" y="991586"/>
                  </a:lnTo>
                  <a:lnTo>
                    <a:pt x="1388079" y="1012865"/>
                  </a:lnTo>
                  <a:lnTo>
                    <a:pt x="1388079" y="1034853"/>
                  </a:lnTo>
                  <a:lnTo>
                    <a:pt x="1390916" y="991586"/>
                  </a:lnTo>
                  <a:lnTo>
                    <a:pt x="1391625" y="1012865"/>
                  </a:lnTo>
                  <a:lnTo>
                    <a:pt x="1391625" y="1034853"/>
                  </a:lnTo>
                  <a:lnTo>
                    <a:pt x="1394462" y="1012865"/>
                  </a:lnTo>
                  <a:lnTo>
                    <a:pt x="1395172" y="1034853"/>
                  </a:lnTo>
                  <a:lnTo>
                    <a:pt x="1398718" y="1012865"/>
                  </a:lnTo>
                  <a:lnTo>
                    <a:pt x="1398718" y="1034853"/>
                  </a:lnTo>
                  <a:lnTo>
                    <a:pt x="1402974" y="1012865"/>
                  </a:lnTo>
                  <a:lnTo>
                    <a:pt x="1402974" y="1034853"/>
                  </a:lnTo>
                  <a:lnTo>
                    <a:pt x="1406520" y="1012865"/>
                  </a:lnTo>
                  <a:lnTo>
                    <a:pt x="1406520" y="1034853"/>
                  </a:lnTo>
                  <a:lnTo>
                    <a:pt x="1414323" y="1012865"/>
                  </a:lnTo>
                  <a:lnTo>
                    <a:pt x="1414323" y="1034853"/>
                  </a:lnTo>
                  <a:lnTo>
                    <a:pt x="1418578" y="1012865"/>
                  </a:lnTo>
                  <a:lnTo>
                    <a:pt x="1418578" y="1034853"/>
                  </a:lnTo>
                  <a:lnTo>
                    <a:pt x="1422125" y="1012865"/>
                  </a:lnTo>
                  <a:lnTo>
                    <a:pt x="1422125" y="1034853"/>
                  </a:lnTo>
                  <a:lnTo>
                    <a:pt x="1426381" y="991586"/>
                  </a:lnTo>
                  <a:lnTo>
                    <a:pt x="1426381" y="1012865"/>
                  </a:lnTo>
                  <a:lnTo>
                    <a:pt x="1426381" y="1034853"/>
                  </a:lnTo>
                  <a:lnTo>
                    <a:pt x="1429927" y="1012865"/>
                  </a:lnTo>
                  <a:lnTo>
                    <a:pt x="1430636" y="1034853"/>
                  </a:lnTo>
                  <a:lnTo>
                    <a:pt x="1434183" y="1012865"/>
                  </a:lnTo>
                  <a:lnTo>
                    <a:pt x="1434892" y="1034853"/>
                  </a:lnTo>
                  <a:lnTo>
                    <a:pt x="1438438" y="1012865"/>
                  </a:lnTo>
                  <a:lnTo>
                    <a:pt x="1441985" y="991586"/>
                  </a:lnTo>
                  <a:lnTo>
                    <a:pt x="1441985" y="1012865"/>
                  </a:lnTo>
                  <a:lnTo>
                    <a:pt x="1446241" y="970307"/>
                  </a:lnTo>
                  <a:lnTo>
                    <a:pt x="1446241" y="991586"/>
                  </a:lnTo>
                  <a:lnTo>
                    <a:pt x="1446241" y="1012865"/>
                  </a:lnTo>
                  <a:lnTo>
                    <a:pt x="1449787" y="991586"/>
                  </a:lnTo>
                  <a:lnTo>
                    <a:pt x="1449787" y="1012865"/>
                  </a:lnTo>
                  <a:lnTo>
                    <a:pt x="1454043" y="991586"/>
                  </a:lnTo>
                  <a:lnTo>
                    <a:pt x="1454043" y="1012865"/>
                  </a:lnTo>
                  <a:lnTo>
                    <a:pt x="1457589" y="991586"/>
                  </a:lnTo>
                  <a:lnTo>
                    <a:pt x="1457589" y="1012865"/>
                  </a:lnTo>
                  <a:lnTo>
                    <a:pt x="1461845" y="991586"/>
                  </a:lnTo>
                  <a:lnTo>
                    <a:pt x="1464682" y="1012865"/>
                  </a:lnTo>
                  <a:lnTo>
                    <a:pt x="1465391" y="991586"/>
                  </a:lnTo>
                  <a:lnTo>
                    <a:pt x="1465391" y="1012865"/>
                  </a:lnTo>
                  <a:lnTo>
                    <a:pt x="1469647" y="991586"/>
                  </a:lnTo>
                  <a:lnTo>
                    <a:pt x="1469647" y="1012865"/>
                  </a:lnTo>
                  <a:lnTo>
                    <a:pt x="1473194" y="991586"/>
                  </a:lnTo>
                  <a:lnTo>
                    <a:pt x="1473903" y="1012865"/>
                  </a:lnTo>
                  <a:lnTo>
                    <a:pt x="1477449" y="991586"/>
                  </a:lnTo>
                  <a:lnTo>
                    <a:pt x="1477449" y="1012865"/>
                  </a:lnTo>
                  <a:lnTo>
                    <a:pt x="1481705" y="991586"/>
                  </a:lnTo>
                  <a:lnTo>
                    <a:pt x="1481705" y="1012865"/>
                  </a:lnTo>
                  <a:lnTo>
                    <a:pt x="1485252" y="970307"/>
                  </a:lnTo>
                  <a:lnTo>
                    <a:pt x="1485252" y="991586"/>
                  </a:lnTo>
                  <a:lnTo>
                    <a:pt x="1485252" y="1012865"/>
                  </a:lnTo>
                  <a:lnTo>
                    <a:pt x="1489507" y="970307"/>
                  </a:lnTo>
                  <a:lnTo>
                    <a:pt x="1489507" y="991586"/>
                  </a:lnTo>
                  <a:lnTo>
                    <a:pt x="1489507" y="1012865"/>
                  </a:lnTo>
                  <a:lnTo>
                    <a:pt x="1493054" y="991586"/>
                  </a:lnTo>
                  <a:lnTo>
                    <a:pt x="1493054" y="1012865"/>
                  </a:lnTo>
                  <a:lnTo>
                    <a:pt x="1497309" y="991586"/>
                  </a:lnTo>
                  <a:lnTo>
                    <a:pt x="1497309" y="1012865"/>
                  </a:lnTo>
                  <a:lnTo>
                    <a:pt x="1500856" y="991586"/>
                  </a:lnTo>
                  <a:lnTo>
                    <a:pt x="1501565" y="1012865"/>
                  </a:lnTo>
                  <a:lnTo>
                    <a:pt x="1505112" y="991586"/>
                  </a:lnTo>
                  <a:lnTo>
                    <a:pt x="1505112" y="1012865"/>
                  </a:lnTo>
                  <a:lnTo>
                    <a:pt x="1512914" y="991586"/>
                  </a:lnTo>
                  <a:lnTo>
                    <a:pt x="1513623" y="1012865"/>
                  </a:lnTo>
                  <a:lnTo>
                    <a:pt x="1517170" y="991586"/>
                  </a:lnTo>
                  <a:lnTo>
                    <a:pt x="1517170" y="1012865"/>
                  </a:lnTo>
                  <a:lnTo>
                    <a:pt x="1520716" y="991586"/>
                  </a:lnTo>
                  <a:lnTo>
                    <a:pt x="1523553" y="1012865"/>
                  </a:lnTo>
                  <a:lnTo>
                    <a:pt x="1524972" y="970307"/>
                  </a:lnTo>
                  <a:lnTo>
                    <a:pt x="1527809" y="991586"/>
                  </a:lnTo>
                  <a:lnTo>
                    <a:pt x="1527809" y="1012865"/>
                  </a:lnTo>
                  <a:lnTo>
                    <a:pt x="1528518" y="991586"/>
                  </a:lnTo>
                  <a:lnTo>
                    <a:pt x="1532065" y="1012865"/>
                  </a:lnTo>
                  <a:lnTo>
                    <a:pt x="1532774" y="991586"/>
                  </a:lnTo>
                  <a:lnTo>
                    <a:pt x="1535611" y="1012865"/>
                  </a:lnTo>
                  <a:lnTo>
                    <a:pt x="1536320" y="991586"/>
                  </a:lnTo>
                  <a:lnTo>
                    <a:pt x="1540576" y="970307"/>
                  </a:lnTo>
                  <a:lnTo>
                    <a:pt x="1542704" y="991586"/>
                  </a:lnTo>
                  <a:lnTo>
                    <a:pt x="1544123" y="948319"/>
                  </a:lnTo>
                  <a:lnTo>
                    <a:pt x="1546250" y="970307"/>
                  </a:lnTo>
                  <a:lnTo>
                    <a:pt x="1546250" y="991586"/>
                  </a:lnTo>
                  <a:lnTo>
                    <a:pt x="1548378" y="970307"/>
                  </a:lnTo>
                  <a:lnTo>
                    <a:pt x="1549797" y="991586"/>
                  </a:lnTo>
                  <a:lnTo>
                    <a:pt x="1552634" y="970307"/>
                  </a:lnTo>
                  <a:lnTo>
                    <a:pt x="1556180" y="948319"/>
                  </a:lnTo>
                  <a:lnTo>
                    <a:pt x="1556180" y="970307"/>
                  </a:lnTo>
                  <a:lnTo>
                    <a:pt x="1559727" y="991586"/>
                  </a:lnTo>
                  <a:lnTo>
                    <a:pt x="1560436" y="970307"/>
                  </a:lnTo>
                  <a:lnTo>
                    <a:pt x="1563983" y="991586"/>
                  </a:lnTo>
                  <a:lnTo>
                    <a:pt x="1563983" y="970307"/>
                  </a:lnTo>
                  <a:lnTo>
                    <a:pt x="1566820" y="991586"/>
                  </a:lnTo>
                  <a:lnTo>
                    <a:pt x="1568238" y="970307"/>
                  </a:lnTo>
                  <a:lnTo>
                    <a:pt x="1571076" y="991586"/>
                  </a:lnTo>
                  <a:lnTo>
                    <a:pt x="1571785" y="970307"/>
                  </a:lnTo>
                  <a:lnTo>
                    <a:pt x="1574622" y="991586"/>
                  </a:lnTo>
                  <a:lnTo>
                    <a:pt x="1576041" y="970307"/>
                  </a:lnTo>
                  <a:lnTo>
                    <a:pt x="1578168" y="991586"/>
                  </a:lnTo>
                  <a:lnTo>
                    <a:pt x="1579587" y="970307"/>
                  </a:lnTo>
                  <a:lnTo>
                    <a:pt x="1581715" y="991586"/>
                  </a:lnTo>
                  <a:lnTo>
                    <a:pt x="1583843" y="948319"/>
                  </a:lnTo>
                  <a:lnTo>
                    <a:pt x="1585261" y="970307"/>
                  </a:lnTo>
                  <a:lnTo>
                    <a:pt x="1585261" y="991586"/>
                  </a:lnTo>
                  <a:lnTo>
                    <a:pt x="1588099" y="948319"/>
                  </a:lnTo>
                  <a:lnTo>
                    <a:pt x="1588808" y="970307"/>
                  </a:lnTo>
                  <a:lnTo>
                    <a:pt x="1588808" y="991586"/>
                  </a:lnTo>
                  <a:lnTo>
                    <a:pt x="1591645" y="970307"/>
                  </a:lnTo>
                  <a:lnTo>
                    <a:pt x="1592354" y="991586"/>
                  </a:lnTo>
                  <a:lnTo>
                    <a:pt x="1595901" y="970307"/>
                  </a:lnTo>
                  <a:lnTo>
                    <a:pt x="1595901" y="991586"/>
                  </a:lnTo>
                  <a:lnTo>
                    <a:pt x="1599447" y="970307"/>
                  </a:lnTo>
                  <a:lnTo>
                    <a:pt x="1600156" y="991586"/>
                  </a:lnTo>
                  <a:lnTo>
                    <a:pt x="1603703" y="970307"/>
                  </a:lnTo>
                  <a:lnTo>
                    <a:pt x="1603703" y="991586"/>
                  </a:lnTo>
                  <a:lnTo>
                    <a:pt x="1611505" y="970307"/>
                  </a:lnTo>
                  <a:lnTo>
                    <a:pt x="1611505" y="991586"/>
                  </a:lnTo>
                  <a:lnTo>
                    <a:pt x="1615052" y="970307"/>
                  </a:lnTo>
                  <a:lnTo>
                    <a:pt x="1615761" y="991586"/>
                  </a:lnTo>
                  <a:lnTo>
                    <a:pt x="1619307" y="970307"/>
                  </a:lnTo>
                  <a:lnTo>
                    <a:pt x="1623563" y="927041"/>
                  </a:lnTo>
                  <a:lnTo>
                    <a:pt x="1623563" y="948319"/>
                  </a:lnTo>
                  <a:lnTo>
                    <a:pt x="1623563" y="970307"/>
                  </a:lnTo>
                  <a:lnTo>
                    <a:pt x="1627109" y="948319"/>
                  </a:lnTo>
                  <a:lnTo>
                    <a:pt x="1627109" y="970307"/>
                  </a:lnTo>
                  <a:lnTo>
                    <a:pt x="1627109" y="991586"/>
                  </a:lnTo>
                  <a:lnTo>
                    <a:pt x="1631365" y="970307"/>
                  </a:lnTo>
                  <a:lnTo>
                    <a:pt x="1634202" y="991586"/>
                  </a:lnTo>
                  <a:lnTo>
                    <a:pt x="1634912" y="970307"/>
                  </a:lnTo>
                  <a:lnTo>
                    <a:pt x="1639167" y="948319"/>
                  </a:lnTo>
                  <a:lnTo>
                    <a:pt x="1642005" y="970307"/>
                  </a:lnTo>
                  <a:lnTo>
                    <a:pt x="1642714" y="927041"/>
                  </a:lnTo>
                  <a:lnTo>
                    <a:pt x="1645551" y="948319"/>
                  </a:lnTo>
                  <a:lnTo>
                    <a:pt x="1645551" y="970307"/>
                  </a:lnTo>
                  <a:lnTo>
                    <a:pt x="1646970" y="948319"/>
                  </a:lnTo>
                  <a:lnTo>
                    <a:pt x="1649097" y="970307"/>
                  </a:lnTo>
                  <a:lnTo>
                    <a:pt x="1650516" y="948319"/>
                  </a:lnTo>
                  <a:lnTo>
                    <a:pt x="1652644" y="970307"/>
                  </a:lnTo>
                  <a:lnTo>
                    <a:pt x="1654772" y="948319"/>
                  </a:lnTo>
                  <a:lnTo>
                    <a:pt x="1656190" y="970307"/>
                  </a:lnTo>
                  <a:lnTo>
                    <a:pt x="1659027" y="948319"/>
                  </a:lnTo>
                  <a:lnTo>
                    <a:pt x="1662574" y="970307"/>
                  </a:lnTo>
                  <a:lnTo>
                    <a:pt x="1666830" y="948319"/>
                  </a:lnTo>
                  <a:lnTo>
                    <a:pt x="1669667" y="970307"/>
                  </a:lnTo>
                  <a:lnTo>
                    <a:pt x="1670376" y="948319"/>
                  </a:lnTo>
                  <a:lnTo>
                    <a:pt x="1673213" y="970307"/>
                  </a:lnTo>
                  <a:lnTo>
                    <a:pt x="1674632" y="948319"/>
                  </a:lnTo>
                  <a:lnTo>
                    <a:pt x="1677469" y="970307"/>
                  </a:lnTo>
                  <a:lnTo>
                    <a:pt x="1678178" y="948319"/>
                  </a:lnTo>
                  <a:lnTo>
                    <a:pt x="1681015" y="970307"/>
                  </a:lnTo>
                  <a:lnTo>
                    <a:pt x="1682434" y="927041"/>
                  </a:lnTo>
                  <a:lnTo>
                    <a:pt x="1684562" y="948319"/>
                  </a:lnTo>
                  <a:lnTo>
                    <a:pt x="1684562" y="970307"/>
                  </a:lnTo>
                  <a:lnTo>
                    <a:pt x="1685980" y="927041"/>
                  </a:lnTo>
                  <a:lnTo>
                    <a:pt x="1688108" y="948319"/>
                  </a:lnTo>
                  <a:lnTo>
                    <a:pt x="1688108" y="970307"/>
                  </a:lnTo>
                  <a:lnTo>
                    <a:pt x="1690236" y="948319"/>
                  </a:lnTo>
                  <a:lnTo>
                    <a:pt x="1691655" y="970307"/>
                  </a:lnTo>
                  <a:lnTo>
                    <a:pt x="1694492" y="948319"/>
                  </a:lnTo>
                  <a:lnTo>
                    <a:pt x="1695201" y="970307"/>
                  </a:lnTo>
                  <a:lnTo>
                    <a:pt x="1698038" y="948319"/>
                  </a:lnTo>
                  <a:lnTo>
                    <a:pt x="1698748" y="970307"/>
                  </a:lnTo>
                  <a:lnTo>
                    <a:pt x="1702294" y="948319"/>
                  </a:lnTo>
                  <a:lnTo>
                    <a:pt x="1705841" y="970307"/>
                  </a:lnTo>
                  <a:lnTo>
                    <a:pt x="1705841" y="948319"/>
                  </a:lnTo>
                  <a:lnTo>
                    <a:pt x="1709387" y="970307"/>
                  </a:lnTo>
                  <a:lnTo>
                    <a:pt x="1710096" y="948319"/>
                  </a:lnTo>
                  <a:lnTo>
                    <a:pt x="1712933" y="970307"/>
                  </a:lnTo>
                  <a:lnTo>
                    <a:pt x="1713643" y="948319"/>
                  </a:lnTo>
                  <a:lnTo>
                    <a:pt x="1716480" y="970307"/>
                  </a:lnTo>
                  <a:lnTo>
                    <a:pt x="1717898" y="948319"/>
                  </a:lnTo>
                  <a:lnTo>
                    <a:pt x="1721445" y="905053"/>
                  </a:lnTo>
                  <a:lnTo>
                    <a:pt x="1722154" y="927041"/>
                  </a:lnTo>
                  <a:lnTo>
                    <a:pt x="1722154" y="948319"/>
                  </a:lnTo>
                  <a:lnTo>
                    <a:pt x="1722863" y="970307"/>
                  </a:lnTo>
                  <a:lnTo>
                    <a:pt x="1725701" y="948319"/>
                  </a:lnTo>
                  <a:lnTo>
                    <a:pt x="1729247" y="970307"/>
                  </a:lnTo>
                  <a:lnTo>
                    <a:pt x="1729956" y="948319"/>
                  </a:lnTo>
                  <a:lnTo>
                    <a:pt x="1733503" y="927041"/>
                  </a:lnTo>
                  <a:lnTo>
                    <a:pt x="1737049" y="948319"/>
                  </a:lnTo>
                  <a:lnTo>
                    <a:pt x="1737759" y="927041"/>
                  </a:lnTo>
                  <a:lnTo>
                    <a:pt x="1740596" y="948319"/>
                  </a:lnTo>
                  <a:lnTo>
                    <a:pt x="1741305" y="905053"/>
                  </a:lnTo>
                  <a:lnTo>
                    <a:pt x="1744851" y="927041"/>
                  </a:lnTo>
                  <a:lnTo>
                    <a:pt x="1744851" y="948319"/>
                  </a:lnTo>
                  <a:lnTo>
                    <a:pt x="1745561" y="927041"/>
                  </a:lnTo>
                  <a:lnTo>
                    <a:pt x="1748398" y="948319"/>
                  </a:lnTo>
                  <a:lnTo>
                    <a:pt x="1749107" y="927041"/>
                  </a:lnTo>
                  <a:lnTo>
                    <a:pt x="1751944" y="948319"/>
                  </a:lnTo>
                  <a:lnTo>
                    <a:pt x="1753363" y="927041"/>
                  </a:lnTo>
                  <a:lnTo>
                    <a:pt x="1755491" y="948319"/>
                  </a:lnTo>
                  <a:lnTo>
                    <a:pt x="1756909" y="927041"/>
                  </a:lnTo>
                  <a:lnTo>
                    <a:pt x="1761165" y="905053"/>
                  </a:lnTo>
                  <a:lnTo>
                    <a:pt x="1762584" y="927041"/>
                  </a:lnTo>
                  <a:lnTo>
                    <a:pt x="1762584" y="948319"/>
                  </a:lnTo>
                  <a:lnTo>
                    <a:pt x="1765421" y="927041"/>
                  </a:lnTo>
                  <a:lnTo>
                    <a:pt x="1766130" y="948319"/>
                  </a:lnTo>
                  <a:lnTo>
                    <a:pt x="1768967" y="927041"/>
                  </a:lnTo>
                  <a:lnTo>
                    <a:pt x="1769677" y="948319"/>
                  </a:lnTo>
                  <a:lnTo>
                    <a:pt x="1773223" y="927041"/>
                  </a:lnTo>
                  <a:lnTo>
                    <a:pt x="1773932" y="948319"/>
                  </a:lnTo>
                  <a:lnTo>
                    <a:pt x="1776769" y="927041"/>
                  </a:lnTo>
                  <a:lnTo>
                    <a:pt x="1777479" y="948319"/>
                  </a:lnTo>
                  <a:lnTo>
                    <a:pt x="1781025" y="905053"/>
                  </a:lnTo>
                  <a:lnTo>
                    <a:pt x="1781025" y="927041"/>
                  </a:lnTo>
                  <a:lnTo>
                    <a:pt x="1781025" y="948319"/>
                  </a:lnTo>
                  <a:lnTo>
                    <a:pt x="1784572" y="905053"/>
                  </a:lnTo>
                  <a:lnTo>
                    <a:pt x="1784572" y="927041"/>
                  </a:lnTo>
                  <a:lnTo>
                    <a:pt x="1785281" y="948319"/>
                  </a:lnTo>
                  <a:lnTo>
                    <a:pt x="1788827" y="927041"/>
                  </a:lnTo>
                  <a:lnTo>
                    <a:pt x="1788827" y="948319"/>
                  </a:lnTo>
                  <a:lnTo>
                    <a:pt x="1792374" y="927041"/>
                  </a:lnTo>
                  <a:lnTo>
                    <a:pt x="1793083" y="948319"/>
                  </a:lnTo>
                  <a:lnTo>
                    <a:pt x="1796630" y="927041"/>
                  </a:lnTo>
                  <a:lnTo>
                    <a:pt x="1796630" y="948319"/>
                  </a:lnTo>
                  <a:lnTo>
                    <a:pt x="1800885" y="927041"/>
                  </a:lnTo>
                  <a:lnTo>
                    <a:pt x="1800885" y="948319"/>
                  </a:lnTo>
                  <a:lnTo>
                    <a:pt x="1808688" y="927041"/>
                  </a:lnTo>
                  <a:lnTo>
                    <a:pt x="1808688" y="948319"/>
                  </a:lnTo>
                  <a:lnTo>
                    <a:pt x="1812234" y="927041"/>
                  </a:lnTo>
                  <a:lnTo>
                    <a:pt x="1812234" y="948319"/>
                  </a:lnTo>
                  <a:lnTo>
                    <a:pt x="1816490" y="927041"/>
                  </a:lnTo>
                  <a:lnTo>
                    <a:pt x="1819327" y="948319"/>
                  </a:lnTo>
                  <a:lnTo>
                    <a:pt x="1820036" y="905053"/>
                  </a:lnTo>
                  <a:lnTo>
                    <a:pt x="1822873" y="927041"/>
                  </a:lnTo>
                  <a:lnTo>
                    <a:pt x="1822873" y="948319"/>
                  </a:lnTo>
                  <a:lnTo>
                    <a:pt x="1824292" y="927041"/>
                  </a:lnTo>
                  <a:lnTo>
                    <a:pt x="1827129" y="948319"/>
                  </a:lnTo>
                  <a:lnTo>
                    <a:pt x="1827838" y="927041"/>
                  </a:lnTo>
                  <a:lnTo>
                    <a:pt x="1830675" y="948319"/>
                  </a:lnTo>
                  <a:lnTo>
                    <a:pt x="1832094" y="927041"/>
                  </a:lnTo>
                  <a:lnTo>
                    <a:pt x="1836350" y="905053"/>
                  </a:lnTo>
                  <a:lnTo>
                    <a:pt x="1839896" y="862495"/>
                  </a:lnTo>
                  <a:lnTo>
                    <a:pt x="1841315" y="883774"/>
                  </a:lnTo>
                  <a:lnTo>
                    <a:pt x="1844152" y="862495"/>
                  </a:lnTo>
                  <a:lnTo>
                    <a:pt x="1844152" y="883774"/>
                  </a:lnTo>
                  <a:lnTo>
                    <a:pt x="1844861" y="905053"/>
                  </a:lnTo>
                  <a:lnTo>
                    <a:pt x="1844861" y="927041"/>
                  </a:lnTo>
                  <a:lnTo>
                    <a:pt x="1847698" y="905053"/>
                  </a:lnTo>
                  <a:lnTo>
                    <a:pt x="1851245" y="927041"/>
                  </a:lnTo>
                  <a:lnTo>
                    <a:pt x="1851954" y="905053"/>
                  </a:lnTo>
                  <a:lnTo>
                    <a:pt x="1854791" y="927041"/>
                  </a:lnTo>
                  <a:lnTo>
                    <a:pt x="1855501" y="905053"/>
                  </a:lnTo>
                  <a:lnTo>
                    <a:pt x="1858338" y="927041"/>
                  </a:lnTo>
                  <a:lnTo>
                    <a:pt x="1859756" y="905053"/>
                  </a:lnTo>
                  <a:lnTo>
                    <a:pt x="1861884" y="927041"/>
                  </a:lnTo>
                  <a:lnTo>
                    <a:pt x="1863303" y="905053"/>
                  </a:lnTo>
                  <a:lnTo>
                    <a:pt x="1865431" y="927041"/>
                  </a:lnTo>
                  <a:lnTo>
                    <a:pt x="1867559" y="905053"/>
                  </a:lnTo>
                  <a:lnTo>
                    <a:pt x="1871814" y="883774"/>
                  </a:lnTo>
                  <a:lnTo>
                    <a:pt x="1871814" y="905053"/>
                  </a:lnTo>
                  <a:lnTo>
                    <a:pt x="1872524" y="927041"/>
                  </a:lnTo>
                  <a:lnTo>
                    <a:pt x="1875361" y="905053"/>
                  </a:lnTo>
                  <a:lnTo>
                    <a:pt x="1878907" y="927041"/>
                  </a:lnTo>
                  <a:lnTo>
                    <a:pt x="1879616" y="883774"/>
                  </a:lnTo>
                  <a:lnTo>
                    <a:pt x="1882454" y="905053"/>
                  </a:lnTo>
                  <a:lnTo>
                    <a:pt x="1882454" y="927041"/>
                  </a:lnTo>
                  <a:lnTo>
                    <a:pt x="1883163" y="883774"/>
                  </a:lnTo>
                  <a:lnTo>
                    <a:pt x="1886000" y="905053"/>
                  </a:lnTo>
                  <a:lnTo>
                    <a:pt x="1886000" y="927041"/>
                  </a:lnTo>
                  <a:lnTo>
                    <a:pt x="1887419" y="905053"/>
                  </a:lnTo>
                  <a:lnTo>
                    <a:pt x="1889547" y="927041"/>
                  </a:lnTo>
                  <a:lnTo>
                    <a:pt x="1890965" y="905053"/>
                  </a:lnTo>
                  <a:lnTo>
                    <a:pt x="1893093" y="927041"/>
                  </a:lnTo>
                  <a:lnTo>
                    <a:pt x="1895221" y="905053"/>
                  </a:lnTo>
                  <a:lnTo>
                    <a:pt x="1897349" y="927041"/>
                  </a:lnTo>
                  <a:lnTo>
                    <a:pt x="1898767" y="905053"/>
                  </a:lnTo>
                  <a:lnTo>
                    <a:pt x="1900895" y="927041"/>
                  </a:lnTo>
                  <a:lnTo>
                    <a:pt x="1903023" y="905053"/>
                  </a:lnTo>
                  <a:lnTo>
                    <a:pt x="1904442" y="927041"/>
                  </a:lnTo>
                  <a:lnTo>
                    <a:pt x="1907279" y="905053"/>
                  </a:lnTo>
                  <a:lnTo>
                    <a:pt x="1907988" y="927041"/>
                  </a:lnTo>
                  <a:lnTo>
                    <a:pt x="1910825" y="905053"/>
                  </a:lnTo>
                  <a:lnTo>
                    <a:pt x="1912244" y="927041"/>
                  </a:lnTo>
                  <a:lnTo>
                    <a:pt x="1915081" y="905053"/>
                  </a:lnTo>
                  <a:lnTo>
                    <a:pt x="1918627" y="862495"/>
                  </a:lnTo>
                  <a:lnTo>
                    <a:pt x="1918627" y="883774"/>
                  </a:lnTo>
                  <a:lnTo>
                    <a:pt x="1922174" y="905053"/>
                  </a:lnTo>
                  <a:lnTo>
                    <a:pt x="1922174" y="927041"/>
                  </a:lnTo>
                  <a:lnTo>
                    <a:pt x="1922883" y="905053"/>
                  </a:lnTo>
                  <a:lnTo>
                    <a:pt x="1926430" y="883774"/>
                  </a:lnTo>
                  <a:lnTo>
                    <a:pt x="1926430" y="905053"/>
                  </a:lnTo>
                  <a:lnTo>
                    <a:pt x="1929267" y="927041"/>
                  </a:lnTo>
                  <a:lnTo>
                    <a:pt x="1930685" y="905053"/>
                  </a:lnTo>
                  <a:lnTo>
                    <a:pt x="1934232" y="883774"/>
                  </a:lnTo>
                  <a:lnTo>
                    <a:pt x="1937778" y="905053"/>
                  </a:lnTo>
                  <a:lnTo>
                    <a:pt x="1938487" y="862495"/>
                  </a:lnTo>
                  <a:lnTo>
                    <a:pt x="1941325" y="883774"/>
                  </a:lnTo>
                  <a:lnTo>
                    <a:pt x="1941325" y="905053"/>
                  </a:lnTo>
                  <a:lnTo>
                    <a:pt x="1942743" y="883774"/>
                  </a:lnTo>
                  <a:lnTo>
                    <a:pt x="1946290" y="862495"/>
                  </a:lnTo>
                  <a:lnTo>
                    <a:pt x="1946290" y="883774"/>
                  </a:lnTo>
                  <a:lnTo>
                    <a:pt x="1949836" y="905053"/>
                  </a:lnTo>
                  <a:lnTo>
                    <a:pt x="1950545" y="883774"/>
                  </a:lnTo>
                  <a:lnTo>
                    <a:pt x="1954092" y="862495"/>
                  </a:lnTo>
                  <a:lnTo>
                    <a:pt x="1954092" y="883774"/>
                  </a:lnTo>
                  <a:lnTo>
                    <a:pt x="1957638" y="905053"/>
                  </a:lnTo>
                  <a:lnTo>
                    <a:pt x="1958348" y="883774"/>
                  </a:lnTo>
                  <a:lnTo>
                    <a:pt x="1961185" y="905053"/>
                  </a:lnTo>
                  <a:lnTo>
                    <a:pt x="1961894" y="883774"/>
                  </a:lnTo>
                  <a:lnTo>
                    <a:pt x="1965440" y="905053"/>
                  </a:lnTo>
                  <a:lnTo>
                    <a:pt x="1966150" y="883774"/>
                  </a:lnTo>
                  <a:lnTo>
                    <a:pt x="1968987" y="905053"/>
                  </a:lnTo>
                  <a:lnTo>
                    <a:pt x="1969696" y="883774"/>
                  </a:lnTo>
                  <a:lnTo>
                    <a:pt x="1970406" y="905053"/>
                  </a:lnTo>
                  <a:lnTo>
                    <a:pt x="1973952" y="883774"/>
                  </a:lnTo>
                  <a:lnTo>
                    <a:pt x="1976080" y="905053"/>
                  </a:lnTo>
                  <a:lnTo>
                    <a:pt x="1978208" y="862495"/>
                  </a:lnTo>
                  <a:lnTo>
                    <a:pt x="1979626" y="883774"/>
                  </a:lnTo>
                  <a:lnTo>
                    <a:pt x="1979626" y="905053"/>
                  </a:lnTo>
                  <a:lnTo>
                    <a:pt x="1981754" y="862495"/>
                  </a:lnTo>
                  <a:lnTo>
                    <a:pt x="1983173" y="883774"/>
                  </a:lnTo>
                  <a:lnTo>
                    <a:pt x="1983173" y="905053"/>
                  </a:lnTo>
                  <a:lnTo>
                    <a:pt x="1986010" y="883774"/>
                  </a:lnTo>
                  <a:lnTo>
                    <a:pt x="1986719" y="905053"/>
                  </a:lnTo>
                  <a:lnTo>
                    <a:pt x="1989556" y="883774"/>
                  </a:lnTo>
                  <a:lnTo>
                    <a:pt x="1990266" y="905053"/>
                  </a:lnTo>
                  <a:lnTo>
                    <a:pt x="1993812" y="883774"/>
                  </a:lnTo>
                  <a:lnTo>
                    <a:pt x="1993812" y="905053"/>
                  </a:lnTo>
                  <a:lnTo>
                    <a:pt x="1997359" y="883774"/>
                  </a:lnTo>
                  <a:lnTo>
                    <a:pt x="2000196" y="905053"/>
                  </a:lnTo>
                  <a:lnTo>
                    <a:pt x="2001614" y="883774"/>
                  </a:lnTo>
                  <a:lnTo>
                    <a:pt x="2003742" y="905053"/>
                  </a:lnTo>
                  <a:lnTo>
                    <a:pt x="2005161" y="883774"/>
                  </a:lnTo>
                  <a:lnTo>
                    <a:pt x="2007998" y="905053"/>
                  </a:lnTo>
                  <a:lnTo>
                    <a:pt x="2009416" y="883774"/>
                  </a:lnTo>
                  <a:lnTo>
                    <a:pt x="2013672" y="862495"/>
                  </a:lnTo>
                  <a:lnTo>
                    <a:pt x="2014381" y="883774"/>
                  </a:lnTo>
                  <a:lnTo>
                    <a:pt x="2015091" y="905053"/>
                  </a:lnTo>
                  <a:lnTo>
                    <a:pt x="2017219" y="862495"/>
                  </a:lnTo>
                  <a:lnTo>
                    <a:pt x="2018637" y="883774"/>
                  </a:lnTo>
                  <a:lnTo>
                    <a:pt x="2018637" y="905053"/>
                  </a:lnTo>
                  <a:lnTo>
                    <a:pt x="2021474" y="883774"/>
                  </a:lnTo>
                  <a:lnTo>
                    <a:pt x="2022184" y="905053"/>
                  </a:lnTo>
                  <a:lnTo>
                    <a:pt x="2025021" y="883774"/>
                  </a:lnTo>
                  <a:lnTo>
                    <a:pt x="2025730" y="905053"/>
                  </a:lnTo>
                  <a:lnTo>
                    <a:pt x="2029277" y="883774"/>
                  </a:lnTo>
                  <a:lnTo>
                    <a:pt x="2029277" y="905053"/>
                  </a:lnTo>
                  <a:lnTo>
                    <a:pt x="2032823" y="883774"/>
                  </a:lnTo>
                  <a:lnTo>
                    <a:pt x="2037079" y="840507"/>
                  </a:lnTo>
                  <a:lnTo>
                    <a:pt x="2037079" y="862495"/>
                  </a:lnTo>
                  <a:lnTo>
                    <a:pt x="2037079" y="883774"/>
                  </a:lnTo>
                  <a:lnTo>
                    <a:pt x="2040625" y="862495"/>
                  </a:lnTo>
                  <a:lnTo>
                    <a:pt x="2041334" y="883774"/>
                  </a:lnTo>
                  <a:lnTo>
                    <a:pt x="2044881" y="862495"/>
                  </a:lnTo>
                  <a:lnTo>
                    <a:pt x="2044881" y="883774"/>
                  </a:lnTo>
                  <a:lnTo>
                    <a:pt x="2049137" y="862495"/>
                  </a:lnTo>
                  <a:lnTo>
                    <a:pt x="2049846" y="883774"/>
                  </a:lnTo>
                  <a:lnTo>
                    <a:pt x="2052683" y="862495"/>
                  </a:lnTo>
                  <a:lnTo>
                    <a:pt x="2054102" y="883774"/>
                  </a:lnTo>
                  <a:lnTo>
                    <a:pt x="2056939" y="862495"/>
                  </a:lnTo>
                  <a:lnTo>
                    <a:pt x="2057648" y="883774"/>
                  </a:lnTo>
                  <a:lnTo>
                    <a:pt x="2060485" y="862495"/>
                  </a:lnTo>
                  <a:lnTo>
                    <a:pt x="2061195" y="883774"/>
                  </a:lnTo>
                  <a:lnTo>
                    <a:pt x="2064741" y="862495"/>
                  </a:lnTo>
                  <a:lnTo>
                    <a:pt x="2064741" y="883774"/>
                  </a:lnTo>
                  <a:lnTo>
                    <a:pt x="2068287" y="862495"/>
                  </a:lnTo>
                  <a:lnTo>
                    <a:pt x="2068287" y="883774"/>
                  </a:lnTo>
                  <a:lnTo>
                    <a:pt x="2072543" y="862495"/>
                  </a:lnTo>
                  <a:lnTo>
                    <a:pt x="2072543" y="883774"/>
                  </a:lnTo>
                  <a:lnTo>
                    <a:pt x="2076090" y="840507"/>
                  </a:lnTo>
                  <a:lnTo>
                    <a:pt x="2076799" y="862495"/>
                  </a:lnTo>
                  <a:lnTo>
                    <a:pt x="2076799" y="883774"/>
                  </a:lnTo>
                  <a:lnTo>
                    <a:pt x="2080345" y="840507"/>
                  </a:lnTo>
                  <a:lnTo>
                    <a:pt x="2082473" y="862495"/>
                  </a:lnTo>
                  <a:lnTo>
                    <a:pt x="2082473" y="883774"/>
                  </a:lnTo>
                  <a:lnTo>
                    <a:pt x="2084601" y="862495"/>
                  </a:lnTo>
                  <a:lnTo>
                    <a:pt x="2086020" y="883774"/>
                  </a:lnTo>
                  <a:lnTo>
                    <a:pt x="2088148" y="862495"/>
                  </a:lnTo>
                  <a:lnTo>
                    <a:pt x="2089566" y="883774"/>
                  </a:lnTo>
                  <a:lnTo>
                    <a:pt x="2092403" y="862495"/>
                  </a:lnTo>
                  <a:lnTo>
                    <a:pt x="2093113" y="883774"/>
                  </a:lnTo>
                  <a:lnTo>
                    <a:pt x="2095950" y="862495"/>
                  </a:lnTo>
                  <a:lnTo>
                    <a:pt x="2096659" y="883774"/>
                  </a:lnTo>
                  <a:lnTo>
                    <a:pt x="2100205" y="862495"/>
                  </a:lnTo>
                  <a:lnTo>
                    <a:pt x="2100205" y="883774"/>
                  </a:lnTo>
                  <a:lnTo>
                    <a:pt x="2103752" y="862495"/>
                  </a:lnTo>
                  <a:lnTo>
                    <a:pt x="2103752" y="883774"/>
                  </a:lnTo>
                  <a:lnTo>
                    <a:pt x="2108008" y="862495"/>
                  </a:lnTo>
                  <a:lnTo>
                    <a:pt x="2108008" y="883774"/>
                  </a:lnTo>
                  <a:lnTo>
                    <a:pt x="2111554" y="862495"/>
                  </a:lnTo>
                  <a:lnTo>
                    <a:pt x="2115101" y="883774"/>
                  </a:lnTo>
                  <a:lnTo>
                    <a:pt x="2115810" y="840507"/>
                  </a:lnTo>
                  <a:lnTo>
                    <a:pt x="2118647" y="862495"/>
                  </a:lnTo>
                  <a:lnTo>
                    <a:pt x="2118647" y="883774"/>
                  </a:lnTo>
                  <a:lnTo>
                    <a:pt x="2120066" y="862495"/>
                  </a:lnTo>
                  <a:lnTo>
                    <a:pt x="2122193" y="883774"/>
                  </a:lnTo>
                  <a:lnTo>
                    <a:pt x="2123612" y="862495"/>
                  </a:lnTo>
                  <a:lnTo>
                    <a:pt x="2125740" y="883774"/>
                  </a:lnTo>
                  <a:lnTo>
                    <a:pt x="2127868" y="862495"/>
                  </a:lnTo>
                  <a:lnTo>
                    <a:pt x="2129286" y="883774"/>
                  </a:lnTo>
                  <a:lnTo>
                    <a:pt x="2131414" y="862495"/>
                  </a:lnTo>
                  <a:lnTo>
                    <a:pt x="2135670" y="819229"/>
                  </a:lnTo>
                  <a:lnTo>
                    <a:pt x="2136379" y="840507"/>
                  </a:lnTo>
                  <a:lnTo>
                    <a:pt x="2136379" y="862495"/>
                  </a:lnTo>
                  <a:lnTo>
                    <a:pt x="2139216" y="840507"/>
                  </a:lnTo>
                  <a:lnTo>
                    <a:pt x="2143472" y="862495"/>
                  </a:lnTo>
                  <a:lnTo>
                    <a:pt x="2143472" y="840507"/>
                  </a:lnTo>
                  <a:lnTo>
                    <a:pt x="2147019" y="862495"/>
                  </a:lnTo>
                  <a:lnTo>
                    <a:pt x="2147019" y="840507"/>
                  </a:lnTo>
                  <a:lnTo>
                    <a:pt x="2150565" y="862495"/>
                  </a:lnTo>
                  <a:lnTo>
                    <a:pt x="2151274" y="840507"/>
                  </a:lnTo>
                  <a:lnTo>
                    <a:pt x="2154111" y="862495"/>
                  </a:lnTo>
                  <a:lnTo>
                    <a:pt x="2155530" y="840507"/>
                  </a:lnTo>
                  <a:lnTo>
                    <a:pt x="2157658" y="862495"/>
                  </a:lnTo>
                  <a:lnTo>
                    <a:pt x="2159076" y="840507"/>
                  </a:lnTo>
                  <a:lnTo>
                    <a:pt x="2161204" y="862495"/>
                  </a:lnTo>
                  <a:lnTo>
                    <a:pt x="2163332" y="840507"/>
                  </a:lnTo>
                  <a:lnTo>
                    <a:pt x="2164751" y="862495"/>
                  </a:lnTo>
                  <a:lnTo>
                    <a:pt x="2166879" y="840507"/>
                  </a:lnTo>
                  <a:lnTo>
                    <a:pt x="2169007" y="862495"/>
                  </a:lnTo>
                  <a:lnTo>
                    <a:pt x="2171134" y="840507"/>
                  </a:lnTo>
                  <a:lnTo>
                    <a:pt x="2172553" y="862495"/>
                  </a:lnTo>
                  <a:lnTo>
                    <a:pt x="2174681" y="819229"/>
                  </a:lnTo>
                  <a:lnTo>
                    <a:pt x="2176099" y="840507"/>
                  </a:lnTo>
                  <a:lnTo>
                    <a:pt x="2176099" y="862495"/>
                  </a:lnTo>
                  <a:lnTo>
                    <a:pt x="2178937" y="819229"/>
                  </a:lnTo>
                  <a:lnTo>
                    <a:pt x="2179646" y="840507"/>
                  </a:lnTo>
                  <a:lnTo>
                    <a:pt x="2179646" y="862495"/>
                  </a:lnTo>
                  <a:lnTo>
                    <a:pt x="2182483" y="840507"/>
                  </a:lnTo>
                  <a:lnTo>
                    <a:pt x="2183192" y="862495"/>
                  </a:lnTo>
                  <a:lnTo>
                    <a:pt x="2186739" y="840507"/>
                  </a:lnTo>
                  <a:lnTo>
                    <a:pt x="2186739" y="862495"/>
                  </a:lnTo>
                  <a:lnTo>
                    <a:pt x="2190995" y="840507"/>
                  </a:lnTo>
                  <a:lnTo>
                    <a:pt x="2190995" y="862495"/>
                  </a:lnTo>
                  <a:lnTo>
                    <a:pt x="2194541" y="840507"/>
                  </a:lnTo>
                  <a:lnTo>
                    <a:pt x="2196669" y="862495"/>
                  </a:lnTo>
                  <a:lnTo>
                    <a:pt x="2198797" y="840507"/>
                  </a:lnTo>
                  <a:lnTo>
                    <a:pt x="2200215" y="862495"/>
                  </a:lnTo>
                  <a:lnTo>
                    <a:pt x="2202343" y="840507"/>
                  </a:lnTo>
                  <a:lnTo>
                    <a:pt x="2203762" y="862495"/>
                  </a:lnTo>
                  <a:lnTo>
                    <a:pt x="2206599" y="840507"/>
                  </a:lnTo>
                  <a:lnTo>
                    <a:pt x="2208017" y="862495"/>
                  </a:lnTo>
                  <a:lnTo>
                    <a:pt x="2210145" y="840507"/>
                  </a:lnTo>
                  <a:lnTo>
                    <a:pt x="2214401" y="862495"/>
                  </a:lnTo>
                  <a:lnTo>
                    <a:pt x="2214401" y="819229"/>
                  </a:lnTo>
                  <a:lnTo>
                    <a:pt x="2217948" y="840507"/>
                  </a:lnTo>
                  <a:lnTo>
                    <a:pt x="2217948" y="862495"/>
                  </a:lnTo>
                  <a:lnTo>
                    <a:pt x="2217948" y="840507"/>
                  </a:lnTo>
                  <a:lnTo>
                    <a:pt x="2222203" y="819229"/>
                  </a:lnTo>
                  <a:lnTo>
                    <a:pt x="2222203" y="840507"/>
                  </a:lnTo>
                  <a:lnTo>
                    <a:pt x="2225750" y="862495"/>
                  </a:lnTo>
                  <a:lnTo>
                    <a:pt x="2225750" y="840507"/>
                  </a:lnTo>
                  <a:lnTo>
                    <a:pt x="2230005" y="819229"/>
                  </a:lnTo>
                  <a:lnTo>
                    <a:pt x="2232133" y="840507"/>
                  </a:lnTo>
                  <a:lnTo>
                    <a:pt x="2234261" y="797241"/>
                  </a:lnTo>
                  <a:lnTo>
                    <a:pt x="2236389" y="819229"/>
                  </a:lnTo>
                  <a:lnTo>
                    <a:pt x="2236389" y="840507"/>
                  </a:lnTo>
                  <a:lnTo>
                    <a:pt x="2237808" y="819229"/>
                  </a:lnTo>
                  <a:lnTo>
                    <a:pt x="2242063" y="797241"/>
                  </a:lnTo>
                  <a:lnTo>
                    <a:pt x="2242063" y="819229"/>
                  </a:lnTo>
                  <a:lnTo>
                    <a:pt x="2243482" y="840507"/>
                  </a:lnTo>
                  <a:lnTo>
                    <a:pt x="2245610" y="819229"/>
                  </a:lnTo>
                  <a:lnTo>
                    <a:pt x="2249156" y="840507"/>
                  </a:lnTo>
                  <a:lnTo>
                    <a:pt x="2249866" y="819229"/>
                  </a:lnTo>
                  <a:lnTo>
                    <a:pt x="2253412" y="797241"/>
                  </a:lnTo>
                  <a:lnTo>
                    <a:pt x="2255540" y="819229"/>
                  </a:lnTo>
                  <a:lnTo>
                    <a:pt x="2256249" y="840507"/>
                  </a:lnTo>
                  <a:lnTo>
                    <a:pt x="2257668" y="819229"/>
                  </a:lnTo>
                  <a:lnTo>
                    <a:pt x="2259796" y="840507"/>
                  </a:lnTo>
                  <a:lnTo>
                    <a:pt x="2261214" y="819229"/>
                  </a:lnTo>
                  <a:lnTo>
                    <a:pt x="2264761" y="840507"/>
                  </a:lnTo>
                  <a:lnTo>
                    <a:pt x="2265470" y="819229"/>
                  </a:lnTo>
                  <a:lnTo>
                    <a:pt x="2268307" y="840507"/>
                  </a:lnTo>
                  <a:lnTo>
                    <a:pt x="2269726" y="819229"/>
                  </a:lnTo>
                  <a:lnTo>
                    <a:pt x="2271854" y="840507"/>
                  </a:lnTo>
                  <a:lnTo>
                    <a:pt x="2273272" y="797241"/>
                  </a:lnTo>
                  <a:lnTo>
                    <a:pt x="2277528" y="754683"/>
                  </a:lnTo>
                  <a:lnTo>
                    <a:pt x="2277528" y="775962"/>
                  </a:lnTo>
                  <a:lnTo>
                    <a:pt x="2277528" y="797241"/>
                  </a:lnTo>
                  <a:lnTo>
                    <a:pt x="2278237" y="819229"/>
                  </a:lnTo>
                  <a:lnTo>
                    <a:pt x="2278237" y="840507"/>
                  </a:lnTo>
                  <a:lnTo>
                    <a:pt x="2281074" y="819229"/>
                  </a:lnTo>
                  <a:lnTo>
                    <a:pt x="2284621" y="840507"/>
                  </a:lnTo>
                  <a:lnTo>
                    <a:pt x="2285330" y="819229"/>
                  </a:lnTo>
                  <a:lnTo>
                    <a:pt x="2288167" y="840507"/>
                  </a:lnTo>
                  <a:lnTo>
                    <a:pt x="2288876" y="819229"/>
                  </a:lnTo>
                  <a:lnTo>
                    <a:pt x="2291714" y="840507"/>
                  </a:lnTo>
                  <a:lnTo>
                    <a:pt x="2293132" y="819229"/>
                  </a:lnTo>
                  <a:lnTo>
                    <a:pt x="2295260" y="840507"/>
                  </a:lnTo>
                  <a:lnTo>
                    <a:pt x="2296679" y="819229"/>
                  </a:lnTo>
                  <a:lnTo>
                    <a:pt x="2298807" y="840507"/>
                  </a:lnTo>
                  <a:lnTo>
                    <a:pt x="2300934" y="819229"/>
                  </a:lnTo>
                  <a:lnTo>
                    <a:pt x="2302353" y="840507"/>
                  </a:lnTo>
                  <a:lnTo>
                    <a:pt x="2305190" y="819229"/>
                  </a:lnTo>
                  <a:lnTo>
                    <a:pt x="2306609" y="840507"/>
                  </a:lnTo>
                  <a:lnTo>
                    <a:pt x="2308737" y="819229"/>
                  </a:lnTo>
                  <a:lnTo>
                    <a:pt x="2312992" y="775962"/>
                  </a:lnTo>
                  <a:lnTo>
                    <a:pt x="2312992" y="797241"/>
                  </a:lnTo>
                  <a:lnTo>
                    <a:pt x="2312992" y="819229"/>
                  </a:lnTo>
                  <a:lnTo>
                    <a:pt x="2316539" y="840507"/>
                  </a:lnTo>
                  <a:lnTo>
                    <a:pt x="2316539" y="819229"/>
                  </a:lnTo>
                  <a:lnTo>
                    <a:pt x="2320794" y="797241"/>
                  </a:lnTo>
                  <a:lnTo>
                    <a:pt x="2320794" y="819229"/>
                  </a:lnTo>
                  <a:lnTo>
                    <a:pt x="2323632" y="840507"/>
                  </a:lnTo>
                  <a:lnTo>
                    <a:pt x="2324341" y="819229"/>
                  </a:lnTo>
                  <a:lnTo>
                    <a:pt x="2327887" y="840507"/>
                  </a:lnTo>
                  <a:lnTo>
                    <a:pt x="2328597" y="819229"/>
                  </a:lnTo>
                  <a:lnTo>
                    <a:pt x="2332143" y="775962"/>
                  </a:lnTo>
                  <a:lnTo>
                    <a:pt x="2334980" y="797241"/>
                  </a:lnTo>
                  <a:lnTo>
                    <a:pt x="2334980" y="819229"/>
                  </a:lnTo>
                  <a:lnTo>
                    <a:pt x="2336399" y="797241"/>
                  </a:lnTo>
                  <a:lnTo>
                    <a:pt x="2340655" y="775962"/>
                  </a:lnTo>
                  <a:lnTo>
                    <a:pt x="2340655" y="797241"/>
                  </a:lnTo>
                  <a:lnTo>
                    <a:pt x="2342073" y="819229"/>
                  </a:lnTo>
                  <a:lnTo>
                    <a:pt x="2344201" y="797241"/>
                  </a:lnTo>
                  <a:lnTo>
                    <a:pt x="2347747" y="819229"/>
                  </a:lnTo>
                  <a:lnTo>
                    <a:pt x="2348457" y="797241"/>
                  </a:lnTo>
                  <a:lnTo>
                    <a:pt x="2351294" y="819229"/>
                  </a:lnTo>
                  <a:lnTo>
                    <a:pt x="2352003" y="797241"/>
                  </a:lnTo>
                  <a:lnTo>
                    <a:pt x="2354840" y="819229"/>
                  </a:lnTo>
                  <a:lnTo>
                    <a:pt x="2356259" y="797241"/>
                  </a:lnTo>
                  <a:lnTo>
                    <a:pt x="2358387" y="819229"/>
                  </a:lnTo>
                  <a:lnTo>
                    <a:pt x="2359805" y="797241"/>
                  </a:lnTo>
                  <a:lnTo>
                    <a:pt x="2361933" y="819229"/>
                  </a:lnTo>
                  <a:lnTo>
                    <a:pt x="2364061" y="797241"/>
                  </a:lnTo>
                  <a:lnTo>
                    <a:pt x="2365480" y="819229"/>
                  </a:lnTo>
                  <a:lnTo>
                    <a:pt x="2367608" y="797241"/>
                  </a:lnTo>
                  <a:lnTo>
                    <a:pt x="2369735" y="819229"/>
                  </a:lnTo>
                  <a:lnTo>
                    <a:pt x="2371863" y="775962"/>
                  </a:lnTo>
                  <a:lnTo>
                    <a:pt x="2373282" y="797241"/>
                  </a:lnTo>
                  <a:lnTo>
                    <a:pt x="2373282" y="819229"/>
                  </a:lnTo>
                  <a:lnTo>
                    <a:pt x="2376119" y="775962"/>
                  </a:lnTo>
                  <a:lnTo>
                    <a:pt x="2376828" y="797241"/>
                  </a:lnTo>
                  <a:lnTo>
                    <a:pt x="2376828" y="819229"/>
                  </a:lnTo>
                  <a:lnTo>
                    <a:pt x="2379665" y="797241"/>
                  </a:lnTo>
                  <a:lnTo>
                    <a:pt x="2380375" y="819229"/>
                  </a:lnTo>
                  <a:lnTo>
                    <a:pt x="2383921" y="797241"/>
                  </a:lnTo>
                  <a:lnTo>
                    <a:pt x="2383921" y="819229"/>
                  </a:lnTo>
                  <a:lnTo>
                    <a:pt x="2387468" y="797241"/>
                  </a:lnTo>
                  <a:lnTo>
                    <a:pt x="2387468" y="819229"/>
                  </a:lnTo>
                  <a:lnTo>
                    <a:pt x="2391723" y="797241"/>
                  </a:lnTo>
                  <a:lnTo>
                    <a:pt x="2391723" y="819229"/>
                  </a:lnTo>
                  <a:lnTo>
                    <a:pt x="2399526" y="797241"/>
                  </a:lnTo>
                  <a:lnTo>
                    <a:pt x="2399526" y="819229"/>
                  </a:lnTo>
                  <a:lnTo>
                    <a:pt x="2403072" y="797241"/>
                  </a:lnTo>
                  <a:lnTo>
                    <a:pt x="2403781" y="819229"/>
                  </a:lnTo>
                  <a:lnTo>
                    <a:pt x="2407328" y="797241"/>
                  </a:lnTo>
                  <a:lnTo>
                    <a:pt x="2408037" y="819229"/>
                  </a:lnTo>
                  <a:lnTo>
                    <a:pt x="2411584" y="775962"/>
                  </a:lnTo>
                  <a:lnTo>
                    <a:pt x="2411584" y="797241"/>
                  </a:lnTo>
                  <a:lnTo>
                    <a:pt x="2411584" y="819229"/>
                  </a:lnTo>
                  <a:lnTo>
                    <a:pt x="2415130" y="797241"/>
                  </a:lnTo>
                  <a:lnTo>
                    <a:pt x="2415130" y="819229"/>
                  </a:lnTo>
                  <a:lnTo>
                    <a:pt x="2419386" y="797241"/>
                  </a:lnTo>
                  <a:lnTo>
                    <a:pt x="2419386" y="819229"/>
                  </a:lnTo>
                  <a:lnTo>
                    <a:pt x="2427188" y="797241"/>
                  </a:lnTo>
                  <a:lnTo>
                    <a:pt x="2430734" y="754683"/>
                  </a:lnTo>
                  <a:lnTo>
                    <a:pt x="2431444" y="775962"/>
                  </a:lnTo>
                  <a:lnTo>
                    <a:pt x="2431444" y="797241"/>
                  </a:lnTo>
                  <a:lnTo>
                    <a:pt x="2434990" y="775962"/>
                  </a:lnTo>
                  <a:lnTo>
                    <a:pt x="2435699" y="797241"/>
                  </a:lnTo>
                  <a:lnTo>
                    <a:pt x="2438537" y="775962"/>
                  </a:lnTo>
                  <a:lnTo>
                    <a:pt x="2439246" y="797241"/>
                  </a:lnTo>
                  <a:lnTo>
                    <a:pt x="2442792" y="775962"/>
                  </a:lnTo>
                  <a:lnTo>
                    <a:pt x="2442792" y="797241"/>
                  </a:lnTo>
                  <a:lnTo>
                    <a:pt x="2447048" y="775962"/>
                  </a:lnTo>
                  <a:lnTo>
                    <a:pt x="2447757" y="797241"/>
                  </a:lnTo>
                  <a:lnTo>
                    <a:pt x="2450594" y="775962"/>
                  </a:lnTo>
                  <a:lnTo>
                    <a:pt x="2451304" y="797241"/>
                  </a:lnTo>
                  <a:lnTo>
                    <a:pt x="2454850" y="775962"/>
                  </a:lnTo>
                  <a:lnTo>
                    <a:pt x="2454850" y="797241"/>
                  </a:lnTo>
                  <a:lnTo>
                    <a:pt x="2458397" y="775962"/>
                  </a:lnTo>
                  <a:lnTo>
                    <a:pt x="2459106" y="797241"/>
                  </a:lnTo>
                  <a:lnTo>
                    <a:pt x="2462652" y="775962"/>
                  </a:lnTo>
                  <a:lnTo>
                    <a:pt x="2465490" y="797241"/>
                  </a:lnTo>
                  <a:lnTo>
                    <a:pt x="2466199" y="775962"/>
                  </a:lnTo>
                  <a:lnTo>
                    <a:pt x="2469036" y="797241"/>
                  </a:lnTo>
                  <a:lnTo>
                    <a:pt x="2470455" y="754683"/>
                  </a:lnTo>
                  <a:lnTo>
                    <a:pt x="2472582" y="775962"/>
                  </a:lnTo>
                  <a:lnTo>
                    <a:pt x="2472582" y="797241"/>
                  </a:lnTo>
                  <a:lnTo>
                    <a:pt x="2474001" y="754683"/>
                  </a:lnTo>
                  <a:lnTo>
                    <a:pt x="2476129" y="775962"/>
                  </a:lnTo>
                  <a:lnTo>
                    <a:pt x="2476129" y="797241"/>
                  </a:lnTo>
                  <a:lnTo>
                    <a:pt x="2478257" y="775962"/>
                  </a:lnTo>
                  <a:lnTo>
                    <a:pt x="2479675" y="797241"/>
                  </a:lnTo>
                  <a:lnTo>
                    <a:pt x="2482512" y="775962"/>
                  </a:lnTo>
                  <a:lnTo>
                    <a:pt x="2483222" y="797241"/>
                  </a:lnTo>
                  <a:lnTo>
                    <a:pt x="2486059" y="775962"/>
                  </a:lnTo>
                  <a:lnTo>
                    <a:pt x="2486768" y="797241"/>
                  </a:lnTo>
                  <a:lnTo>
                    <a:pt x="2490315" y="775962"/>
                  </a:lnTo>
                  <a:lnTo>
                    <a:pt x="2490315" y="797241"/>
                  </a:lnTo>
                  <a:lnTo>
                    <a:pt x="2493861" y="775962"/>
                  </a:lnTo>
                  <a:lnTo>
                    <a:pt x="2493861" y="797241"/>
                  </a:lnTo>
                  <a:lnTo>
                    <a:pt x="2498117" y="775962"/>
                  </a:lnTo>
                  <a:lnTo>
                    <a:pt x="2498117" y="797241"/>
                  </a:lnTo>
                  <a:lnTo>
                    <a:pt x="2501663" y="775962"/>
                  </a:lnTo>
                  <a:lnTo>
                    <a:pt x="2502373" y="797241"/>
                  </a:lnTo>
                  <a:lnTo>
                    <a:pt x="2505919" y="775962"/>
                  </a:lnTo>
                  <a:lnTo>
                    <a:pt x="2508756" y="797241"/>
                  </a:lnTo>
                  <a:lnTo>
                    <a:pt x="2509465" y="754683"/>
                  </a:lnTo>
                  <a:lnTo>
                    <a:pt x="2512303" y="775962"/>
                  </a:lnTo>
                  <a:lnTo>
                    <a:pt x="2512303" y="797241"/>
                  </a:lnTo>
                  <a:lnTo>
                    <a:pt x="2513721" y="775962"/>
                  </a:lnTo>
                  <a:lnTo>
                    <a:pt x="2515849" y="797241"/>
                  </a:lnTo>
                  <a:lnTo>
                    <a:pt x="2517977" y="775962"/>
                  </a:lnTo>
                  <a:lnTo>
                    <a:pt x="2519396" y="797241"/>
                  </a:lnTo>
                  <a:lnTo>
                    <a:pt x="2521523" y="775962"/>
                  </a:lnTo>
                  <a:lnTo>
                    <a:pt x="2522942" y="797241"/>
                  </a:lnTo>
                  <a:lnTo>
                    <a:pt x="2525779" y="775962"/>
                  </a:lnTo>
                  <a:lnTo>
                    <a:pt x="2529326" y="732695"/>
                  </a:lnTo>
                  <a:lnTo>
                    <a:pt x="2530744" y="754683"/>
                  </a:lnTo>
                  <a:lnTo>
                    <a:pt x="2530744" y="775962"/>
                  </a:lnTo>
                  <a:lnTo>
                    <a:pt x="2533581" y="754683"/>
                  </a:lnTo>
                  <a:lnTo>
                    <a:pt x="2534291" y="775962"/>
                  </a:lnTo>
                  <a:lnTo>
                    <a:pt x="2537128" y="754683"/>
                  </a:lnTo>
                  <a:lnTo>
                    <a:pt x="2537837" y="775962"/>
                  </a:lnTo>
                  <a:lnTo>
                    <a:pt x="2541383" y="754683"/>
                  </a:lnTo>
                  <a:lnTo>
                    <a:pt x="2541383" y="775962"/>
                  </a:lnTo>
                  <a:lnTo>
                    <a:pt x="2553441" y="754683"/>
                  </a:lnTo>
                  <a:lnTo>
                    <a:pt x="2553441" y="775962"/>
                  </a:lnTo>
                  <a:lnTo>
                    <a:pt x="2556988" y="754683"/>
                  </a:lnTo>
                  <a:lnTo>
                    <a:pt x="2556988" y="775962"/>
                  </a:lnTo>
                  <a:lnTo>
                    <a:pt x="2561244" y="754683"/>
                  </a:lnTo>
                  <a:lnTo>
                    <a:pt x="2561244" y="775962"/>
                  </a:lnTo>
                  <a:lnTo>
                    <a:pt x="2564790" y="754683"/>
                  </a:lnTo>
                  <a:lnTo>
                    <a:pt x="2564790" y="775962"/>
                  </a:lnTo>
                  <a:lnTo>
                    <a:pt x="2569046" y="732695"/>
                  </a:lnTo>
                  <a:lnTo>
                    <a:pt x="2569755" y="754683"/>
                  </a:lnTo>
                  <a:lnTo>
                    <a:pt x="2569755" y="775962"/>
                  </a:lnTo>
                  <a:lnTo>
                    <a:pt x="2572592" y="732695"/>
                  </a:lnTo>
                  <a:lnTo>
                    <a:pt x="2576139" y="754683"/>
                  </a:lnTo>
                  <a:lnTo>
                    <a:pt x="2576139" y="775962"/>
                  </a:lnTo>
                  <a:lnTo>
                    <a:pt x="2576848" y="754683"/>
                  </a:lnTo>
                  <a:lnTo>
                    <a:pt x="2576848" y="775962"/>
                  </a:lnTo>
                  <a:lnTo>
                    <a:pt x="2580394" y="754683"/>
                  </a:lnTo>
                  <a:lnTo>
                    <a:pt x="2581104" y="775962"/>
                  </a:lnTo>
                  <a:lnTo>
                    <a:pt x="2584650" y="754683"/>
                  </a:lnTo>
                  <a:lnTo>
                    <a:pt x="2584650" y="775962"/>
                  </a:lnTo>
                  <a:lnTo>
                    <a:pt x="2588906" y="754683"/>
                  </a:lnTo>
                  <a:lnTo>
                    <a:pt x="2588906" y="775962"/>
                  </a:lnTo>
                  <a:lnTo>
                    <a:pt x="2596708" y="754683"/>
                  </a:lnTo>
                  <a:lnTo>
                    <a:pt x="2596708" y="775962"/>
                  </a:lnTo>
                  <a:lnTo>
                    <a:pt x="2600255" y="754683"/>
                  </a:lnTo>
                  <a:lnTo>
                    <a:pt x="2600255" y="775962"/>
                  </a:lnTo>
                  <a:lnTo>
                    <a:pt x="2604510" y="754683"/>
                  </a:lnTo>
                  <a:lnTo>
                    <a:pt x="2608057" y="775962"/>
                  </a:lnTo>
                  <a:lnTo>
                    <a:pt x="2608057" y="732695"/>
                  </a:lnTo>
                  <a:lnTo>
                    <a:pt x="2611603" y="754683"/>
                  </a:lnTo>
                  <a:lnTo>
                    <a:pt x="2611603" y="775962"/>
                  </a:lnTo>
                  <a:lnTo>
                    <a:pt x="2612312" y="754683"/>
                  </a:lnTo>
                  <a:lnTo>
                    <a:pt x="2615859" y="775962"/>
                  </a:lnTo>
                  <a:lnTo>
                    <a:pt x="2615859" y="754683"/>
                  </a:lnTo>
                  <a:lnTo>
                    <a:pt x="2619405" y="775962"/>
                  </a:lnTo>
                  <a:lnTo>
                    <a:pt x="2620115" y="754683"/>
                  </a:lnTo>
                  <a:lnTo>
                    <a:pt x="2622952" y="775962"/>
                  </a:lnTo>
                  <a:lnTo>
                    <a:pt x="2624370" y="754683"/>
                  </a:lnTo>
                  <a:lnTo>
                    <a:pt x="2627917" y="711417"/>
                  </a:lnTo>
                  <a:lnTo>
                    <a:pt x="2630754" y="732695"/>
                  </a:lnTo>
                  <a:lnTo>
                    <a:pt x="2630754" y="754683"/>
                  </a:lnTo>
                  <a:lnTo>
                    <a:pt x="2632173" y="732695"/>
                  </a:lnTo>
                  <a:lnTo>
                    <a:pt x="2635719" y="711417"/>
                  </a:lnTo>
                  <a:lnTo>
                    <a:pt x="2637138" y="732695"/>
                  </a:lnTo>
                  <a:lnTo>
                    <a:pt x="2637847" y="754683"/>
                  </a:lnTo>
                  <a:lnTo>
                    <a:pt x="2639975" y="732695"/>
                  </a:lnTo>
                  <a:lnTo>
                    <a:pt x="2641393" y="754683"/>
                  </a:lnTo>
                  <a:lnTo>
                    <a:pt x="2643521" y="732695"/>
                  </a:lnTo>
                  <a:lnTo>
                    <a:pt x="2647777" y="711417"/>
                  </a:lnTo>
                  <a:lnTo>
                    <a:pt x="2647777" y="732695"/>
                  </a:lnTo>
                  <a:lnTo>
                    <a:pt x="2651323" y="754683"/>
                  </a:lnTo>
                  <a:lnTo>
                    <a:pt x="2651323" y="732695"/>
                  </a:lnTo>
                  <a:lnTo>
                    <a:pt x="2654870" y="754683"/>
                  </a:lnTo>
                  <a:lnTo>
                    <a:pt x="2655579" y="732695"/>
                  </a:lnTo>
                  <a:lnTo>
                    <a:pt x="2659126" y="754683"/>
                  </a:lnTo>
                  <a:lnTo>
                    <a:pt x="2659835" y="732695"/>
                  </a:lnTo>
                  <a:lnTo>
                    <a:pt x="2662672" y="754683"/>
                  </a:lnTo>
                  <a:lnTo>
                    <a:pt x="2663381" y="732695"/>
                  </a:lnTo>
                  <a:lnTo>
                    <a:pt x="2666218" y="754683"/>
                  </a:lnTo>
                  <a:lnTo>
                    <a:pt x="2667637" y="711417"/>
                  </a:lnTo>
                  <a:lnTo>
                    <a:pt x="2669765" y="732695"/>
                  </a:lnTo>
                  <a:lnTo>
                    <a:pt x="2669765" y="754683"/>
                  </a:lnTo>
                  <a:lnTo>
                    <a:pt x="2671183" y="711417"/>
                  </a:lnTo>
                  <a:lnTo>
                    <a:pt x="2673311" y="732695"/>
                  </a:lnTo>
                  <a:lnTo>
                    <a:pt x="2673311" y="754683"/>
                  </a:lnTo>
                  <a:lnTo>
                    <a:pt x="2675439" y="732695"/>
                  </a:lnTo>
                  <a:lnTo>
                    <a:pt x="2676858" y="754683"/>
                  </a:lnTo>
                  <a:lnTo>
                    <a:pt x="2678986" y="732695"/>
                  </a:lnTo>
                  <a:lnTo>
                    <a:pt x="2680404" y="754683"/>
                  </a:lnTo>
                  <a:lnTo>
                    <a:pt x="2683241" y="732695"/>
                  </a:lnTo>
                  <a:lnTo>
                    <a:pt x="2686788" y="711417"/>
                  </a:lnTo>
                  <a:lnTo>
                    <a:pt x="2687497" y="732695"/>
                  </a:lnTo>
                  <a:lnTo>
                    <a:pt x="2687497" y="754683"/>
                  </a:lnTo>
                  <a:lnTo>
                    <a:pt x="2691044" y="732695"/>
                  </a:lnTo>
                  <a:lnTo>
                    <a:pt x="2694590" y="754683"/>
                  </a:lnTo>
                  <a:lnTo>
                    <a:pt x="2695299" y="732695"/>
                  </a:lnTo>
                  <a:lnTo>
                    <a:pt x="2698136" y="754683"/>
                  </a:lnTo>
                  <a:lnTo>
                    <a:pt x="2698846" y="732695"/>
                  </a:lnTo>
                  <a:lnTo>
                    <a:pt x="2701683" y="754683"/>
                  </a:lnTo>
                  <a:lnTo>
                    <a:pt x="2703101" y="732695"/>
                  </a:lnTo>
                  <a:lnTo>
                    <a:pt x="2705229" y="754683"/>
                  </a:lnTo>
                  <a:lnTo>
                    <a:pt x="2706648" y="711417"/>
                  </a:lnTo>
                  <a:lnTo>
                    <a:pt x="2708776" y="732695"/>
                  </a:lnTo>
                  <a:lnTo>
                    <a:pt x="2708776" y="754683"/>
                  </a:lnTo>
                  <a:lnTo>
                    <a:pt x="2710904" y="732695"/>
                  </a:lnTo>
                  <a:lnTo>
                    <a:pt x="2714450" y="711417"/>
                  </a:lnTo>
                  <a:lnTo>
                    <a:pt x="2715159" y="732695"/>
                  </a:lnTo>
                  <a:lnTo>
                    <a:pt x="2715869" y="754683"/>
                  </a:lnTo>
                  <a:lnTo>
                    <a:pt x="2718706" y="732695"/>
                  </a:lnTo>
                  <a:lnTo>
                    <a:pt x="2721543" y="754683"/>
                  </a:lnTo>
                  <a:lnTo>
                    <a:pt x="2722252" y="732695"/>
                  </a:lnTo>
                  <a:lnTo>
                    <a:pt x="2726508" y="689429"/>
                  </a:lnTo>
                  <a:lnTo>
                    <a:pt x="2729345" y="711417"/>
                  </a:lnTo>
                  <a:lnTo>
                    <a:pt x="2729345" y="732695"/>
                  </a:lnTo>
                  <a:lnTo>
                    <a:pt x="2730764" y="711417"/>
                  </a:lnTo>
                  <a:lnTo>
                    <a:pt x="2730764" y="732695"/>
                  </a:lnTo>
                  <a:lnTo>
                    <a:pt x="2734310" y="711417"/>
                  </a:lnTo>
                  <a:lnTo>
                    <a:pt x="2736438" y="732695"/>
                  </a:lnTo>
                  <a:lnTo>
                    <a:pt x="2738566" y="711417"/>
                  </a:lnTo>
                  <a:lnTo>
                    <a:pt x="2739985" y="732695"/>
                  </a:lnTo>
                  <a:lnTo>
                    <a:pt x="2742112" y="711417"/>
                  </a:lnTo>
                  <a:lnTo>
                    <a:pt x="2743531" y="732695"/>
                  </a:lnTo>
                  <a:lnTo>
                    <a:pt x="2746368" y="711417"/>
                  </a:lnTo>
                  <a:lnTo>
                    <a:pt x="2747077" y="732695"/>
                  </a:lnTo>
                  <a:lnTo>
                    <a:pt x="2749915" y="711417"/>
                  </a:lnTo>
                  <a:lnTo>
                    <a:pt x="2750624" y="732695"/>
                  </a:lnTo>
                  <a:lnTo>
                    <a:pt x="2754170" y="711417"/>
                  </a:lnTo>
                  <a:lnTo>
                    <a:pt x="2754880" y="732695"/>
                  </a:lnTo>
                  <a:lnTo>
                    <a:pt x="2757717" y="711417"/>
                  </a:lnTo>
                  <a:lnTo>
                    <a:pt x="2758426" y="732695"/>
                  </a:lnTo>
                  <a:lnTo>
                    <a:pt x="2761972" y="711417"/>
                  </a:lnTo>
                  <a:lnTo>
                    <a:pt x="2761972" y="732695"/>
                  </a:lnTo>
                  <a:lnTo>
                    <a:pt x="2766228" y="689429"/>
                  </a:lnTo>
                  <a:lnTo>
                    <a:pt x="2766228" y="711417"/>
                  </a:lnTo>
                  <a:lnTo>
                    <a:pt x="2766228" y="732695"/>
                  </a:lnTo>
                  <a:lnTo>
                    <a:pt x="2769775" y="689429"/>
                  </a:lnTo>
                  <a:lnTo>
                    <a:pt x="2769775" y="711417"/>
                  </a:lnTo>
                  <a:lnTo>
                    <a:pt x="2769775" y="732695"/>
                  </a:lnTo>
                  <a:lnTo>
                    <a:pt x="2774030" y="711417"/>
                  </a:lnTo>
                  <a:lnTo>
                    <a:pt x="2774030" y="732695"/>
                  </a:lnTo>
                  <a:lnTo>
                    <a:pt x="2777577" y="711417"/>
                  </a:lnTo>
                  <a:lnTo>
                    <a:pt x="2777577" y="732695"/>
                  </a:lnTo>
                  <a:lnTo>
                    <a:pt x="2781833" y="711417"/>
                  </a:lnTo>
                  <a:lnTo>
                    <a:pt x="2781833" y="732695"/>
                  </a:lnTo>
                  <a:lnTo>
                    <a:pt x="2785379" y="711417"/>
                  </a:lnTo>
                  <a:lnTo>
                    <a:pt x="2786088" y="732695"/>
                  </a:lnTo>
                  <a:lnTo>
                    <a:pt x="2789635" y="711417"/>
                  </a:lnTo>
                  <a:lnTo>
                    <a:pt x="2789635" y="732695"/>
                  </a:lnTo>
                  <a:lnTo>
                    <a:pt x="2793181" y="711417"/>
                  </a:lnTo>
                  <a:lnTo>
                    <a:pt x="2793891" y="732695"/>
                  </a:lnTo>
                  <a:lnTo>
                    <a:pt x="2797437" y="711417"/>
                  </a:lnTo>
                  <a:lnTo>
                    <a:pt x="2797437" y="732695"/>
                  </a:lnTo>
                  <a:lnTo>
                    <a:pt x="2801693" y="711417"/>
                  </a:lnTo>
                  <a:lnTo>
                    <a:pt x="2804530" y="732695"/>
                  </a:lnTo>
                  <a:lnTo>
                    <a:pt x="2805239" y="689429"/>
                  </a:lnTo>
                  <a:lnTo>
                    <a:pt x="2808076" y="711417"/>
                  </a:lnTo>
                  <a:lnTo>
                    <a:pt x="2808076" y="732695"/>
                  </a:lnTo>
                  <a:lnTo>
                    <a:pt x="2809495" y="711417"/>
                  </a:lnTo>
                  <a:lnTo>
                    <a:pt x="2811623" y="732695"/>
                  </a:lnTo>
                  <a:lnTo>
                    <a:pt x="2813041" y="711417"/>
                  </a:lnTo>
                  <a:lnTo>
                    <a:pt x="2815169" y="732695"/>
                  </a:lnTo>
                  <a:lnTo>
                    <a:pt x="2817297" y="711417"/>
                  </a:lnTo>
                  <a:lnTo>
                    <a:pt x="2818716" y="732695"/>
                  </a:lnTo>
                  <a:lnTo>
                    <a:pt x="2820844" y="711417"/>
                  </a:lnTo>
                  <a:lnTo>
                    <a:pt x="2825099" y="668150"/>
                  </a:lnTo>
                  <a:lnTo>
                    <a:pt x="2825809" y="689429"/>
                  </a:lnTo>
                  <a:lnTo>
                    <a:pt x="2825809" y="711417"/>
                  </a:lnTo>
                  <a:lnTo>
                    <a:pt x="2828646" y="689429"/>
                  </a:lnTo>
                  <a:lnTo>
                    <a:pt x="2829355" y="711417"/>
                  </a:lnTo>
                  <a:lnTo>
                    <a:pt x="2832901" y="689429"/>
                  </a:lnTo>
                  <a:lnTo>
                    <a:pt x="2836448" y="711417"/>
                  </a:lnTo>
                  <a:lnTo>
                    <a:pt x="2837157" y="689429"/>
                  </a:lnTo>
                  <a:lnTo>
                    <a:pt x="2839994" y="711417"/>
                  </a:lnTo>
                  <a:lnTo>
                    <a:pt x="2840704" y="689429"/>
                  </a:lnTo>
                  <a:lnTo>
                    <a:pt x="2843541" y="711417"/>
                  </a:lnTo>
                  <a:lnTo>
                    <a:pt x="2844959" y="689429"/>
                  </a:lnTo>
                  <a:lnTo>
                    <a:pt x="2847087" y="711417"/>
                  </a:lnTo>
                  <a:lnTo>
                    <a:pt x="2848506" y="689429"/>
                  </a:lnTo>
                  <a:lnTo>
                    <a:pt x="2850634" y="711417"/>
                  </a:lnTo>
                  <a:lnTo>
                    <a:pt x="2852762" y="689429"/>
                  </a:lnTo>
                  <a:lnTo>
                    <a:pt x="2854180" y="711417"/>
                  </a:lnTo>
                  <a:lnTo>
                    <a:pt x="2856308" y="689429"/>
                  </a:lnTo>
                  <a:lnTo>
                    <a:pt x="2857727" y="711417"/>
                  </a:lnTo>
                  <a:lnTo>
                    <a:pt x="2860564" y="689429"/>
                  </a:lnTo>
                  <a:lnTo>
                    <a:pt x="2861982" y="711417"/>
                  </a:lnTo>
                  <a:lnTo>
                    <a:pt x="2864110" y="668150"/>
                  </a:lnTo>
                  <a:lnTo>
                    <a:pt x="2868366" y="624883"/>
                  </a:lnTo>
                  <a:lnTo>
                    <a:pt x="2868366" y="646871"/>
                  </a:lnTo>
                  <a:lnTo>
                    <a:pt x="2868366" y="668150"/>
                  </a:lnTo>
                  <a:lnTo>
                    <a:pt x="2868366" y="689429"/>
                  </a:lnTo>
                  <a:lnTo>
                    <a:pt x="2868366" y="711417"/>
                  </a:lnTo>
                  <a:lnTo>
                    <a:pt x="2872622" y="689429"/>
                  </a:lnTo>
                  <a:lnTo>
                    <a:pt x="2875459" y="711417"/>
                  </a:lnTo>
                  <a:lnTo>
                    <a:pt x="2876168" y="689429"/>
                  </a:lnTo>
                  <a:lnTo>
                    <a:pt x="2879005" y="711417"/>
                  </a:lnTo>
                  <a:lnTo>
                    <a:pt x="2880424" y="689429"/>
                  </a:lnTo>
                  <a:lnTo>
                    <a:pt x="2882552" y="711417"/>
                  </a:lnTo>
                  <a:lnTo>
                    <a:pt x="2883970" y="689429"/>
                  </a:lnTo>
                  <a:lnTo>
                    <a:pt x="2886807" y="711417"/>
                  </a:lnTo>
                  <a:lnTo>
                    <a:pt x="2888226" y="689429"/>
                  </a:lnTo>
                  <a:lnTo>
                    <a:pt x="2890354" y="711417"/>
                  </a:lnTo>
                  <a:lnTo>
                    <a:pt x="2891772" y="689429"/>
                  </a:lnTo>
                  <a:lnTo>
                    <a:pt x="2893900" y="711417"/>
                  </a:lnTo>
                  <a:lnTo>
                    <a:pt x="2896028" y="689429"/>
                  </a:lnTo>
                  <a:lnTo>
                    <a:pt x="2899575" y="668150"/>
                  </a:lnTo>
                  <a:lnTo>
                    <a:pt x="2900284" y="689429"/>
                  </a:lnTo>
                  <a:lnTo>
                    <a:pt x="2903830" y="646871"/>
                  </a:lnTo>
                  <a:lnTo>
                    <a:pt x="2903830" y="668150"/>
                  </a:lnTo>
                  <a:lnTo>
                    <a:pt x="2903830" y="689429"/>
                  </a:lnTo>
                  <a:lnTo>
                    <a:pt x="2907377" y="711417"/>
                  </a:lnTo>
                  <a:lnTo>
                    <a:pt x="2908086" y="689429"/>
                  </a:lnTo>
                  <a:lnTo>
                    <a:pt x="2910923" y="711417"/>
                  </a:lnTo>
                  <a:lnTo>
                    <a:pt x="2911633" y="689429"/>
                  </a:lnTo>
                  <a:lnTo>
                    <a:pt x="2914470" y="711417"/>
                  </a:lnTo>
                  <a:lnTo>
                    <a:pt x="2915888" y="689429"/>
                  </a:lnTo>
                  <a:lnTo>
                    <a:pt x="2918016" y="711417"/>
                  </a:lnTo>
                  <a:lnTo>
                    <a:pt x="2919435" y="689429"/>
                  </a:lnTo>
                  <a:lnTo>
                    <a:pt x="2923690" y="646871"/>
                  </a:lnTo>
                  <a:lnTo>
                    <a:pt x="2925818" y="668150"/>
                  </a:lnTo>
                  <a:lnTo>
                    <a:pt x="2925818" y="689429"/>
                  </a:lnTo>
                  <a:lnTo>
                    <a:pt x="2927237" y="668150"/>
                  </a:lnTo>
                  <a:lnTo>
                    <a:pt x="2929365" y="689429"/>
                  </a:lnTo>
                  <a:lnTo>
                    <a:pt x="2931493" y="668150"/>
                  </a:lnTo>
                  <a:lnTo>
                    <a:pt x="2932911" y="689429"/>
                  </a:lnTo>
                  <a:lnTo>
                    <a:pt x="2935039" y="668150"/>
                  </a:lnTo>
                  <a:lnTo>
                    <a:pt x="2936458" y="689429"/>
                  </a:lnTo>
                  <a:lnTo>
                    <a:pt x="2939295" y="668150"/>
                  </a:lnTo>
                  <a:lnTo>
                    <a:pt x="2940004" y="689429"/>
                  </a:lnTo>
                  <a:lnTo>
                    <a:pt x="2942841" y="668150"/>
                  </a:lnTo>
                  <a:lnTo>
                    <a:pt x="2943551" y="689429"/>
                  </a:lnTo>
                  <a:lnTo>
                    <a:pt x="2947097" y="668150"/>
                  </a:lnTo>
                  <a:lnTo>
                    <a:pt x="2947097" y="689429"/>
                  </a:lnTo>
                  <a:lnTo>
                    <a:pt x="2951353" y="668150"/>
                  </a:lnTo>
                  <a:lnTo>
                    <a:pt x="2954190" y="689429"/>
                  </a:lnTo>
                  <a:lnTo>
                    <a:pt x="2954899" y="668150"/>
                  </a:lnTo>
                  <a:lnTo>
                    <a:pt x="2957736" y="689429"/>
                  </a:lnTo>
                  <a:lnTo>
                    <a:pt x="2959155" y="668150"/>
                  </a:lnTo>
                  <a:lnTo>
                    <a:pt x="2961283" y="689429"/>
                  </a:lnTo>
                  <a:lnTo>
                    <a:pt x="2962701" y="646871"/>
                  </a:lnTo>
                  <a:lnTo>
                    <a:pt x="2964829" y="668150"/>
                  </a:lnTo>
                  <a:lnTo>
                    <a:pt x="2964829" y="689429"/>
                  </a:lnTo>
                  <a:lnTo>
                    <a:pt x="2966957" y="646871"/>
                  </a:lnTo>
                  <a:lnTo>
                    <a:pt x="2968376" y="668150"/>
                  </a:lnTo>
                  <a:lnTo>
                    <a:pt x="2968376" y="689429"/>
                  </a:lnTo>
                  <a:lnTo>
                    <a:pt x="2970504" y="668150"/>
                  </a:lnTo>
                  <a:lnTo>
                    <a:pt x="2971922" y="689429"/>
                  </a:lnTo>
                  <a:lnTo>
                    <a:pt x="2974759" y="668150"/>
                  </a:lnTo>
                  <a:lnTo>
                    <a:pt x="2975469" y="689429"/>
                  </a:lnTo>
                  <a:lnTo>
                    <a:pt x="2978306" y="668150"/>
                  </a:lnTo>
                  <a:lnTo>
                    <a:pt x="2979015" y="689429"/>
                  </a:lnTo>
                  <a:lnTo>
                    <a:pt x="2982562" y="668150"/>
                  </a:lnTo>
                  <a:lnTo>
                    <a:pt x="2982562" y="689429"/>
                  </a:lnTo>
                  <a:lnTo>
                    <a:pt x="2990364" y="668150"/>
                  </a:lnTo>
                  <a:lnTo>
                    <a:pt x="2990364" y="689429"/>
                  </a:lnTo>
                  <a:lnTo>
                    <a:pt x="2994619" y="668150"/>
                  </a:lnTo>
                  <a:lnTo>
                    <a:pt x="2996747" y="689429"/>
                  </a:lnTo>
                  <a:lnTo>
                    <a:pt x="2998166" y="668150"/>
                  </a:lnTo>
                  <a:lnTo>
                    <a:pt x="2998166" y="689429"/>
                  </a:lnTo>
                  <a:lnTo>
                    <a:pt x="3002422" y="646871"/>
                  </a:lnTo>
                  <a:lnTo>
                    <a:pt x="3003840" y="668150"/>
                  </a:lnTo>
                  <a:lnTo>
                    <a:pt x="3003840" y="689429"/>
                  </a:lnTo>
                  <a:lnTo>
                    <a:pt x="3005968" y="668150"/>
                  </a:lnTo>
                  <a:lnTo>
                    <a:pt x="3008096" y="689429"/>
                  </a:lnTo>
                  <a:lnTo>
                    <a:pt x="3010224" y="668150"/>
                  </a:lnTo>
                  <a:lnTo>
                    <a:pt x="3011642" y="689429"/>
                  </a:lnTo>
                  <a:lnTo>
                    <a:pt x="3013770" y="668150"/>
                  </a:lnTo>
                  <a:lnTo>
                    <a:pt x="3015189" y="689429"/>
                  </a:lnTo>
                  <a:lnTo>
                    <a:pt x="3018026" y="668150"/>
                  </a:lnTo>
                  <a:lnTo>
                    <a:pt x="3022282" y="624883"/>
                  </a:lnTo>
                  <a:lnTo>
                    <a:pt x="3022282" y="646871"/>
                  </a:lnTo>
                  <a:lnTo>
                    <a:pt x="3022282" y="668150"/>
                  </a:lnTo>
                  <a:lnTo>
                    <a:pt x="3025828" y="646871"/>
                  </a:lnTo>
                  <a:lnTo>
                    <a:pt x="3025828" y="668150"/>
                  </a:lnTo>
                  <a:lnTo>
                    <a:pt x="3030084" y="646871"/>
                  </a:lnTo>
                  <a:lnTo>
                    <a:pt x="3030084" y="668150"/>
                  </a:lnTo>
                  <a:lnTo>
                    <a:pt x="3033630" y="646871"/>
                  </a:lnTo>
                  <a:lnTo>
                    <a:pt x="3033630" y="668150"/>
                  </a:lnTo>
                  <a:lnTo>
                    <a:pt x="3037886" y="646871"/>
                  </a:lnTo>
                  <a:lnTo>
                    <a:pt x="3040014" y="668150"/>
                  </a:lnTo>
                  <a:lnTo>
                    <a:pt x="3045688" y="646871"/>
                  </a:lnTo>
                  <a:lnTo>
                    <a:pt x="3045688" y="668150"/>
                  </a:lnTo>
                  <a:lnTo>
                    <a:pt x="3049235" y="646871"/>
                  </a:lnTo>
                  <a:lnTo>
                    <a:pt x="3050653" y="668150"/>
                  </a:lnTo>
                  <a:lnTo>
                    <a:pt x="3053490" y="646871"/>
                  </a:lnTo>
                  <a:lnTo>
                    <a:pt x="3054200" y="668150"/>
                  </a:lnTo>
                  <a:lnTo>
                    <a:pt x="3057746" y="646871"/>
                  </a:lnTo>
                  <a:lnTo>
                    <a:pt x="3057746" y="668150"/>
                  </a:lnTo>
                  <a:lnTo>
                    <a:pt x="3061293" y="624883"/>
                  </a:lnTo>
                  <a:lnTo>
                    <a:pt x="3061293" y="646871"/>
                  </a:lnTo>
                  <a:lnTo>
                    <a:pt x="3062002" y="668150"/>
                  </a:lnTo>
                  <a:lnTo>
                    <a:pt x="3065548" y="624883"/>
                  </a:lnTo>
                  <a:lnTo>
                    <a:pt x="3065548" y="646871"/>
                  </a:lnTo>
                  <a:lnTo>
                    <a:pt x="3065548" y="668150"/>
                  </a:lnTo>
                  <a:lnTo>
                    <a:pt x="3069095" y="646871"/>
                  </a:lnTo>
                  <a:lnTo>
                    <a:pt x="3069095" y="668150"/>
                  </a:lnTo>
                  <a:lnTo>
                    <a:pt x="3073351" y="646871"/>
                  </a:lnTo>
                  <a:lnTo>
                    <a:pt x="3073351" y="668150"/>
                  </a:lnTo>
                  <a:lnTo>
                    <a:pt x="3076897" y="646871"/>
                  </a:lnTo>
                  <a:lnTo>
                    <a:pt x="3077606" y="668150"/>
                  </a:lnTo>
                  <a:lnTo>
                    <a:pt x="3081153" y="646871"/>
                  </a:lnTo>
                  <a:lnTo>
                    <a:pt x="3081153" y="668150"/>
                  </a:lnTo>
                  <a:lnTo>
                    <a:pt x="3088955" y="646871"/>
                  </a:lnTo>
                  <a:lnTo>
                    <a:pt x="3088955" y="668150"/>
                  </a:lnTo>
                  <a:lnTo>
                    <a:pt x="3093211" y="646871"/>
                  </a:lnTo>
                  <a:lnTo>
                    <a:pt x="3093211" y="668150"/>
                  </a:lnTo>
                  <a:lnTo>
                    <a:pt x="3096757" y="646871"/>
                  </a:lnTo>
                  <a:lnTo>
                    <a:pt x="3100304" y="668150"/>
                  </a:lnTo>
                  <a:lnTo>
                    <a:pt x="3101013" y="624883"/>
                  </a:lnTo>
                  <a:lnTo>
                    <a:pt x="3103850" y="646871"/>
                  </a:lnTo>
                  <a:lnTo>
                    <a:pt x="3103850" y="668150"/>
                  </a:lnTo>
                  <a:lnTo>
                    <a:pt x="3104559" y="646871"/>
                  </a:lnTo>
                  <a:lnTo>
                    <a:pt x="3108815" y="624883"/>
                  </a:lnTo>
                  <a:lnTo>
                    <a:pt x="3108815" y="646871"/>
                  </a:lnTo>
                  <a:lnTo>
                    <a:pt x="3110234" y="668150"/>
                  </a:lnTo>
                  <a:lnTo>
                    <a:pt x="3112361" y="646871"/>
                  </a:lnTo>
                  <a:lnTo>
                    <a:pt x="3115908" y="668150"/>
                  </a:lnTo>
                  <a:lnTo>
                    <a:pt x="3116617" y="646871"/>
                  </a:lnTo>
                  <a:lnTo>
                    <a:pt x="3120164" y="603605"/>
                  </a:lnTo>
                  <a:lnTo>
                    <a:pt x="3123001" y="624883"/>
                  </a:lnTo>
                  <a:lnTo>
                    <a:pt x="3123001" y="646871"/>
                  </a:lnTo>
                  <a:lnTo>
                    <a:pt x="3124419" y="624883"/>
                  </a:lnTo>
                  <a:lnTo>
                    <a:pt x="3126547" y="646871"/>
                  </a:lnTo>
                  <a:lnTo>
                    <a:pt x="3128675" y="624883"/>
                  </a:lnTo>
                  <a:lnTo>
                    <a:pt x="3130094" y="646871"/>
                  </a:lnTo>
                  <a:lnTo>
                    <a:pt x="3132222" y="624883"/>
                  </a:lnTo>
                  <a:lnTo>
                    <a:pt x="3134349" y="646871"/>
                  </a:lnTo>
                  <a:lnTo>
                    <a:pt x="3136477" y="624883"/>
                  </a:lnTo>
                  <a:lnTo>
                    <a:pt x="3137896" y="646871"/>
                  </a:lnTo>
                  <a:lnTo>
                    <a:pt x="3140024" y="624883"/>
                  </a:lnTo>
                  <a:lnTo>
                    <a:pt x="3141442" y="646871"/>
                  </a:lnTo>
                  <a:lnTo>
                    <a:pt x="3144279" y="624883"/>
                  </a:lnTo>
                  <a:lnTo>
                    <a:pt x="3144989" y="646871"/>
                  </a:lnTo>
                  <a:lnTo>
                    <a:pt x="3147826" y="624883"/>
                  </a:lnTo>
                  <a:lnTo>
                    <a:pt x="3149954" y="646871"/>
                  </a:lnTo>
                  <a:lnTo>
                    <a:pt x="3152082" y="624883"/>
                  </a:lnTo>
                  <a:lnTo>
                    <a:pt x="3153500" y="646871"/>
                  </a:lnTo>
                  <a:lnTo>
                    <a:pt x="3155628" y="624883"/>
                  </a:lnTo>
                  <a:lnTo>
                    <a:pt x="3157047" y="646871"/>
                  </a:lnTo>
                  <a:lnTo>
                    <a:pt x="3159884" y="603605"/>
                  </a:lnTo>
                  <a:lnTo>
                    <a:pt x="3162012" y="624883"/>
                  </a:lnTo>
                  <a:lnTo>
                    <a:pt x="3162012" y="646871"/>
                  </a:lnTo>
                  <a:lnTo>
                    <a:pt x="3164140" y="603605"/>
                  </a:lnTo>
                  <a:lnTo>
                    <a:pt x="3165558" y="624883"/>
                  </a:lnTo>
                  <a:lnTo>
                    <a:pt x="3165558" y="646871"/>
                  </a:lnTo>
                  <a:lnTo>
                    <a:pt x="3167686" y="624883"/>
                  </a:lnTo>
                  <a:lnTo>
                    <a:pt x="3169105" y="646871"/>
                  </a:lnTo>
                  <a:lnTo>
                    <a:pt x="3171942" y="624883"/>
                  </a:lnTo>
                  <a:lnTo>
                    <a:pt x="3172651" y="646871"/>
                  </a:lnTo>
                  <a:lnTo>
                    <a:pt x="3175488" y="624883"/>
                  </a:lnTo>
                  <a:lnTo>
                    <a:pt x="3176907" y="646871"/>
                  </a:lnTo>
                  <a:lnTo>
                    <a:pt x="3179744" y="624883"/>
                  </a:lnTo>
                  <a:lnTo>
                    <a:pt x="3183290" y="646871"/>
                  </a:lnTo>
                  <a:lnTo>
                    <a:pt x="3183290" y="624883"/>
                  </a:lnTo>
                  <a:lnTo>
                    <a:pt x="3186837" y="646871"/>
                  </a:lnTo>
                  <a:lnTo>
                    <a:pt x="3187546" y="624883"/>
                  </a:lnTo>
                  <a:lnTo>
                    <a:pt x="3190383" y="646871"/>
                  </a:lnTo>
                  <a:lnTo>
                    <a:pt x="3191093" y="624883"/>
                  </a:lnTo>
                  <a:lnTo>
                    <a:pt x="3193930" y="646871"/>
                  </a:lnTo>
                  <a:lnTo>
                    <a:pt x="3195348" y="624883"/>
                  </a:lnTo>
                  <a:lnTo>
                    <a:pt x="3199604" y="581617"/>
                  </a:lnTo>
                  <a:lnTo>
                    <a:pt x="3199604" y="603605"/>
                  </a:lnTo>
                  <a:lnTo>
                    <a:pt x="3199604" y="624883"/>
                  </a:lnTo>
                  <a:lnTo>
                    <a:pt x="3200313" y="646871"/>
                  </a:lnTo>
                  <a:lnTo>
                    <a:pt x="3203151" y="624883"/>
                  </a:lnTo>
                  <a:lnTo>
                    <a:pt x="3206697" y="646871"/>
                  </a:lnTo>
                  <a:lnTo>
                    <a:pt x="3207406" y="624883"/>
                  </a:lnTo>
                  <a:lnTo>
                    <a:pt x="3210243" y="646871"/>
                  </a:lnTo>
                  <a:lnTo>
                    <a:pt x="3210953" y="624883"/>
                  </a:lnTo>
                  <a:lnTo>
                    <a:pt x="3213790" y="646871"/>
                  </a:lnTo>
                  <a:lnTo>
                    <a:pt x="3215208" y="624883"/>
                  </a:lnTo>
                  <a:lnTo>
                    <a:pt x="3218755" y="581617"/>
                  </a:lnTo>
                  <a:lnTo>
                    <a:pt x="3220883" y="603605"/>
                  </a:lnTo>
                  <a:lnTo>
                    <a:pt x="3220883" y="624883"/>
                  </a:lnTo>
                  <a:lnTo>
                    <a:pt x="3223011" y="603605"/>
                  </a:lnTo>
                  <a:lnTo>
                    <a:pt x="3224429" y="624883"/>
                  </a:lnTo>
                  <a:lnTo>
                    <a:pt x="3226557" y="603605"/>
                  </a:lnTo>
                  <a:lnTo>
                    <a:pt x="3228685" y="624883"/>
                  </a:lnTo>
                  <a:lnTo>
                    <a:pt x="3230813" y="603605"/>
                  </a:lnTo>
                  <a:lnTo>
                    <a:pt x="3232941" y="624883"/>
                  </a:lnTo>
                  <a:lnTo>
                    <a:pt x="3235069" y="603605"/>
                  </a:lnTo>
                  <a:lnTo>
                    <a:pt x="3237196" y="624883"/>
                  </a:lnTo>
                  <a:lnTo>
                    <a:pt x="3238615" y="603605"/>
                  </a:lnTo>
                  <a:lnTo>
                    <a:pt x="3240743" y="624883"/>
                  </a:lnTo>
                  <a:lnTo>
                    <a:pt x="3242871" y="603605"/>
                  </a:lnTo>
                  <a:lnTo>
                    <a:pt x="3244289" y="624883"/>
                  </a:lnTo>
                  <a:lnTo>
                    <a:pt x="3246417" y="603605"/>
                  </a:lnTo>
                  <a:lnTo>
                    <a:pt x="3247836" y="624883"/>
                  </a:lnTo>
                  <a:lnTo>
                    <a:pt x="3250673" y="603605"/>
                  </a:lnTo>
                  <a:lnTo>
                    <a:pt x="3252801" y="624883"/>
                  </a:lnTo>
                  <a:lnTo>
                    <a:pt x="3254219" y="603605"/>
                  </a:lnTo>
                  <a:lnTo>
                    <a:pt x="3256347" y="624883"/>
                  </a:lnTo>
                  <a:lnTo>
                    <a:pt x="3258475" y="581617"/>
                  </a:lnTo>
                  <a:lnTo>
                    <a:pt x="3259894" y="603605"/>
                  </a:lnTo>
                  <a:lnTo>
                    <a:pt x="3259894" y="624883"/>
                  </a:lnTo>
                  <a:lnTo>
                    <a:pt x="3262022" y="581617"/>
                  </a:lnTo>
                  <a:lnTo>
                    <a:pt x="3263440" y="603605"/>
                  </a:lnTo>
                  <a:lnTo>
                    <a:pt x="3263440" y="624883"/>
                  </a:lnTo>
                  <a:lnTo>
                    <a:pt x="3266277" y="603605"/>
                  </a:lnTo>
                  <a:lnTo>
                    <a:pt x="3266987" y="624883"/>
                  </a:lnTo>
                  <a:lnTo>
                    <a:pt x="3270533" y="603605"/>
                  </a:lnTo>
                  <a:lnTo>
                    <a:pt x="3270533" y="624883"/>
                  </a:lnTo>
                  <a:lnTo>
                    <a:pt x="3274079" y="603605"/>
                  </a:lnTo>
                  <a:lnTo>
                    <a:pt x="3274079" y="624883"/>
                  </a:lnTo>
                  <a:lnTo>
                    <a:pt x="3278335" y="603605"/>
                  </a:lnTo>
                  <a:lnTo>
                    <a:pt x="3278335" y="624883"/>
                  </a:lnTo>
                  <a:lnTo>
                    <a:pt x="3286137" y="603605"/>
                  </a:lnTo>
                  <a:lnTo>
                    <a:pt x="3286137" y="624883"/>
                  </a:lnTo>
                  <a:lnTo>
                    <a:pt x="3289684" y="603605"/>
                  </a:lnTo>
                  <a:lnTo>
                    <a:pt x="3290393" y="624883"/>
                  </a:lnTo>
                  <a:lnTo>
                    <a:pt x="3293940" y="603605"/>
                  </a:lnTo>
                  <a:lnTo>
                    <a:pt x="3295358" y="624883"/>
                  </a:lnTo>
                  <a:lnTo>
                    <a:pt x="3297486" y="581617"/>
                  </a:lnTo>
                  <a:lnTo>
                    <a:pt x="3298905" y="603605"/>
                  </a:lnTo>
                  <a:lnTo>
                    <a:pt x="3298905" y="624883"/>
                  </a:lnTo>
                  <a:lnTo>
                    <a:pt x="3301742" y="603605"/>
                  </a:lnTo>
                  <a:lnTo>
                    <a:pt x="3302451" y="624883"/>
                  </a:lnTo>
                  <a:lnTo>
                    <a:pt x="3305997" y="603605"/>
                  </a:lnTo>
                  <a:lnTo>
                    <a:pt x="3306707" y="624883"/>
                  </a:lnTo>
                  <a:lnTo>
                    <a:pt x="3309544" y="603605"/>
                  </a:lnTo>
                  <a:lnTo>
                    <a:pt x="3309544" y="624883"/>
                  </a:lnTo>
                  <a:lnTo>
                    <a:pt x="3313800" y="603605"/>
                  </a:lnTo>
                  <a:lnTo>
                    <a:pt x="3317346" y="560338"/>
                  </a:lnTo>
                  <a:lnTo>
                    <a:pt x="3317346" y="581617"/>
                  </a:lnTo>
                  <a:lnTo>
                    <a:pt x="3317346" y="603605"/>
                  </a:lnTo>
                  <a:lnTo>
                    <a:pt x="3321602" y="581617"/>
                  </a:lnTo>
                  <a:lnTo>
                    <a:pt x="3321602" y="603605"/>
                  </a:lnTo>
                  <a:lnTo>
                    <a:pt x="3325148" y="581617"/>
                  </a:lnTo>
                  <a:lnTo>
                    <a:pt x="3325148" y="603605"/>
                  </a:lnTo>
                  <a:lnTo>
                    <a:pt x="3329404" y="581617"/>
                  </a:lnTo>
                  <a:lnTo>
                    <a:pt x="3329404" y="603605"/>
                  </a:lnTo>
                  <a:lnTo>
                    <a:pt x="3332950" y="581617"/>
                  </a:lnTo>
                  <a:lnTo>
                    <a:pt x="3335078" y="603605"/>
                  </a:lnTo>
                  <a:lnTo>
                    <a:pt x="3337206" y="581617"/>
                  </a:lnTo>
                  <a:lnTo>
                    <a:pt x="3337916" y="603605"/>
                  </a:lnTo>
                  <a:lnTo>
                    <a:pt x="3341462" y="581617"/>
                  </a:lnTo>
                  <a:lnTo>
                    <a:pt x="3342171" y="603605"/>
                  </a:lnTo>
                  <a:lnTo>
                    <a:pt x="3345008" y="581617"/>
                  </a:lnTo>
                  <a:lnTo>
                    <a:pt x="3345718" y="603605"/>
                  </a:lnTo>
                  <a:lnTo>
                    <a:pt x="3349264" y="581617"/>
                  </a:lnTo>
                  <a:lnTo>
                    <a:pt x="3349264" y="603605"/>
                  </a:lnTo>
                  <a:lnTo>
                    <a:pt x="3352811" y="581617"/>
                  </a:lnTo>
                  <a:lnTo>
                    <a:pt x="3352811" y="603605"/>
                  </a:lnTo>
                  <a:lnTo>
                    <a:pt x="3357066" y="560338"/>
                  </a:lnTo>
                  <a:lnTo>
                    <a:pt x="3357066" y="581617"/>
                  </a:lnTo>
                  <a:lnTo>
                    <a:pt x="3357066" y="603605"/>
                  </a:lnTo>
                  <a:lnTo>
                    <a:pt x="3360613" y="560338"/>
                  </a:lnTo>
                  <a:lnTo>
                    <a:pt x="3360613" y="581617"/>
                  </a:lnTo>
                  <a:lnTo>
                    <a:pt x="3361322" y="603605"/>
                  </a:lnTo>
                  <a:lnTo>
                    <a:pt x="3364869" y="581617"/>
                  </a:lnTo>
                  <a:lnTo>
                    <a:pt x="3364869" y="603605"/>
                  </a:lnTo>
                  <a:lnTo>
                    <a:pt x="3368415" y="581617"/>
                  </a:lnTo>
                  <a:lnTo>
                    <a:pt x="3371252" y="603605"/>
                  </a:lnTo>
                  <a:lnTo>
                    <a:pt x="3372671" y="581617"/>
                  </a:lnTo>
                  <a:lnTo>
                    <a:pt x="3374799" y="603605"/>
                  </a:lnTo>
                  <a:lnTo>
                    <a:pt x="3376926" y="581617"/>
                  </a:lnTo>
                  <a:lnTo>
                    <a:pt x="3378345" y="603605"/>
                  </a:lnTo>
                  <a:lnTo>
                    <a:pt x="3380473" y="581617"/>
                  </a:lnTo>
                  <a:lnTo>
                    <a:pt x="3381891" y="603605"/>
                  </a:lnTo>
                  <a:lnTo>
                    <a:pt x="3384729" y="581617"/>
                  </a:lnTo>
                  <a:lnTo>
                    <a:pt x="3385438" y="603605"/>
                  </a:lnTo>
                  <a:lnTo>
                    <a:pt x="3388275" y="581617"/>
                  </a:lnTo>
                  <a:lnTo>
                    <a:pt x="3392531" y="560338"/>
                  </a:lnTo>
                  <a:lnTo>
                    <a:pt x="3392531" y="581617"/>
                  </a:lnTo>
                  <a:lnTo>
                    <a:pt x="3396077" y="603605"/>
                  </a:lnTo>
                  <a:lnTo>
                    <a:pt x="3396077" y="560338"/>
                  </a:lnTo>
                  <a:lnTo>
                    <a:pt x="3399624" y="581617"/>
                  </a:lnTo>
                  <a:lnTo>
                    <a:pt x="3399624" y="603605"/>
                  </a:lnTo>
                  <a:lnTo>
                    <a:pt x="3400333" y="581617"/>
                  </a:lnTo>
                  <a:lnTo>
                    <a:pt x="3403879" y="560338"/>
                  </a:lnTo>
                  <a:lnTo>
                    <a:pt x="3404589" y="581617"/>
                  </a:lnTo>
                  <a:lnTo>
                    <a:pt x="3406717" y="603605"/>
                  </a:lnTo>
                  <a:lnTo>
                    <a:pt x="3408135" y="581617"/>
                  </a:lnTo>
                  <a:lnTo>
                    <a:pt x="3411682" y="603605"/>
                  </a:lnTo>
                  <a:lnTo>
                    <a:pt x="3412391" y="581617"/>
                  </a:lnTo>
                  <a:lnTo>
                    <a:pt x="3415937" y="539059"/>
                  </a:lnTo>
                  <a:lnTo>
                    <a:pt x="3418774" y="560338"/>
                  </a:lnTo>
                  <a:lnTo>
                    <a:pt x="3418774" y="581617"/>
                  </a:lnTo>
                  <a:lnTo>
                    <a:pt x="3420193" y="560338"/>
                  </a:lnTo>
                  <a:lnTo>
                    <a:pt x="3423740" y="539059"/>
                  </a:lnTo>
                  <a:lnTo>
                    <a:pt x="3423740" y="560338"/>
                  </a:lnTo>
                  <a:lnTo>
                    <a:pt x="3427286" y="581617"/>
                  </a:lnTo>
                  <a:lnTo>
                    <a:pt x="3427995" y="560338"/>
                  </a:lnTo>
                  <a:lnTo>
                    <a:pt x="3431542" y="581617"/>
                  </a:lnTo>
                  <a:lnTo>
                    <a:pt x="3431542" y="560338"/>
                  </a:lnTo>
                  <a:lnTo>
                    <a:pt x="3435088" y="581617"/>
                  </a:lnTo>
                  <a:lnTo>
                    <a:pt x="3435797" y="560338"/>
                  </a:lnTo>
                  <a:lnTo>
                    <a:pt x="3438635" y="581617"/>
                  </a:lnTo>
                  <a:lnTo>
                    <a:pt x="3439344" y="560338"/>
                  </a:lnTo>
                  <a:lnTo>
                    <a:pt x="3442181" y="581617"/>
                  </a:lnTo>
                  <a:lnTo>
                    <a:pt x="3443600" y="560338"/>
                  </a:lnTo>
                  <a:lnTo>
                    <a:pt x="3445727" y="581617"/>
                  </a:lnTo>
                  <a:lnTo>
                    <a:pt x="3447855" y="560338"/>
                  </a:lnTo>
                  <a:lnTo>
                    <a:pt x="3449983" y="581617"/>
                  </a:lnTo>
                  <a:lnTo>
                    <a:pt x="3451402" y="560338"/>
                  </a:lnTo>
                  <a:lnTo>
                    <a:pt x="3452820" y="581617"/>
                  </a:lnTo>
                  <a:lnTo>
                    <a:pt x="3455658" y="539059"/>
                  </a:lnTo>
                  <a:lnTo>
                    <a:pt x="3456367" y="560338"/>
                  </a:lnTo>
                  <a:lnTo>
                    <a:pt x="3457076" y="581617"/>
                  </a:lnTo>
                  <a:lnTo>
                    <a:pt x="3459204" y="539059"/>
                  </a:lnTo>
                  <a:lnTo>
                    <a:pt x="3462750" y="560338"/>
                  </a:lnTo>
                  <a:lnTo>
                    <a:pt x="3462750" y="581617"/>
                  </a:lnTo>
                  <a:lnTo>
                    <a:pt x="3463460" y="560338"/>
                  </a:lnTo>
                  <a:lnTo>
                    <a:pt x="3466297" y="581617"/>
                  </a:lnTo>
                  <a:lnTo>
                    <a:pt x="3467006" y="560338"/>
                  </a:lnTo>
                  <a:lnTo>
                    <a:pt x="3470553" y="581617"/>
                  </a:lnTo>
                  <a:lnTo>
                    <a:pt x="3471262" y="560338"/>
                  </a:lnTo>
                  <a:lnTo>
                    <a:pt x="3474099" y="581617"/>
                  </a:lnTo>
                  <a:lnTo>
                    <a:pt x="3474808" y="560338"/>
                  </a:lnTo>
                  <a:lnTo>
                    <a:pt x="3477646" y="581617"/>
                  </a:lnTo>
                  <a:lnTo>
                    <a:pt x="3479064" y="560338"/>
                  </a:lnTo>
                  <a:lnTo>
                    <a:pt x="3481192" y="581617"/>
                  </a:lnTo>
                  <a:lnTo>
                    <a:pt x="3483320" y="560338"/>
                  </a:lnTo>
                  <a:lnTo>
                    <a:pt x="3484738" y="581617"/>
                  </a:lnTo>
                  <a:lnTo>
                    <a:pt x="3486866" y="560338"/>
                  </a:lnTo>
                  <a:lnTo>
                    <a:pt x="3488285" y="581617"/>
                  </a:lnTo>
                  <a:lnTo>
                    <a:pt x="3491122" y="560338"/>
                  </a:lnTo>
                  <a:lnTo>
                    <a:pt x="3494668" y="517071"/>
                  </a:lnTo>
                  <a:lnTo>
                    <a:pt x="3494668" y="539059"/>
                  </a:lnTo>
                  <a:lnTo>
                    <a:pt x="3494668" y="560338"/>
                  </a:lnTo>
                  <a:lnTo>
                    <a:pt x="3495378" y="581617"/>
                  </a:lnTo>
                  <a:lnTo>
                    <a:pt x="3498924" y="560338"/>
                  </a:lnTo>
                  <a:lnTo>
                    <a:pt x="3502471" y="539059"/>
                  </a:lnTo>
                  <a:lnTo>
                    <a:pt x="3503180" y="560338"/>
                  </a:lnTo>
                  <a:lnTo>
                    <a:pt x="3505308" y="581617"/>
                  </a:lnTo>
                  <a:lnTo>
                    <a:pt x="3506726" y="560338"/>
                  </a:lnTo>
                  <a:lnTo>
                    <a:pt x="3509564" y="581617"/>
                  </a:lnTo>
                  <a:lnTo>
                    <a:pt x="3510273" y="560338"/>
                  </a:lnTo>
                  <a:lnTo>
                    <a:pt x="3514529" y="517071"/>
                  </a:lnTo>
                  <a:lnTo>
                    <a:pt x="3517366" y="539059"/>
                  </a:lnTo>
                  <a:lnTo>
                    <a:pt x="3517366" y="560338"/>
                  </a:lnTo>
                  <a:lnTo>
                    <a:pt x="3518784" y="539059"/>
                  </a:lnTo>
                  <a:lnTo>
                    <a:pt x="3520912" y="560338"/>
                  </a:lnTo>
                  <a:lnTo>
                    <a:pt x="3522331" y="539059"/>
                  </a:lnTo>
                  <a:lnTo>
                    <a:pt x="3524459" y="560338"/>
                  </a:lnTo>
                  <a:lnTo>
                    <a:pt x="3526586" y="539059"/>
                  </a:lnTo>
                  <a:lnTo>
                    <a:pt x="3530133" y="517071"/>
                  </a:lnTo>
                  <a:lnTo>
                    <a:pt x="3531552" y="539059"/>
                  </a:lnTo>
                  <a:lnTo>
                    <a:pt x="3534389" y="517071"/>
                  </a:lnTo>
                  <a:lnTo>
                    <a:pt x="3535098" y="539059"/>
                  </a:lnTo>
                  <a:lnTo>
                    <a:pt x="3535098" y="560338"/>
                  </a:lnTo>
                  <a:lnTo>
                    <a:pt x="3537935" y="539059"/>
                  </a:lnTo>
                  <a:lnTo>
                    <a:pt x="3539354" y="560338"/>
                  </a:lnTo>
                  <a:lnTo>
                    <a:pt x="3542191" y="539059"/>
                  </a:lnTo>
                  <a:lnTo>
                    <a:pt x="3542900" y="560338"/>
                  </a:lnTo>
                  <a:lnTo>
                    <a:pt x="3545737" y="539059"/>
                  </a:lnTo>
                  <a:lnTo>
                    <a:pt x="3549284" y="560338"/>
                  </a:lnTo>
                  <a:lnTo>
                    <a:pt x="3549993" y="539059"/>
                  </a:lnTo>
                  <a:lnTo>
                    <a:pt x="3552830" y="560338"/>
                  </a:lnTo>
                  <a:lnTo>
                    <a:pt x="3554249" y="517071"/>
                  </a:lnTo>
                  <a:lnTo>
                    <a:pt x="3556377" y="539059"/>
                  </a:lnTo>
                  <a:lnTo>
                    <a:pt x="3556377" y="560338"/>
                  </a:lnTo>
                  <a:lnTo>
                    <a:pt x="3557795" y="517071"/>
                  </a:lnTo>
                  <a:lnTo>
                    <a:pt x="3559923" y="539059"/>
                  </a:lnTo>
                  <a:lnTo>
                    <a:pt x="3559923" y="560338"/>
                  </a:lnTo>
                  <a:lnTo>
                    <a:pt x="3562051" y="539059"/>
                  </a:lnTo>
                  <a:lnTo>
                    <a:pt x="3563470" y="560338"/>
                  </a:lnTo>
                  <a:lnTo>
                    <a:pt x="3565597" y="539059"/>
                  </a:lnTo>
                  <a:lnTo>
                    <a:pt x="3569853" y="517071"/>
                  </a:lnTo>
                  <a:lnTo>
                    <a:pt x="3569853" y="539059"/>
                  </a:lnTo>
                  <a:lnTo>
                    <a:pt x="3573400" y="560338"/>
                  </a:lnTo>
                  <a:lnTo>
                    <a:pt x="3573400" y="539059"/>
                  </a:lnTo>
                  <a:lnTo>
                    <a:pt x="3574109" y="560338"/>
                  </a:lnTo>
                  <a:lnTo>
                    <a:pt x="3577655" y="539059"/>
                  </a:lnTo>
                  <a:lnTo>
                    <a:pt x="3580492" y="560338"/>
                  </a:lnTo>
                  <a:lnTo>
                    <a:pt x="3581202" y="539059"/>
                  </a:lnTo>
                  <a:lnTo>
                    <a:pt x="3584748" y="560338"/>
                  </a:lnTo>
                  <a:lnTo>
                    <a:pt x="3585458" y="539059"/>
                  </a:lnTo>
                  <a:lnTo>
                    <a:pt x="3588295" y="560338"/>
                  </a:lnTo>
                  <a:lnTo>
                    <a:pt x="3589713" y="539059"/>
                  </a:lnTo>
                  <a:lnTo>
                    <a:pt x="3589713" y="560338"/>
                  </a:lnTo>
                  <a:lnTo>
                    <a:pt x="3593260" y="517071"/>
                  </a:lnTo>
                  <a:lnTo>
                    <a:pt x="3595388" y="539059"/>
                  </a:lnTo>
                  <a:lnTo>
                    <a:pt x="3595388" y="560338"/>
                  </a:lnTo>
                  <a:lnTo>
                    <a:pt x="3597515" y="539059"/>
                  </a:lnTo>
                  <a:lnTo>
                    <a:pt x="3597515" y="560338"/>
                  </a:lnTo>
                  <a:lnTo>
                    <a:pt x="3601062" y="539059"/>
                  </a:lnTo>
                  <a:lnTo>
                    <a:pt x="3602480" y="560338"/>
                  </a:lnTo>
                  <a:lnTo>
                    <a:pt x="3605318" y="539059"/>
                  </a:lnTo>
                  <a:lnTo>
                    <a:pt x="3606736" y="560338"/>
                  </a:lnTo>
                  <a:lnTo>
                    <a:pt x="3608864" y="539059"/>
                  </a:lnTo>
                  <a:lnTo>
                    <a:pt x="3613120" y="495793"/>
                  </a:lnTo>
                  <a:lnTo>
                    <a:pt x="3613829" y="517071"/>
                  </a:lnTo>
                  <a:lnTo>
                    <a:pt x="3613829" y="539059"/>
                  </a:lnTo>
                  <a:lnTo>
                    <a:pt x="3616666" y="517071"/>
                  </a:lnTo>
                  <a:lnTo>
                    <a:pt x="3620213" y="539059"/>
                  </a:lnTo>
                  <a:lnTo>
                    <a:pt x="3620922" y="517071"/>
                  </a:lnTo>
                  <a:lnTo>
                    <a:pt x="3623759" y="539059"/>
                  </a:lnTo>
                  <a:lnTo>
                    <a:pt x="3625178" y="517071"/>
                  </a:lnTo>
                  <a:lnTo>
                    <a:pt x="3627306" y="539059"/>
                  </a:lnTo>
                  <a:lnTo>
                    <a:pt x="3628724" y="517071"/>
                  </a:lnTo>
                  <a:lnTo>
                    <a:pt x="3630852" y="539059"/>
                  </a:lnTo>
                  <a:lnTo>
                    <a:pt x="3632980" y="517071"/>
                  </a:lnTo>
                  <a:lnTo>
                    <a:pt x="3634398" y="539059"/>
                  </a:lnTo>
                  <a:lnTo>
                    <a:pt x="3636526" y="517071"/>
                  </a:lnTo>
                  <a:lnTo>
                    <a:pt x="3637945" y="539059"/>
                  </a:lnTo>
                  <a:lnTo>
                    <a:pt x="3640782" y="517071"/>
                  </a:lnTo>
                  <a:lnTo>
                    <a:pt x="3641491" y="539059"/>
                  </a:lnTo>
                  <a:lnTo>
                    <a:pt x="3644329" y="517071"/>
                  </a:lnTo>
                  <a:lnTo>
                    <a:pt x="3645038" y="539059"/>
                  </a:lnTo>
                  <a:lnTo>
                    <a:pt x="3648584" y="517071"/>
                  </a:lnTo>
                  <a:lnTo>
                    <a:pt x="3649294" y="539059"/>
                  </a:lnTo>
                  <a:lnTo>
                    <a:pt x="3652131" y="495793"/>
                  </a:lnTo>
                  <a:lnTo>
                    <a:pt x="3652840" y="517071"/>
                  </a:lnTo>
                  <a:lnTo>
                    <a:pt x="3652840" y="539059"/>
                  </a:lnTo>
                  <a:lnTo>
                    <a:pt x="3656386" y="495793"/>
                  </a:lnTo>
                  <a:lnTo>
                    <a:pt x="3656386" y="517071"/>
                  </a:lnTo>
                  <a:lnTo>
                    <a:pt x="3656386" y="539059"/>
                  </a:lnTo>
                  <a:lnTo>
                    <a:pt x="3660642" y="517071"/>
                  </a:lnTo>
                  <a:lnTo>
                    <a:pt x="3660642" y="539059"/>
                  </a:lnTo>
                  <a:lnTo>
                    <a:pt x="3664189" y="517071"/>
                  </a:lnTo>
                  <a:lnTo>
                    <a:pt x="3664189" y="539059"/>
                  </a:lnTo>
                  <a:lnTo>
                    <a:pt x="3668444" y="517071"/>
                  </a:lnTo>
                  <a:lnTo>
                    <a:pt x="3668444" y="539059"/>
                  </a:lnTo>
                  <a:lnTo>
                    <a:pt x="3671991" y="517071"/>
                  </a:lnTo>
                  <a:lnTo>
                    <a:pt x="3673409" y="539059"/>
                  </a:lnTo>
                  <a:lnTo>
                    <a:pt x="3676247" y="517071"/>
                  </a:lnTo>
                  <a:lnTo>
                    <a:pt x="3676956" y="539059"/>
                  </a:lnTo>
                  <a:lnTo>
                    <a:pt x="3679793" y="517071"/>
                  </a:lnTo>
                  <a:lnTo>
                    <a:pt x="3681212" y="539059"/>
                  </a:lnTo>
                  <a:lnTo>
                    <a:pt x="3684049" y="517071"/>
                  </a:lnTo>
                  <a:lnTo>
                    <a:pt x="3684758" y="539059"/>
                  </a:lnTo>
                  <a:lnTo>
                    <a:pt x="3687595" y="517071"/>
                  </a:lnTo>
                  <a:lnTo>
                    <a:pt x="3691142" y="539059"/>
                  </a:lnTo>
                  <a:lnTo>
                    <a:pt x="3691851" y="495793"/>
                  </a:lnTo>
                  <a:lnTo>
                    <a:pt x="3695397" y="517071"/>
                  </a:lnTo>
                  <a:lnTo>
                    <a:pt x="3695397" y="539059"/>
                  </a:lnTo>
                  <a:lnTo>
                    <a:pt x="3695397" y="517071"/>
                  </a:lnTo>
                  <a:lnTo>
                    <a:pt x="3698944" y="539059"/>
                  </a:lnTo>
                  <a:lnTo>
                    <a:pt x="3699653" y="517071"/>
                  </a:lnTo>
                  <a:lnTo>
                    <a:pt x="3702490" y="539059"/>
                  </a:lnTo>
                  <a:lnTo>
                    <a:pt x="3703909" y="517071"/>
                  </a:lnTo>
                  <a:lnTo>
                    <a:pt x="3706037" y="539059"/>
                  </a:lnTo>
                  <a:lnTo>
                    <a:pt x="3707455" y="517071"/>
                  </a:lnTo>
                  <a:lnTo>
                    <a:pt x="3711711" y="473805"/>
                  </a:lnTo>
                  <a:lnTo>
                    <a:pt x="3713130" y="495793"/>
                  </a:lnTo>
                  <a:lnTo>
                    <a:pt x="3713130" y="517071"/>
                  </a:lnTo>
                  <a:lnTo>
                    <a:pt x="3715257" y="495793"/>
                  </a:lnTo>
                  <a:lnTo>
                    <a:pt x="3716676" y="517071"/>
                  </a:lnTo>
                  <a:lnTo>
                    <a:pt x="3719513" y="495793"/>
                  </a:lnTo>
                  <a:lnTo>
                    <a:pt x="3720222" y="517071"/>
                  </a:lnTo>
                  <a:lnTo>
                    <a:pt x="3723060" y="495793"/>
                  </a:lnTo>
                  <a:lnTo>
                    <a:pt x="3723769" y="517071"/>
                  </a:lnTo>
                  <a:lnTo>
                    <a:pt x="3727315" y="495793"/>
                  </a:lnTo>
                  <a:lnTo>
                    <a:pt x="3727315" y="517071"/>
                  </a:lnTo>
                  <a:lnTo>
                    <a:pt x="3735118" y="495793"/>
                  </a:lnTo>
                  <a:lnTo>
                    <a:pt x="3735118" y="517071"/>
                  </a:lnTo>
                  <a:lnTo>
                    <a:pt x="3739373" y="495793"/>
                  </a:lnTo>
                  <a:lnTo>
                    <a:pt x="3739373" y="517071"/>
                  </a:lnTo>
                  <a:lnTo>
                    <a:pt x="3742920" y="495793"/>
                  </a:lnTo>
                  <a:lnTo>
                    <a:pt x="3745048" y="517071"/>
                  </a:lnTo>
                  <a:lnTo>
                    <a:pt x="3747175" y="495793"/>
                  </a:lnTo>
                  <a:lnTo>
                    <a:pt x="3748594" y="517071"/>
                  </a:lnTo>
                  <a:lnTo>
                    <a:pt x="3750722" y="473805"/>
                  </a:lnTo>
                  <a:lnTo>
                    <a:pt x="3752141" y="495793"/>
                  </a:lnTo>
                  <a:lnTo>
                    <a:pt x="3752141" y="517071"/>
                  </a:lnTo>
                  <a:lnTo>
                    <a:pt x="3754978" y="473805"/>
                  </a:lnTo>
                  <a:lnTo>
                    <a:pt x="3755687" y="495793"/>
                  </a:lnTo>
                  <a:lnTo>
                    <a:pt x="3755687" y="517071"/>
                  </a:lnTo>
                  <a:lnTo>
                    <a:pt x="3758524" y="495793"/>
                  </a:lnTo>
                  <a:lnTo>
                    <a:pt x="3759233" y="517071"/>
                  </a:lnTo>
                  <a:lnTo>
                    <a:pt x="3762780" y="495793"/>
                  </a:lnTo>
                  <a:lnTo>
                    <a:pt x="3762780" y="517071"/>
                  </a:lnTo>
                  <a:lnTo>
                    <a:pt x="3766326" y="495793"/>
                  </a:lnTo>
                  <a:lnTo>
                    <a:pt x="3767036" y="517071"/>
                  </a:lnTo>
                  <a:lnTo>
                    <a:pt x="3770582" y="495793"/>
                  </a:lnTo>
                  <a:lnTo>
                    <a:pt x="3770582" y="517071"/>
                  </a:lnTo>
                  <a:lnTo>
                    <a:pt x="3778384" y="495793"/>
                  </a:lnTo>
                  <a:lnTo>
                    <a:pt x="3781931" y="517071"/>
                  </a:lnTo>
                  <a:lnTo>
                    <a:pt x="3782640" y="495793"/>
                  </a:lnTo>
                  <a:lnTo>
                    <a:pt x="3785477" y="517071"/>
                  </a:lnTo>
                  <a:lnTo>
                    <a:pt x="3786186" y="495793"/>
                  </a:lnTo>
                  <a:lnTo>
                    <a:pt x="3789024" y="517071"/>
                  </a:lnTo>
                  <a:lnTo>
                    <a:pt x="3790442" y="473805"/>
                  </a:lnTo>
                  <a:lnTo>
                    <a:pt x="3792570" y="495793"/>
                  </a:lnTo>
                  <a:lnTo>
                    <a:pt x="3792570" y="517071"/>
                  </a:lnTo>
                  <a:lnTo>
                    <a:pt x="3793989" y="495793"/>
                  </a:lnTo>
                  <a:lnTo>
                    <a:pt x="3798244" y="473805"/>
                  </a:lnTo>
                  <a:lnTo>
                    <a:pt x="3798244" y="495793"/>
                  </a:lnTo>
                  <a:lnTo>
                    <a:pt x="3799663" y="517071"/>
                  </a:lnTo>
                  <a:lnTo>
                    <a:pt x="3801791" y="495793"/>
                  </a:lnTo>
                  <a:lnTo>
                    <a:pt x="3805337" y="517071"/>
                  </a:lnTo>
                  <a:lnTo>
                    <a:pt x="3806047" y="495793"/>
                  </a:lnTo>
                  <a:lnTo>
                    <a:pt x="3810302" y="452526"/>
                  </a:lnTo>
                  <a:lnTo>
                    <a:pt x="3812430" y="473805"/>
                  </a:lnTo>
                  <a:lnTo>
                    <a:pt x="3812430" y="495793"/>
                  </a:lnTo>
                  <a:lnTo>
                    <a:pt x="3813849" y="473805"/>
                  </a:lnTo>
                  <a:lnTo>
                    <a:pt x="3816686" y="495793"/>
                  </a:lnTo>
                  <a:lnTo>
                    <a:pt x="3818104" y="473805"/>
                  </a:lnTo>
                  <a:lnTo>
                    <a:pt x="3820232" y="495793"/>
                  </a:lnTo>
                  <a:lnTo>
                    <a:pt x="3821651" y="473805"/>
                  </a:lnTo>
                  <a:lnTo>
                    <a:pt x="3823779" y="495793"/>
                  </a:lnTo>
                  <a:lnTo>
                    <a:pt x="3825907" y="473805"/>
                  </a:lnTo>
                  <a:lnTo>
                    <a:pt x="3827325" y="495793"/>
                  </a:lnTo>
                  <a:lnTo>
                    <a:pt x="3829453" y="473805"/>
                  </a:lnTo>
                  <a:lnTo>
                    <a:pt x="3830872" y="495793"/>
                  </a:lnTo>
                  <a:lnTo>
                    <a:pt x="3833709" y="473805"/>
                  </a:lnTo>
                  <a:lnTo>
                    <a:pt x="3834418" y="495793"/>
                  </a:lnTo>
                  <a:lnTo>
                    <a:pt x="3837255" y="473805"/>
                  </a:lnTo>
                  <a:lnTo>
                    <a:pt x="3837965" y="495793"/>
                  </a:lnTo>
                  <a:lnTo>
                    <a:pt x="3841511" y="473805"/>
                  </a:lnTo>
                  <a:lnTo>
                    <a:pt x="3841511" y="495793"/>
                  </a:lnTo>
                  <a:lnTo>
                    <a:pt x="3845767" y="473805"/>
                  </a:lnTo>
                  <a:lnTo>
                    <a:pt x="3847895" y="495793"/>
                  </a:lnTo>
                  <a:lnTo>
                    <a:pt x="3849313" y="452526"/>
                  </a:lnTo>
                  <a:lnTo>
                    <a:pt x="3851441" y="473805"/>
                  </a:lnTo>
                  <a:lnTo>
                    <a:pt x="3852150" y="495793"/>
                  </a:lnTo>
                  <a:lnTo>
                    <a:pt x="3853569" y="452526"/>
                  </a:lnTo>
                  <a:lnTo>
                    <a:pt x="3855697" y="473805"/>
                  </a:lnTo>
                  <a:lnTo>
                    <a:pt x="3855697" y="495793"/>
                  </a:lnTo>
                  <a:lnTo>
                    <a:pt x="3857115" y="473805"/>
                  </a:lnTo>
                  <a:lnTo>
                    <a:pt x="3859243" y="495793"/>
                  </a:lnTo>
                  <a:lnTo>
                    <a:pt x="3861371" y="473805"/>
                  </a:lnTo>
                  <a:lnTo>
                    <a:pt x="3862790" y="495793"/>
                  </a:lnTo>
                  <a:lnTo>
                    <a:pt x="3864918" y="473805"/>
                  </a:lnTo>
                  <a:lnTo>
                    <a:pt x="3866336" y="495793"/>
                  </a:lnTo>
                  <a:lnTo>
                    <a:pt x="3869173" y="473805"/>
                  </a:lnTo>
                  <a:lnTo>
                    <a:pt x="3869883" y="495793"/>
                  </a:lnTo>
                  <a:lnTo>
                    <a:pt x="3872720" y="473805"/>
                  </a:lnTo>
                  <a:lnTo>
                    <a:pt x="3873429" y="495793"/>
                  </a:lnTo>
                  <a:lnTo>
                    <a:pt x="3876975" y="473805"/>
                  </a:lnTo>
                  <a:lnTo>
                    <a:pt x="3876975" y="495793"/>
                  </a:lnTo>
                  <a:lnTo>
                    <a:pt x="3881231" y="473805"/>
                  </a:lnTo>
                  <a:lnTo>
                    <a:pt x="3881231" y="495793"/>
                  </a:lnTo>
                  <a:lnTo>
                    <a:pt x="3884778" y="473805"/>
                  </a:lnTo>
                  <a:lnTo>
                    <a:pt x="3884778" y="495793"/>
                  </a:lnTo>
                  <a:lnTo>
                    <a:pt x="3889033" y="452526"/>
                  </a:lnTo>
                  <a:lnTo>
                    <a:pt x="3890452" y="473805"/>
                  </a:lnTo>
                  <a:lnTo>
                    <a:pt x="3890452" y="495793"/>
                  </a:lnTo>
                  <a:lnTo>
                    <a:pt x="3892580" y="473805"/>
                  </a:lnTo>
                  <a:lnTo>
                    <a:pt x="3896836" y="452526"/>
                  </a:lnTo>
                  <a:lnTo>
                    <a:pt x="3896836" y="473805"/>
                  </a:lnTo>
                  <a:lnTo>
                    <a:pt x="3897545" y="495793"/>
                  </a:lnTo>
                  <a:lnTo>
                    <a:pt x="3900382" y="473805"/>
                  </a:lnTo>
                  <a:lnTo>
                    <a:pt x="3903928" y="495793"/>
                  </a:lnTo>
                  <a:lnTo>
                    <a:pt x="3904638" y="473805"/>
                  </a:lnTo>
                  <a:lnTo>
                    <a:pt x="3908184" y="431247"/>
                  </a:lnTo>
                  <a:lnTo>
                    <a:pt x="3911021" y="452526"/>
                  </a:lnTo>
                  <a:lnTo>
                    <a:pt x="3911021" y="473805"/>
                  </a:lnTo>
                  <a:lnTo>
                    <a:pt x="3912440" y="452526"/>
                  </a:lnTo>
                  <a:lnTo>
                    <a:pt x="3914568" y="473805"/>
                  </a:lnTo>
                  <a:lnTo>
                    <a:pt x="3916696" y="452526"/>
                  </a:lnTo>
                  <a:lnTo>
                    <a:pt x="3918114" y="473805"/>
                  </a:lnTo>
                  <a:lnTo>
                    <a:pt x="3920242" y="452526"/>
                  </a:lnTo>
                  <a:lnTo>
                    <a:pt x="3924498" y="431247"/>
                  </a:lnTo>
                  <a:lnTo>
                    <a:pt x="3925207" y="452526"/>
                  </a:lnTo>
                  <a:lnTo>
                    <a:pt x="3925916" y="473805"/>
                  </a:lnTo>
                  <a:lnTo>
                    <a:pt x="3928044" y="452526"/>
                  </a:lnTo>
                  <a:lnTo>
                    <a:pt x="3929463" y="473805"/>
                  </a:lnTo>
                  <a:lnTo>
                    <a:pt x="3932300" y="452526"/>
                  </a:lnTo>
                  <a:lnTo>
                    <a:pt x="3933009" y="473805"/>
                  </a:lnTo>
                  <a:lnTo>
                    <a:pt x="3935846" y="452526"/>
                  </a:lnTo>
                  <a:lnTo>
                    <a:pt x="3936556" y="473805"/>
                  </a:lnTo>
                  <a:lnTo>
                    <a:pt x="3940102" y="452526"/>
                  </a:lnTo>
                  <a:lnTo>
                    <a:pt x="3940102" y="473805"/>
                  </a:lnTo>
                  <a:lnTo>
                    <a:pt x="3943649" y="452526"/>
                  </a:lnTo>
                  <a:lnTo>
                    <a:pt x="3944358" y="473805"/>
                  </a:lnTo>
                  <a:lnTo>
                    <a:pt x="3947904" y="431247"/>
                  </a:lnTo>
                  <a:lnTo>
                    <a:pt x="3947904" y="452526"/>
                  </a:lnTo>
                  <a:lnTo>
                    <a:pt x="3947904" y="473805"/>
                  </a:lnTo>
                  <a:lnTo>
                    <a:pt x="3952160" y="431247"/>
                  </a:lnTo>
                  <a:lnTo>
                    <a:pt x="3952160" y="452526"/>
                  </a:lnTo>
                  <a:lnTo>
                    <a:pt x="3952160" y="473805"/>
                  </a:lnTo>
                  <a:lnTo>
                    <a:pt x="3955707" y="452526"/>
                  </a:lnTo>
                  <a:lnTo>
                    <a:pt x="3955707" y="473805"/>
                  </a:lnTo>
                  <a:lnTo>
                    <a:pt x="3959962" y="452526"/>
                  </a:lnTo>
                  <a:lnTo>
                    <a:pt x="3960672" y="473805"/>
                  </a:lnTo>
                  <a:lnTo>
                    <a:pt x="3963509" y="452526"/>
                  </a:lnTo>
                  <a:lnTo>
                    <a:pt x="3964218" y="473805"/>
                  </a:lnTo>
                  <a:lnTo>
                    <a:pt x="3967765" y="452526"/>
                  </a:lnTo>
                  <a:lnTo>
                    <a:pt x="3967765" y="473805"/>
                  </a:lnTo>
                  <a:lnTo>
                    <a:pt x="3975567" y="452526"/>
                  </a:lnTo>
                  <a:lnTo>
                    <a:pt x="3975567" y="473805"/>
                  </a:lnTo>
                  <a:lnTo>
                    <a:pt x="3979113" y="452526"/>
                  </a:lnTo>
                  <a:lnTo>
                    <a:pt x="3979822" y="473805"/>
                  </a:lnTo>
                  <a:lnTo>
                    <a:pt x="3983369" y="452526"/>
                  </a:lnTo>
                  <a:lnTo>
                    <a:pt x="3986206" y="473805"/>
                  </a:lnTo>
                  <a:lnTo>
                    <a:pt x="3987625" y="431247"/>
                  </a:lnTo>
                  <a:lnTo>
                    <a:pt x="3989752" y="452526"/>
                  </a:lnTo>
                  <a:lnTo>
                    <a:pt x="3989752" y="473805"/>
                  </a:lnTo>
                  <a:lnTo>
                    <a:pt x="3991171" y="452526"/>
                  </a:lnTo>
                  <a:lnTo>
                    <a:pt x="3993299" y="473805"/>
                  </a:lnTo>
                  <a:lnTo>
                    <a:pt x="3995427" y="452526"/>
                  </a:lnTo>
                  <a:lnTo>
                    <a:pt x="3995427" y="473805"/>
                  </a:lnTo>
                  <a:lnTo>
                    <a:pt x="3998973" y="452526"/>
                  </a:lnTo>
                  <a:lnTo>
                    <a:pt x="4000392" y="473805"/>
                  </a:lnTo>
                  <a:lnTo>
                    <a:pt x="4003229" y="452526"/>
                  </a:lnTo>
                  <a:lnTo>
                    <a:pt x="4006775" y="409259"/>
                  </a:lnTo>
                  <a:lnTo>
                    <a:pt x="4007485" y="431247"/>
                  </a:lnTo>
                  <a:lnTo>
                    <a:pt x="4007485" y="452526"/>
                  </a:lnTo>
                  <a:lnTo>
                    <a:pt x="4011031" y="431247"/>
                  </a:lnTo>
                  <a:lnTo>
                    <a:pt x="4013159" y="452526"/>
                  </a:lnTo>
                  <a:lnTo>
                    <a:pt x="4014578" y="431247"/>
                  </a:lnTo>
                  <a:lnTo>
                    <a:pt x="4015287" y="452526"/>
                  </a:lnTo>
                  <a:lnTo>
                    <a:pt x="4018833" y="431247"/>
                  </a:lnTo>
                  <a:lnTo>
                    <a:pt x="4018833" y="452526"/>
                  </a:lnTo>
                  <a:lnTo>
                    <a:pt x="4023089" y="431247"/>
                  </a:lnTo>
                  <a:lnTo>
                    <a:pt x="4023798" y="452526"/>
                  </a:lnTo>
                  <a:lnTo>
                    <a:pt x="4026636" y="431247"/>
                  </a:lnTo>
                  <a:lnTo>
                    <a:pt x="4027345" y="452526"/>
                  </a:lnTo>
                  <a:lnTo>
                    <a:pt x="4030891" y="431247"/>
                  </a:lnTo>
                  <a:lnTo>
                    <a:pt x="4031601" y="452526"/>
                  </a:lnTo>
                  <a:lnTo>
                    <a:pt x="4034438" y="431247"/>
                  </a:lnTo>
                  <a:lnTo>
                    <a:pt x="4035147" y="452526"/>
                  </a:lnTo>
                  <a:lnTo>
                    <a:pt x="4038693" y="431247"/>
                  </a:lnTo>
                  <a:lnTo>
                    <a:pt x="4038693" y="452526"/>
                  </a:lnTo>
                  <a:lnTo>
                    <a:pt x="4042240" y="431247"/>
                  </a:lnTo>
                  <a:lnTo>
                    <a:pt x="4042949" y="452526"/>
                  </a:lnTo>
                  <a:lnTo>
                    <a:pt x="4046496" y="409259"/>
                  </a:lnTo>
                  <a:lnTo>
                    <a:pt x="4046496" y="431247"/>
                  </a:lnTo>
                  <a:lnTo>
                    <a:pt x="4046496" y="452526"/>
                  </a:lnTo>
                  <a:lnTo>
                    <a:pt x="4050042" y="409259"/>
                  </a:lnTo>
                  <a:lnTo>
                    <a:pt x="4050042" y="431247"/>
                  </a:lnTo>
                  <a:lnTo>
                    <a:pt x="4050751" y="452526"/>
                  </a:lnTo>
                  <a:lnTo>
                    <a:pt x="4054298" y="431247"/>
                  </a:lnTo>
                  <a:lnTo>
                    <a:pt x="4054298" y="452526"/>
                  </a:lnTo>
                  <a:lnTo>
                    <a:pt x="4058554" y="431247"/>
                  </a:lnTo>
                  <a:lnTo>
                    <a:pt x="4058554" y="452526"/>
                  </a:lnTo>
                  <a:lnTo>
                    <a:pt x="4062100" y="431247"/>
                  </a:lnTo>
                  <a:lnTo>
                    <a:pt x="4063519" y="452526"/>
                  </a:lnTo>
                  <a:lnTo>
                    <a:pt x="4066356" y="431247"/>
                  </a:lnTo>
                  <a:lnTo>
                    <a:pt x="4067065" y="452526"/>
                  </a:lnTo>
                  <a:lnTo>
                    <a:pt x="4069902" y="431247"/>
                  </a:lnTo>
                  <a:lnTo>
                    <a:pt x="4070611" y="452526"/>
                  </a:lnTo>
                  <a:lnTo>
                    <a:pt x="4074158" y="431247"/>
                  </a:lnTo>
                  <a:lnTo>
                    <a:pt x="4074158" y="452526"/>
                  </a:lnTo>
                  <a:lnTo>
                    <a:pt x="4077704" y="431247"/>
                  </a:lnTo>
                  <a:lnTo>
                    <a:pt x="4078414" y="452526"/>
                  </a:lnTo>
                  <a:lnTo>
                    <a:pt x="4081960" y="431247"/>
                  </a:lnTo>
                  <a:lnTo>
                    <a:pt x="4084797" y="452526"/>
                  </a:lnTo>
                  <a:lnTo>
                    <a:pt x="4085507" y="409259"/>
                  </a:lnTo>
                  <a:lnTo>
                    <a:pt x="4088344" y="431247"/>
                  </a:lnTo>
                  <a:lnTo>
                    <a:pt x="4088344" y="452526"/>
                  </a:lnTo>
                  <a:lnTo>
                    <a:pt x="4089762" y="431247"/>
                  </a:lnTo>
                  <a:lnTo>
                    <a:pt x="4091890" y="452526"/>
                  </a:lnTo>
                  <a:lnTo>
                    <a:pt x="4094018" y="431247"/>
                  </a:lnTo>
                  <a:lnTo>
                    <a:pt x="4096146" y="452526"/>
                  </a:lnTo>
                  <a:lnTo>
                    <a:pt x="4097564" y="431247"/>
                  </a:lnTo>
                  <a:lnTo>
                    <a:pt x="4098983" y="452526"/>
                  </a:lnTo>
                  <a:lnTo>
                    <a:pt x="4101820" y="431247"/>
                  </a:lnTo>
                  <a:lnTo>
                    <a:pt x="4105367" y="387981"/>
                  </a:lnTo>
                  <a:lnTo>
                    <a:pt x="4106785" y="409259"/>
                  </a:lnTo>
                  <a:lnTo>
                    <a:pt x="4106785" y="431247"/>
                  </a:lnTo>
                  <a:lnTo>
                    <a:pt x="4109622" y="409259"/>
                  </a:lnTo>
                  <a:lnTo>
                    <a:pt x="4110332" y="431247"/>
                  </a:lnTo>
                  <a:lnTo>
                    <a:pt x="4113169" y="409259"/>
                  </a:lnTo>
                  <a:lnTo>
                    <a:pt x="4113878" y="431247"/>
                  </a:lnTo>
                  <a:lnTo>
                    <a:pt x="4117425" y="409259"/>
                  </a:lnTo>
                  <a:lnTo>
                    <a:pt x="4120262" y="431247"/>
                  </a:lnTo>
                  <a:lnTo>
                    <a:pt x="4129482" y="409259"/>
                  </a:lnTo>
                  <a:lnTo>
                    <a:pt x="4129482" y="431247"/>
                  </a:lnTo>
                  <a:lnTo>
                    <a:pt x="4133029" y="409259"/>
                  </a:lnTo>
                  <a:lnTo>
                    <a:pt x="4135157" y="431247"/>
                  </a:lnTo>
                  <a:lnTo>
                    <a:pt x="4137285" y="409259"/>
                  </a:lnTo>
                  <a:lnTo>
                    <a:pt x="4138703" y="431247"/>
                  </a:lnTo>
                  <a:lnTo>
                    <a:pt x="4140831" y="409259"/>
                  </a:lnTo>
                  <a:lnTo>
                    <a:pt x="4142250" y="431247"/>
                  </a:lnTo>
                  <a:lnTo>
                    <a:pt x="4145087" y="387981"/>
                  </a:lnTo>
                  <a:lnTo>
                    <a:pt x="4145796" y="409259"/>
                  </a:lnTo>
                  <a:lnTo>
                    <a:pt x="4145796" y="431247"/>
                  </a:lnTo>
                  <a:lnTo>
                    <a:pt x="4148633" y="387981"/>
                  </a:lnTo>
                  <a:lnTo>
                    <a:pt x="4149343" y="409259"/>
                  </a:lnTo>
                  <a:lnTo>
                    <a:pt x="4149343" y="431247"/>
                  </a:lnTo>
                  <a:lnTo>
                    <a:pt x="4152889" y="409259"/>
                  </a:lnTo>
                  <a:lnTo>
                    <a:pt x="4152889" y="431247"/>
                  </a:lnTo>
                  <a:lnTo>
                    <a:pt x="4156435" y="409259"/>
                  </a:lnTo>
                  <a:lnTo>
                    <a:pt x="4156435" y="431247"/>
                  </a:lnTo>
                  <a:lnTo>
                    <a:pt x="4160691" y="409259"/>
                  </a:lnTo>
                  <a:lnTo>
                    <a:pt x="4160691" y="431247"/>
                  </a:lnTo>
                  <a:lnTo>
                    <a:pt x="4164947" y="409259"/>
                  </a:lnTo>
                  <a:lnTo>
                    <a:pt x="4167075" y="431247"/>
                  </a:lnTo>
                  <a:lnTo>
                    <a:pt x="4168493" y="409259"/>
                  </a:lnTo>
                  <a:lnTo>
                    <a:pt x="4170621" y="431247"/>
                  </a:lnTo>
                  <a:lnTo>
                    <a:pt x="4172749" y="409259"/>
                  </a:lnTo>
                  <a:lnTo>
                    <a:pt x="4174168" y="431247"/>
                  </a:lnTo>
                  <a:lnTo>
                    <a:pt x="4176296" y="409259"/>
                  </a:lnTo>
                  <a:lnTo>
                    <a:pt x="4177714" y="431247"/>
                  </a:lnTo>
                  <a:lnTo>
                    <a:pt x="4180551" y="409259"/>
                  </a:lnTo>
                  <a:lnTo>
                    <a:pt x="4184098" y="431247"/>
                  </a:lnTo>
                  <a:lnTo>
                    <a:pt x="4184098" y="387981"/>
                  </a:lnTo>
                  <a:lnTo>
                    <a:pt x="4187644" y="409259"/>
                  </a:lnTo>
                  <a:lnTo>
                    <a:pt x="4187644" y="431247"/>
                  </a:lnTo>
                  <a:lnTo>
                    <a:pt x="4188354" y="409259"/>
                  </a:lnTo>
                  <a:lnTo>
                    <a:pt x="4191900" y="431247"/>
                  </a:lnTo>
                  <a:lnTo>
                    <a:pt x="4191900" y="409259"/>
                  </a:lnTo>
                  <a:lnTo>
                    <a:pt x="4195446" y="431247"/>
                  </a:lnTo>
                  <a:lnTo>
                    <a:pt x="4196156" y="409259"/>
                  </a:lnTo>
                  <a:lnTo>
                    <a:pt x="4198993" y="431247"/>
                  </a:lnTo>
                  <a:lnTo>
                    <a:pt x="4200411" y="409259"/>
                  </a:lnTo>
                  <a:lnTo>
                    <a:pt x="4203958" y="365993"/>
                  </a:lnTo>
                  <a:lnTo>
                    <a:pt x="4206795" y="387981"/>
                  </a:lnTo>
                  <a:lnTo>
                    <a:pt x="4206795" y="409259"/>
                  </a:lnTo>
                  <a:lnTo>
                    <a:pt x="4208214" y="387981"/>
                  </a:lnTo>
                  <a:lnTo>
                    <a:pt x="4210341" y="409259"/>
                  </a:lnTo>
                  <a:lnTo>
                    <a:pt x="4211760" y="387981"/>
                  </a:lnTo>
                  <a:lnTo>
                    <a:pt x="4213888" y="409259"/>
                  </a:lnTo>
                  <a:lnTo>
                    <a:pt x="4216016" y="387981"/>
                  </a:lnTo>
                  <a:lnTo>
                    <a:pt x="4217434" y="409259"/>
                  </a:lnTo>
                  <a:lnTo>
                    <a:pt x="4219562" y="387981"/>
                  </a:lnTo>
                  <a:lnTo>
                    <a:pt x="4220981" y="409259"/>
                  </a:lnTo>
                  <a:lnTo>
                    <a:pt x="4223818" y="387981"/>
                  </a:lnTo>
                  <a:lnTo>
                    <a:pt x="4227364" y="365993"/>
                  </a:lnTo>
                  <a:lnTo>
                    <a:pt x="4230911" y="387981"/>
                  </a:lnTo>
                  <a:lnTo>
                    <a:pt x="4230911" y="409259"/>
                  </a:lnTo>
                  <a:lnTo>
                    <a:pt x="4231620" y="387981"/>
                  </a:lnTo>
                  <a:lnTo>
                    <a:pt x="4235876" y="365993"/>
                  </a:lnTo>
                  <a:lnTo>
                    <a:pt x="4238004" y="387981"/>
                  </a:lnTo>
                  <a:lnTo>
                    <a:pt x="4239422" y="365993"/>
                  </a:lnTo>
                  <a:lnTo>
                    <a:pt x="4241550" y="387981"/>
                  </a:lnTo>
                  <a:lnTo>
                    <a:pt x="4243678" y="344714"/>
                  </a:lnTo>
                  <a:lnTo>
                    <a:pt x="4245097" y="365993"/>
                  </a:lnTo>
                  <a:lnTo>
                    <a:pt x="4247225" y="323435"/>
                  </a:lnTo>
                  <a:lnTo>
                    <a:pt x="4248643" y="344714"/>
                  </a:lnTo>
                  <a:lnTo>
                    <a:pt x="4248643" y="365993"/>
                  </a:lnTo>
                  <a:lnTo>
                    <a:pt x="4251480" y="344714"/>
                  </a:lnTo>
                  <a:lnTo>
                    <a:pt x="4251480" y="365993"/>
                  </a:lnTo>
                  <a:lnTo>
                    <a:pt x="4252190" y="387981"/>
                  </a:lnTo>
                  <a:lnTo>
                    <a:pt x="4252190" y="409259"/>
                  </a:lnTo>
                  <a:lnTo>
                    <a:pt x="4255027" y="387981"/>
                  </a:lnTo>
                  <a:lnTo>
                    <a:pt x="4259282" y="365993"/>
                  </a:lnTo>
                  <a:lnTo>
                    <a:pt x="4259282" y="387981"/>
                  </a:lnTo>
                  <a:lnTo>
                    <a:pt x="4259282" y="409259"/>
                  </a:lnTo>
                  <a:lnTo>
                    <a:pt x="4262829" y="387981"/>
                  </a:lnTo>
                  <a:lnTo>
                    <a:pt x="4266375" y="409259"/>
                  </a:lnTo>
                  <a:lnTo>
                    <a:pt x="4267085" y="387981"/>
                  </a:lnTo>
                  <a:lnTo>
                    <a:pt x="4269922" y="409259"/>
                  </a:lnTo>
                  <a:lnTo>
                    <a:pt x="4271340" y="387981"/>
                  </a:lnTo>
                  <a:lnTo>
                    <a:pt x="4274178" y="409259"/>
                  </a:lnTo>
                  <a:lnTo>
                    <a:pt x="4274887" y="387981"/>
                  </a:lnTo>
                  <a:lnTo>
                    <a:pt x="4277724" y="409259"/>
                  </a:lnTo>
                  <a:lnTo>
                    <a:pt x="4279143" y="387981"/>
                  </a:lnTo>
                  <a:lnTo>
                    <a:pt x="4282689" y="344714"/>
                  </a:lnTo>
                  <a:lnTo>
                    <a:pt x="4282689" y="365993"/>
                  </a:lnTo>
                  <a:lnTo>
                    <a:pt x="4283398" y="387981"/>
                  </a:lnTo>
                  <a:lnTo>
                    <a:pt x="4286945" y="409259"/>
                  </a:lnTo>
                  <a:lnTo>
                    <a:pt x="4286945" y="387981"/>
                  </a:lnTo>
                  <a:lnTo>
                    <a:pt x="4286945" y="409259"/>
                  </a:lnTo>
                  <a:lnTo>
                    <a:pt x="4290491" y="387981"/>
                  </a:lnTo>
                  <a:lnTo>
                    <a:pt x="4294747" y="409259"/>
                  </a:lnTo>
                  <a:lnTo>
                    <a:pt x="4294747" y="387981"/>
                  </a:lnTo>
                  <a:lnTo>
                    <a:pt x="4298293" y="409259"/>
                  </a:lnTo>
                  <a:lnTo>
                    <a:pt x="4298293" y="387981"/>
                  </a:lnTo>
                  <a:lnTo>
                    <a:pt x="4302549" y="344714"/>
                  </a:lnTo>
                  <a:lnTo>
                    <a:pt x="4306096" y="365993"/>
                  </a:lnTo>
                  <a:lnTo>
                    <a:pt x="4306096" y="387981"/>
                  </a:lnTo>
                  <a:lnTo>
                    <a:pt x="4306805" y="365993"/>
                  </a:lnTo>
                  <a:lnTo>
                    <a:pt x="4309642" y="387981"/>
                  </a:lnTo>
                  <a:lnTo>
                    <a:pt x="4310351" y="365993"/>
                  </a:lnTo>
                  <a:lnTo>
                    <a:pt x="4313188" y="387981"/>
                  </a:lnTo>
                  <a:lnTo>
                    <a:pt x="4314607" y="365993"/>
                  </a:lnTo>
                  <a:lnTo>
                    <a:pt x="4316735" y="387981"/>
                  </a:lnTo>
                  <a:lnTo>
                    <a:pt x="4318153" y="365993"/>
                  </a:lnTo>
                  <a:lnTo>
                    <a:pt x="4320281" y="387981"/>
                  </a:lnTo>
                  <a:lnTo>
                    <a:pt x="4322409" y="365993"/>
                  </a:lnTo>
                  <a:lnTo>
                    <a:pt x="4323828" y="387981"/>
                  </a:lnTo>
                  <a:lnTo>
                    <a:pt x="4325956" y="365993"/>
                  </a:lnTo>
                  <a:lnTo>
                    <a:pt x="4328084" y="387981"/>
                  </a:lnTo>
                  <a:lnTo>
                    <a:pt x="4330211" y="365993"/>
                  </a:lnTo>
                  <a:lnTo>
                    <a:pt x="4331630" y="387981"/>
                  </a:lnTo>
                  <a:lnTo>
                    <a:pt x="4333758" y="365993"/>
                  </a:lnTo>
                  <a:lnTo>
                    <a:pt x="4335176" y="387981"/>
                  </a:lnTo>
                  <a:lnTo>
                    <a:pt x="4338014" y="365993"/>
                  </a:lnTo>
                  <a:lnTo>
                    <a:pt x="4338723" y="387981"/>
                  </a:lnTo>
                  <a:lnTo>
                    <a:pt x="4342269" y="344714"/>
                  </a:lnTo>
                  <a:lnTo>
                    <a:pt x="4342269" y="365993"/>
                  </a:lnTo>
                  <a:lnTo>
                    <a:pt x="4342269" y="387981"/>
                  </a:lnTo>
                  <a:lnTo>
                    <a:pt x="4345816" y="344714"/>
                  </a:lnTo>
                  <a:lnTo>
                    <a:pt x="4345816" y="365993"/>
                  </a:lnTo>
                  <a:lnTo>
                    <a:pt x="4346525" y="387981"/>
                  </a:lnTo>
                  <a:lnTo>
                    <a:pt x="4350072" y="365993"/>
                  </a:lnTo>
                  <a:lnTo>
                    <a:pt x="4350072" y="387981"/>
                  </a:lnTo>
                  <a:lnTo>
                    <a:pt x="4353618" y="365993"/>
                  </a:lnTo>
                  <a:lnTo>
                    <a:pt x="4353618" y="387981"/>
                  </a:lnTo>
                  <a:lnTo>
                    <a:pt x="4357874" y="365993"/>
                  </a:lnTo>
                  <a:lnTo>
                    <a:pt x="4358583" y="387981"/>
                  </a:lnTo>
                  <a:lnTo>
                    <a:pt x="4361420" y="365993"/>
                  </a:lnTo>
                  <a:lnTo>
                    <a:pt x="4362129" y="387981"/>
                  </a:lnTo>
                  <a:lnTo>
                    <a:pt x="4369222" y="365993"/>
                  </a:lnTo>
                  <a:lnTo>
                    <a:pt x="4369932" y="387981"/>
                  </a:lnTo>
                  <a:lnTo>
                    <a:pt x="4373478" y="365993"/>
                  </a:lnTo>
                  <a:lnTo>
                    <a:pt x="4373478" y="387981"/>
                  </a:lnTo>
                  <a:lnTo>
                    <a:pt x="4377734" y="365993"/>
                  </a:lnTo>
                  <a:lnTo>
                    <a:pt x="4377734" y="387981"/>
                  </a:lnTo>
                  <a:lnTo>
                    <a:pt x="4381280" y="344714"/>
                  </a:lnTo>
                  <a:lnTo>
                    <a:pt x="4381280" y="365993"/>
                  </a:lnTo>
                  <a:lnTo>
                    <a:pt x="4381280" y="387981"/>
                  </a:lnTo>
                  <a:lnTo>
                    <a:pt x="4385536" y="365993"/>
                  </a:lnTo>
                  <a:lnTo>
                    <a:pt x="4385536" y="387981"/>
                  </a:lnTo>
                  <a:lnTo>
                    <a:pt x="4389082" y="365993"/>
                  </a:lnTo>
                  <a:lnTo>
                    <a:pt x="4389082" y="387981"/>
                  </a:lnTo>
                  <a:lnTo>
                    <a:pt x="4396885" y="365993"/>
                  </a:lnTo>
                  <a:lnTo>
                    <a:pt x="4401140" y="323435"/>
                  </a:lnTo>
                  <a:lnTo>
                    <a:pt x="4401140" y="344714"/>
                  </a:lnTo>
                  <a:lnTo>
                    <a:pt x="4401140" y="365993"/>
                  </a:lnTo>
                  <a:lnTo>
                    <a:pt x="4404687" y="344714"/>
                  </a:lnTo>
                  <a:lnTo>
                    <a:pt x="4406105" y="365993"/>
                  </a:lnTo>
                  <a:lnTo>
                    <a:pt x="4408943" y="344714"/>
                  </a:lnTo>
                  <a:lnTo>
                    <a:pt x="4409652" y="365993"/>
                  </a:lnTo>
                  <a:lnTo>
                    <a:pt x="4413198" y="344714"/>
                  </a:lnTo>
                  <a:lnTo>
                    <a:pt x="4413198" y="365993"/>
                  </a:lnTo>
                  <a:lnTo>
                    <a:pt x="4416745" y="344714"/>
                  </a:lnTo>
                  <a:lnTo>
                    <a:pt x="4416745" y="365993"/>
                  </a:lnTo>
                  <a:lnTo>
                    <a:pt x="4424547" y="344714"/>
                  </a:lnTo>
                  <a:lnTo>
                    <a:pt x="4424547" y="365993"/>
                  </a:lnTo>
                  <a:lnTo>
                    <a:pt x="4428803" y="344714"/>
                  </a:lnTo>
                  <a:lnTo>
                    <a:pt x="4428803" y="365993"/>
                  </a:lnTo>
                  <a:lnTo>
                    <a:pt x="4432349" y="344714"/>
                  </a:lnTo>
                  <a:lnTo>
                    <a:pt x="4435186" y="365993"/>
                  </a:lnTo>
                  <a:lnTo>
                    <a:pt x="4436605" y="344714"/>
                  </a:lnTo>
                  <a:lnTo>
                    <a:pt x="4438733" y="365993"/>
                  </a:lnTo>
                  <a:lnTo>
                    <a:pt x="4440151" y="323435"/>
                  </a:lnTo>
                  <a:lnTo>
                    <a:pt x="4442279" y="344714"/>
                  </a:lnTo>
                  <a:lnTo>
                    <a:pt x="4442279" y="365993"/>
                  </a:lnTo>
                  <a:lnTo>
                    <a:pt x="4444407" y="323435"/>
                  </a:lnTo>
                  <a:lnTo>
                    <a:pt x="4445826" y="344714"/>
                  </a:lnTo>
                  <a:lnTo>
                    <a:pt x="4445826" y="365993"/>
                  </a:lnTo>
                  <a:lnTo>
                    <a:pt x="4447953" y="344714"/>
                  </a:lnTo>
                  <a:lnTo>
                    <a:pt x="4449372" y="365993"/>
                  </a:lnTo>
                  <a:lnTo>
                    <a:pt x="4452209" y="344714"/>
                  </a:lnTo>
                  <a:lnTo>
                    <a:pt x="4452918" y="365993"/>
                  </a:lnTo>
                  <a:lnTo>
                    <a:pt x="4456465" y="344714"/>
                  </a:lnTo>
                  <a:lnTo>
                    <a:pt x="4456465" y="365993"/>
                  </a:lnTo>
                  <a:lnTo>
                    <a:pt x="4460011" y="344714"/>
                  </a:lnTo>
                  <a:lnTo>
                    <a:pt x="4460011" y="365993"/>
                  </a:lnTo>
                  <a:lnTo>
                    <a:pt x="4467814" y="344714"/>
                  </a:lnTo>
                  <a:lnTo>
                    <a:pt x="4467814" y="365993"/>
                  </a:lnTo>
                  <a:lnTo>
                    <a:pt x="4472069" y="344714"/>
                  </a:lnTo>
                  <a:lnTo>
                    <a:pt x="4472069" y="365993"/>
                  </a:lnTo>
                  <a:lnTo>
                    <a:pt x="4475616" y="344714"/>
                  </a:lnTo>
                  <a:lnTo>
                    <a:pt x="4479162" y="365993"/>
                  </a:lnTo>
                  <a:lnTo>
                    <a:pt x="4479871" y="323435"/>
                  </a:lnTo>
                  <a:lnTo>
                    <a:pt x="4482709" y="344714"/>
                  </a:lnTo>
                  <a:lnTo>
                    <a:pt x="4482709" y="365993"/>
                  </a:lnTo>
                  <a:lnTo>
                    <a:pt x="4483418" y="344714"/>
                  </a:lnTo>
                  <a:lnTo>
                    <a:pt x="4486255" y="365993"/>
                  </a:lnTo>
                  <a:lnTo>
                    <a:pt x="4487674" y="344714"/>
                  </a:lnTo>
                  <a:lnTo>
                    <a:pt x="4489802" y="365993"/>
                  </a:lnTo>
                  <a:lnTo>
                    <a:pt x="4491929" y="344714"/>
                  </a:lnTo>
                  <a:lnTo>
                    <a:pt x="4493348" y="365993"/>
                  </a:lnTo>
                  <a:lnTo>
                    <a:pt x="4495476" y="344714"/>
                  </a:lnTo>
                  <a:lnTo>
                    <a:pt x="4499732" y="301448"/>
                  </a:lnTo>
                  <a:lnTo>
                    <a:pt x="4500441" y="323435"/>
                  </a:lnTo>
                  <a:lnTo>
                    <a:pt x="4500441" y="344714"/>
                  </a:lnTo>
                  <a:lnTo>
                    <a:pt x="4503278" y="323435"/>
                  </a:lnTo>
                  <a:lnTo>
                    <a:pt x="4503987" y="344714"/>
                  </a:lnTo>
                  <a:lnTo>
                    <a:pt x="4507534" y="323435"/>
                  </a:lnTo>
                  <a:lnTo>
                    <a:pt x="4507534" y="344714"/>
                  </a:lnTo>
                  <a:lnTo>
                    <a:pt x="4511080" y="323435"/>
                  </a:lnTo>
                  <a:lnTo>
                    <a:pt x="4514627" y="344714"/>
                  </a:lnTo>
                  <a:lnTo>
                    <a:pt x="4515336" y="323435"/>
                  </a:lnTo>
                  <a:lnTo>
                    <a:pt x="4518882" y="301448"/>
                  </a:lnTo>
                  <a:lnTo>
                    <a:pt x="4521010" y="323435"/>
                  </a:lnTo>
                  <a:lnTo>
                    <a:pt x="4521720" y="344714"/>
                  </a:lnTo>
                  <a:lnTo>
                    <a:pt x="4523138" y="323435"/>
                  </a:lnTo>
                  <a:lnTo>
                    <a:pt x="4527394" y="301448"/>
                  </a:lnTo>
                  <a:lnTo>
                    <a:pt x="4527394" y="323435"/>
                  </a:lnTo>
                  <a:lnTo>
                    <a:pt x="4528103" y="344714"/>
                  </a:lnTo>
                  <a:lnTo>
                    <a:pt x="4530940" y="323435"/>
                  </a:lnTo>
                  <a:lnTo>
                    <a:pt x="4534487" y="344714"/>
                  </a:lnTo>
                  <a:lnTo>
                    <a:pt x="4535196" y="323435"/>
                  </a:lnTo>
                  <a:lnTo>
                    <a:pt x="4538033" y="344714"/>
                  </a:lnTo>
                  <a:lnTo>
                    <a:pt x="4538742" y="301448"/>
                  </a:lnTo>
                  <a:lnTo>
                    <a:pt x="4541580" y="323435"/>
                  </a:lnTo>
                  <a:lnTo>
                    <a:pt x="4542289" y="344714"/>
                  </a:lnTo>
                  <a:lnTo>
                    <a:pt x="4542998" y="301448"/>
                  </a:lnTo>
                  <a:lnTo>
                    <a:pt x="4545126" y="323435"/>
                  </a:lnTo>
                  <a:lnTo>
                    <a:pt x="4545835" y="344714"/>
                  </a:lnTo>
                  <a:lnTo>
                    <a:pt x="4546545" y="323435"/>
                  </a:lnTo>
                  <a:lnTo>
                    <a:pt x="4549382" y="344714"/>
                  </a:lnTo>
                  <a:lnTo>
                    <a:pt x="4550800" y="323435"/>
                  </a:lnTo>
                  <a:lnTo>
                    <a:pt x="4552928" y="344714"/>
                  </a:lnTo>
                  <a:lnTo>
                    <a:pt x="4554347" y="323435"/>
                  </a:lnTo>
                  <a:lnTo>
                    <a:pt x="4556475" y="344714"/>
                  </a:lnTo>
                  <a:lnTo>
                    <a:pt x="4558603" y="323435"/>
                  </a:lnTo>
                  <a:lnTo>
                    <a:pt x="4560021" y="344714"/>
                  </a:lnTo>
                  <a:lnTo>
                    <a:pt x="4562858" y="323435"/>
                  </a:lnTo>
                  <a:lnTo>
                    <a:pt x="4563568" y="344714"/>
                  </a:lnTo>
                  <a:lnTo>
                    <a:pt x="4566405" y="323435"/>
                  </a:lnTo>
                  <a:lnTo>
                    <a:pt x="4567114" y="344714"/>
                  </a:lnTo>
                  <a:lnTo>
                    <a:pt x="4570661" y="323435"/>
                  </a:lnTo>
                  <a:lnTo>
                    <a:pt x="4571370" y="344714"/>
                  </a:lnTo>
                  <a:lnTo>
                    <a:pt x="4574207" y="323435"/>
                  </a:lnTo>
                  <a:lnTo>
                    <a:pt x="4577753" y="344714"/>
                  </a:lnTo>
                  <a:lnTo>
                    <a:pt x="4578463" y="301448"/>
                  </a:lnTo>
                  <a:lnTo>
                    <a:pt x="4581300" y="323435"/>
                  </a:lnTo>
                  <a:lnTo>
                    <a:pt x="4581300" y="344714"/>
                  </a:lnTo>
                  <a:lnTo>
                    <a:pt x="4582009" y="323435"/>
                  </a:lnTo>
                  <a:lnTo>
                    <a:pt x="4585556" y="344714"/>
                  </a:lnTo>
                  <a:lnTo>
                    <a:pt x="4586265" y="323435"/>
                  </a:lnTo>
                  <a:lnTo>
                    <a:pt x="4589102" y="344714"/>
                  </a:lnTo>
                  <a:lnTo>
                    <a:pt x="4589811" y="323435"/>
                  </a:lnTo>
                  <a:lnTo>
                    <a:pt x="4592648" y="344714"/>
                  </a:lnTo>
                  <a:lnTo>
                    <a:pt x="4594067" y="323435"/>
                  </a:lnTo>
                  <a:lnTo>
                    <a:pt x="4598323" y="280169"/>
                  </a:lnTo>
                  <a:lnTo>
                    <a:pt x="4600451" y="301448"/>
                  </a:lnTo>
                  <a:lnTo>
                    <a:pt x="4600451" y="323435"/>
                  </a:lnTo>
                  <a:lnTo>
                    <a:pt x="4601869" y="301448"/>
                  </a:lnTo>
                  <a:lnTo>
                    <a:pt x="4606125" y="280169"/>
                  </a:lnTo>
                  <a:lnTo>
                    <a:pt x="4606125" y="301448"/>
                  </a:lnTo>
                  <a:lnTo>
                    <a:pt x="4606834" y="323435"/>
                  </a:lnTo>
                  <a:lnTo>
                    <a:pt x="4609671" y="301448"/>
                  </a:lnTo>
                  <a:lnTo>
                    <a:pt x="4613218" y="323435"/>
                  </a:lnTo>
                  <a:lnTo>
                    <a:pt x="4613927" y="301448"/>
                  </a:lnTo>
                  <a:lnTo>
                    <a:pt x="4617474" y="323435"/>
                  </a:lnTo>
                  <a:lnTo>
                    <a:pt x="4617474" y="301448"/>
                  </a:lnTo>
                  <a:lnTo>
                    <a:pt x="4620311" y="323435"/>
                  </a:lnTo>
                  <a:lnTo>
                    <a:pt x="4621729" y="301448"/>
                  </a:lnTo>
                  <a:lnTo>
                    <a:pt x="4624567" y="323435"/>
                  </a:lnTo>
                  <a:lnTo>
                    <a:pt x="4625276" y="301448"/>
                  </a:lnTo>
                  <a:lnTo>
                    <a:pt x="4628113" y="323435"/>
                  </a:lnTo>
                  <a:lnTo>
                    <a:pt x="4629532" y="301448"/>
                  </a:lnTo>
                  <a:lnTo>
                    <a:pt x="4631659" y="323435"/>
                  </a:lnTo>
                  <a:lnTo>
                    <a:pt x="4633787" y="301448"/>
                  </a:lnTo>
                  <a:lnTo>
                    <a:pt x="4635206" y="323435"/>
                  </a:lnTo>
                  <a:lnTo>
                    <a:pt x="4637334" y="280169"/>
                  </a:lnTo>
                  <a:lnTo>
                    <a:pt x="4638752" y="301448"/>
                  </a:lnTo>
                  <a:lnTo>
                    <a:pt x="4639462" y="323435"/>
                  </a:lnTo>
                  <a:lnTo>
                    <a:pt x="4641589" y="280169"/>
                  </a:lnTo>
                  <a:lnTo>
                    <a:pt x="4643008" y="301448"/>
                  </a:lnTo>
                  <a:lnTo>
                    <a:pt x="4643008" y="323435"/>
                  </a:lnTo>
                  <a:lnTo>
                    <a:pt x="4645136" y="301448"/>
                  </a:lnTo>
                  <a:lnTo>
                    <a:pt x="4646554" y="323435"/>
                  </a:lnTo>
                  <a:lnTo>
                    <a:pt x="4649392" y="301448"/>
                  </a:lnTo>
                  <a:lnTo>
                    <a:pt x="4650101" y="323435"/>
                  </a:lnTo>
                  <a:lnTo>
                    <a:pt x="4652938" y="301448"/>
                  </a:lnTo>
                  <a:lnTo>
                    <a:pt x="4653647" y="323435"/>
                  </a:lnTo>
                  <a:lnTo>
                    <a:pt x="4657194" y="301448"/>
                  </a:lnTo>
                  <a:lnTo>
                    <a:pt x="4657194" y="323435"/>
                  </a:lnTo>
                  <a:lnTo>
                    <a:pt x="4664996" y="301448"/>
                  </a:lnTo>
                  <a:lnTo>
                    <a:pt x="4664996" y="323435"/>
                  </a:lnTo>
                  <a:lnTo>
                    <a:pt x="4669252" y="301448"/>
                  </a:lnTo>
                  <a:lnTo>
                    <a:pt x="4669252" y="323435"/>
                  </a:lnTo>
                  <a:lnTo>
                    <a:pt x="4672798" y="301448"/>
                  </a:lnTo>
                  <a:lnTo>
                    <a:pt x="4677054" y="258181"/>
                  </a:lnTo>
                  <a:lnTo>
                    <a:pt x="4677054" y="280169"/>
                  </a:lnTo>
                  <a:lnTo>
                    <a:pt x="4677054" y="301448"/>
                  </a:lnTo>
                  <a:lnTo>
                    <a:pt x="4677763" y="323435"/>
                  </a:lnTo>
                  <a:lnTo>
                    <a:pt x="4680600" y="301448"/>
                  </a:lnTo>
                  <a:lnTo>
                    <a:pt x="4684856" y="280169"/>
                  </a:lnTo>
                  <a:lnTo>
                    <a:pt x="4684856" y="301448"/>
                  </a:lnTo>
                  <a:lnTo>
                    <a:pt x="4688403" y="323435"/>
                  </a:lnTo>
                  <a:lnTo>
                    <a:pt x="4688403" y="301448"/>
                  </a:lnTo>
                  <a:lnTo>
                    <a:pt x="4691949" y="323435"/>
                  </a:lnTo>
                  <a:lnTo>
                    <a:pt x="4692658" y="301448"/>
                  </a:lnTo>
                  <a:lnTo>
                    <a:pt x="4696205" y="258181"/>
                  </a:lnTo>
                  <a:lnTo>
                    <a:pt x="4699042" y="280169"/>
                  </a:lnTo>
                  <a:lnTo>
                    <a:pt x="4699042" y="301448"/>
                  </a:lnTo>
                  <a:lnTo>
                    <a:pt x="4700460" y="280169"/>
                  </a:lnTo>
                  <a:lnTo>
                    <a:pt x="4704716" y="258181"/>
                  </a:lnTo>
                  <a:lnTo>
                    <a:pt x="4704716" y="280169"/>
                  </a:lnTo>
                  <a:lnTo>
                    <a:pt x="4706135" y="301448"/>
                  </a:lnTo>
                  <a:lnTo>
                    <a:pt x="4708263" y="280169"/>
                  </a:lnTo>
                  <a:lnTo>
                    <a:pt x="4711809" y="301448"/>
                  </a:lnTo>
                  <a:lnTo>
                    <a:pt x="4712518" y="280169"/>
                  </a:lnTo>
                  <a:lnTo>
                    <a:pt x="4715356" y="301448"/>
                  </a:lnTo>
                  <a:lnTo>
                    <a:pt x="4716065" y="280169"/>
                  </a:lnTo>
                  <a:lnTo>
                    <a:pt x="4718902" y="301448"/>
                  </a:lnTo>
                  <a:lnTo>
                    <a:pt x="4720321" y="280169"/>
                  </a:lnTo>
                  <a:lnTo>
                    <a:pt x="4722448" y="301448"/>
                  </a:lnTo>
                  <a:lnTo>
                    <a:pt x="4723867" y="280169"/>
                  </a:lnTo>
                  <a:lnTo>
                    <a:pt x="4727413" y="301448"/>
                  </a:lnTo>
                  <a:lnTo>
                    <a:pt x="4728123" y="280169"/>
                  </a:lnTo>
                  <a:lnTo>
                    <a:pt x="4730960" y="301448"/>
                  </a:lnTo>
                  <a:lnTo>
                    <a:pt x="4731669" y="280169"/>
                  </a:lnTo>
                  <a:lnTo>
                    <a:pt x="4734506" y="301448"/>
                  </a:lnTo>
                  <a:lnTo>
                    <a:pt x="4735925" y="258181"/>
                  </a:lnTo>
                  <a:lnTo>
                    <a:pt x="4738053" y="280169"/>
                  </a:lnTo>
                  <a:lnTo>
                    <a:pt x="4738053" y="301448"/>
                  </a:lnTo>
                  <a:lnTo>
                    <a:pt x="4740181" y="258181"/>
                  </a:lnTo>
                  <a:lnTo>
                    <a:pt x="4741599" y="280169"/>
                  </a:lnTo>
                  <a:lnTo>
                    <a:pt x="4742309" y="301448"/>
                  </a:lnTo>
                  <a:lnTo>
                    <a:pt x="4743727" y="280169"/>
                  </a:lnTo>
                  <a:lnTo>
                    <a:pt x="4745855" y="301448"/>
                  </a:lnTo>
                  <a:lnTo>
                    <a:pt x="4747983" y="280169"/>
                  </a:lnTo>
                  <a:lnTo>
                    <a:pt x="4749401" y="301448"/>
                  </a:lnTo>
                  <a:lnTo>
                    <a:pt x="4751529" y="280169"/>
                  </a:lnTo>
                  <a:lnTo>
                    <a:pt x="4752948" y="301448"/>
                  </a:lnTo>
                  <a:lnTo>
                    <a:pt x="4755785" y="280169"/>
                  </a:lnTo>
                  <a:lnTo>
                    <a:pt x="4757913" y="301448"/>
                  </a:lnTo>
                  <a:lnTo>
                    <a:pt x="4759331" y="280169"/>
                  </a:lnTo>
                  <a:lnTo>
                    <a:pt x="4761459" y="301448"/>
                  </a:lnTo>
                  <a:lnTo>
                    <a:pt x="4763587" y="280169"/>
                  </a:lnTo>
                  <a:lnTo>
                    <a:pt x="4765006" y="301448"/>
                  </a:lnTo>
                  <a:lnTo>
                    <a:pt x="4767134" y="280169"/>
                  </a:lnTo>
                  <a:lnTo>
                    <a:pt x="4770680" y="301448"/>
                  </a:lnTo>
                  <a:lnTo>
                    <a:pt x="4771389" y="280169"/>
                  </a:lnTo>
                  <a:lnTo>
                    <a:pt x="4775645" y="236902"/>
                  </a:lnTo>
                  <a:lnTo>
                    <a:pt x="4775645" y="258181"/>
                  </a:lnTo>
                  <a:lnTo>
                    <a:pt x="4775645" y="280169"/>
                  </a:lnTo>
                  <a:lnTo>
                    <a:pt x="4779192" y="301448"/>
                  </a:lnTo>
                  <a:lnTo>
                    <a:pt x="4779192" y="280169"/>
                  </a:lnTo>
                  <a:lnTo>
                    <a:pt x="4782738" y="301448"/>
                  </a:lnTo>
                  <a:lnTo>
                    <a:pt x="4783447" y="280169"/>
                  </a:lnTo>
                  <a:lnTo>
                    <a:pt x="4786284" y="301448"/>
                  </a:lnTo>
                  <a:lnTo>
                    <a:pt x="4786994" y="280169"/>
                  </a:lnTo>
                  <a:lnTo>
                    <a:pt x="4789831" y="301448"/>
                  </a:lnTo>
                  <a:lnTo>
                    <a:pt x="4791250" y="280169"/>
                  </a:lnTo>
                  <a:lnTo>
                    <a:pt x="4794796" y="236902"/>
                  </a:lnTo>
                  <a:lnTo>
                    <a:pt x="4796924" y="258181"/>
                  </a:lnTo>
                  <a:lnTo>
                    <a:pt x="4796924" y="280169"/>
                  </a:lnTo>
                  <a:lnTo>
                    <a:pt x="4799052" y="258181"/>
                  </a:lnTo>
                  <a:lnTo>
                    <a:pt x="4801180" y="280169"/>
                  </a:lnTo>
                  <a:lnTo>
                    <a:pt x="4802598" y="258181"/>
                  </a:lnTo>
                  <a:lnTo>
                    <a:pt x="4804726" y="280169"/>
                  </a:lnTo>
                  <a:lnTo>
                    <a:pt x="4806854" y="258181"/>
                  </a:lnTo>
                  <a:lnTo>
                    <a:pt x="4808272" y="280169"/>
                  </a:lnTo>
                  <a:lnTo>
                    <a:pt x="4811110" y="258181"/>
                  </a:lnTo>
                  <a:lnTo>
                    <a:pt x="4811819" y="280169"/>
                  </a:lnTo>
                  <a:lnTo>
                    <a:pt x="4814656" y="258181"/>
                  </a:lnTo>
                  <a:lnTo>
                    <a:pt x="4815365" y="280169"/>
                  </a:lnTo>
                  <a:lnTo>
                    <a:pt x="4818912" y="258181"/>
                  </a:lnTo>
                  <a:lnTo>
                    <a:pt x="4818912" y="280169"/>
                  </a:lnTo>
                  <a:lnTo>
                    <a:pt x="4822458" y="258181"/>
                  </a:lnTo>
                  <a:lnTo>
                    <a:pt x="4823168" y="280169"/>
                  </a:lnTo>
                  <a:lnTo>
                    <a:pt x="4826714" y="258181"/>
                  </a:lnTo>
                  <a:lnTo>
                    <a:pt x="4829551" y="280169"/>
                  </a:lnTo>
                  <a:lnTo>
                    <a:pt x="4830260" y="258181"/>
                  </a:lnTo>
                  <a:lnTo>
                    <a:pt x="4833098" y="280169"/>
                  </a:lnTo>
                  <a:lnTo>
                    <a:pt x="4834516" y="236902"/>
                  </a:lnTo>
                  <a:lnTo>
                    <a:pt x="4836644" y="258181"/>
                  </a:lnTo>
                  <a:lnTo>
                    <a:pt x="4836644" y="280169"/>
                  </a:lnTo>
                  <a:lnTo>
                    <a:pt x="4838063" y="236902"/>
                  </a:lnTo>
                  <a:lnTo>
                    <a:pt x="4840190" y="258181"/>
                  </a:lnTo>
                  <a:lnTo>
                    <a:pt x="4840190" y="280169"/>
                  </a:lnTo>
                  <a:lnTo>
                    <a:pt x="4842318" y="258181"/>
                  </a:lnTo>
                  <a:lnTo>
                    <a:pt x="4843737" y="280169"/>
                  </a:lnTo>
                  <a:lnTo>
                    <a:pt x="4846574" y="258181"/>
                  </a:lnTo>
                  <a:lnTo>
                    <a:pt x="4847283" y="280169"/>
                  </a:lnTo>
                  <a:lnTo>
                    <a:pt x="4850121" y="258181"/>
                  </a:lnTo>
                  <a:lnTo>
                    <a:pt x="4850830" y="280169"/>
                  </a:lnTo>
                  <a:lnTo>
                    <a:pt x="4854376" y="258181"/>
                  </a:lnTo>
                  <a:lnTo>
                    <a:pt x="4854376" y="280169"/>
                  </a:lnTo>
                  <a:lnTo>
                    <a:pt x="4862178" y="258181"/>
                  </a:lnTo>
                  <a:lnTo>
                    <a:pt x="4862178" y="280169"/>
                  </a:lnTo>
                  <a:lnTo>
                    <a:pt x="4865725" y="258181"/>
                  </a:lnTo>
                  <a:lnTo>
                    <a:pt x="4866434" y="280169"/>
                  </a:lnTo>
                  <a:lnTo>
                    <a:pt x="4869981" y="258181"/>
                  </a:lnTo>
                  <a:lnTo>
                    <a:pt x="4872109" y="280169"/>
                  </a:lnTo>
                  <a:lnTo>
                    <a:pt x="4873527" y="236902"/>
                  </a:lnTo>
                  <a:lnTo>
                    <a:pt x="4875655" y="258181"/>
                  </a:lnTo>
                  <a:lnTo>
                    <a:pt x="4876364" y="280169"/>
                  </a:lnTo>
                  <a:lnTo>
                    <a:pt x="4877783" y="258181"/>
                  </a:lnTo>
                  <a:lnTo>
                    <a:pt x="4879911" y="280169"/>
                  </a:lnTo>
                  <a:lnTo>
                    <a:pt x="4882039" y="258181"/>
                  </a:lnTo>
                  <a:lnTo>
                    <a:pt x="4883457" y="280169"/>
                  </a:lnTo>
                  <a:lnTo>
                    <a:pt x="4885585" y="258181"/>
                  </a:lnTo>
                  <a:lnTo>
                    <a:pt x="4887004" y="280169"/>
                  </a:lnTo>
                  <a:lnTo>
                    <a:pt x="4889841" y="258181"/>
                  </a:lnTo>
                  <a:lnTo>
                    <a:pt x="4893387" y="215623"/>
                  </a:lnTo>
                  <a:lnTo>
                    <a:pt x="4894096" y="236902"/>
                  </a:lnTo>
                  <a:lnTo>
                    <a:pt x="4894096" y="258181"/>
                  </a:lnTo>
                  <a:lnTo>
                    <a:pt x="4897643" y="236902"/>
                  </a:lnTo>
                  <a:lnTo>
                    <a:pt x="4897643" y="258181"/>
                  </a:lnTo>
                  <a:lnTo>
                    <a:pt x="4901189" y="236902"/>
                  </a:lnTo>
                  <a:lnTo>
                    <a:pt x="4901189" y="258181"/>
                  </a:lnTo>
                  <a:lnTo>
                    <a:pt x="4905445" y="236902"/>
                  </a:lnTo>
                  <a:lnTo>
                    <a:pt x="4905445" y="258181"/>
                  </a:lnTo>
                  <a:lnTo>
                    <a:pt x="4908992" y="236902"/>
                  </a:lnTo>
                  <a:lnTo>
                    <a:pt x="4911119" y="258181"/>
                  </a:lnTo>
                  <a:lnTo>
                    <a:pt x="4913247" y="236902"/>
                  </a:lnTo>
                  <a:lnTo>
                    <a:pt x="4915375" y="258181"/>
                  </a:lnTo>
                  <a:lnTo>
                    <a:pt x="4917503" y="236902"/>
                  </a:lnTo>
                  <a:lnTo>
                    <a:pt x="4918922" y="258181"/>
                  </a:lnTo>
                  <a:lnTo>
                    <a:pt x="4921049" y="236902"/>
                  </a:lnTo>
                  <a:lnTo>
                    <a:pt x="4922468" y="258181"/>
                  </a:lnTo>
                  <a:lnTo>
                    <a:pt x="4925305" y="236902"/>
                  </a:lnTo>
                  <a:lnTo>
                    <a:pt x="4926015" y="258181"/>
                  </a:lnTo>
                  <a:lnTo>
                    <a:pt x="4928852" y="236902"/>
                  </a:lnTo>
                  <a:lnTo>
                    <a:pt x="4929561" y="258181"/>
                  </a:lnTo>
                  <a:lnTo>
                    <a:pt x="4933107" y="215623"/>
                  </a:lnTo>
                  <a:lnTo>
                    <a:pt x="4933107" y="236902"/>
                  </a:lnTo>
                  <a:lnTo>
                    <a:pt x="4933107" y="258181"/>
                  </a:lnTo>
                  <a:lnTo>
                    <a:pt x="4936654" y="215623"/>
                  </a:lnTo>
                  <a:lnTo>
                    <a:pt x="4936654" y="236902"/>
                  </a:lnTo>
                  <a:lnTo>
                    <a:pt x="4937363" y="258181"/>
                  </a:lnTo>
                  <a:lnTo>
                    <a:pt x="4940910" y="236902"/>
                  </a:lnTo>
                  <a:lnTo>
                    <a:pt x="4940910" y="258181"/>
                  </a:lnTo>
                  <a:lnTo>
                    <a:pt x="4944456" y="236902"/>
                  </a:lnTo>
                  <a:lnTo>
                    <a:pt x="4944456" y="258181"/>
                  </a:lnTo>
                  <a:lnTo>
                    <a:pt x="4948712" y="236902"/>
                  </a:lnTo>
                  <a:lnTo>
                    <a:pt x="4948712" y="258181"/>
                  </a:lnTo>
                  <a:lnTo>
                    <a:pt x="4952968" y="236902"/>
                  </a:lnTo>
                  <a:lnTo>
                    <a:pt x="4952968" y="258181"/>
                  </a:lnTo>
                  <a:lnTo>
                    <a:pt x="4960770" y="236902"/>
                  </a:lnTo>
                  <a:lnTo>
                    <a:pt x="4960770" y="258181"/>
                  </a:lnTo>
                  <a:lnTo>
                    <a:pt x="4964316" y="236902"/>
                  </a:lnTo>
                  <a:lnTo>
                    <a:pt x="4965025" y="258181"/>
                  </a:lnTo>
                  <a:lnTo>
                    <a:pt x="4968572" y="236902"/>
                  </a:lnTo>
                  <a:lnTo>
                    <a:pt x="4968572" y="258181"/>
                  </a:lnTo>
                  <a:lnTo>
                    <a:pt x="4972118" y="215623"/>
                  </a:lnTo>
                  <a:lnTo>
                    <a:pt x="4972828" y="236902"/>
                  </a:lnTo>
                  <a:lnTo>
                    <a:pt x="4972828" y="258181"/>
                  </a:lnTo>
                  <a:lnTo>
                    <a:pt x="4979921" y="236902"/>
                  </a:lnTo>
                  <a:lnTo>
                    <a:pt x="4980630" y="258181"/>
                  </a:lnTo>
                  <a:lnTo>
                    <a:pt x="4988432" y="236902"/>
                  </a:lnTo>
                  <a:lnTo>
                    <a:pt x="4991978" y="193636"/>
                  </a:lnTo>
                  <a:lnTo>
                    <a:pt x="4991978" y="215623"/>
                  </a:lnTo>
                  <a:lnTo>
                    <a:pt x="4991978" y="236902"/>
                  </a:lnTo>
                  <a:lnTo>
                    <a:pt x="4996234" y="215623"/>
                  </a:lnTo>
                  <a:lnTo>
                    <a:pt x="4996234" y="236902"/>
                  </a:lnTo>
                  <a:lnTo>
                    <a:pt x="4999781" y="215623"/>
                  </a:lnTo>
                  <a:lnTo>
                    <a:pt x="4999781" y="236902"/>
                  </a:lnTo>
                  <a:lnTo>
                    <a:pt x="5004036" y="215623"/>
                  </a:lnTo>
                  <a:lnTo>
                    <a:pt x="5004746" y="236902"/>
                  </a:lnTo>
                  <a:lnTo>
                    <a:pt x="5007583" y="215623"/>
                  </a:lnTo>
                  <a:lnTo>
                    <a:pt x="5008292" y="236902"/>
                  </a:lnTo>
                  <a:lnTo>
                    <a:pt x="5015385" y="215623"/>
                  </a:lnTo>
                  <a:lnTo>
                    <a:pt x="5016094" y="236902"/>
                  </a:lnTo>
                  <a:lnTo>
                    <a:pt x="5019641" y="215623"/>
                  </a:lnTo>
                  <a:lnTo>
                    <a:pt x="5020350" y="236902"/>
                  </a:lnTo>
                  <a:lnTo>
                    <a:pt x="5023896" y="215623"/>
                  </a:lnTo>
                  <a:lnTo>
                    <a:pt x="5023896" y="236902"/>
                  </a:lnTo>
                  <a:lnTo>
                    <a:pt x="5027443" y="215623"/>
                  </a:lnTo>
                  <a:lnTo>
                    <a:pt x="5027443" y="236902"/>
                  </a:lnTo>
                  <a:lnTo>
                    <a:pt x="5031699" y="193636"/>
                  </a:lnTo>
                  <a:lnTo>
                    <a:pt x="5031699" y="215623"/>
                  </a:lnTo>
                  <a:lnTo>
                    <a:pt x="5031699" y="236902"/>
                  </a:lnTo>
                  <a:lnTo>
                    <a:pt x="5035245" y="193636"/>
                  </a:lnTo>
                  <a:lnTo>
                    <a:pt x="5035245" y="215623"/>
                  </a:lnTo>
                  <a:lnTo>
                    <a:pt x="5035954" y="236902"/>
                  </a:lnTo>
                  <a:lnTo>
                    <a:pt x="5039501" y="215623"/>
                  </a:lnTo>
                  <a:lnTo>
                    <a:pt x="5039501" y="236902"/>
                  </a:lnTo>
                  <a:lnTo>
                    <a:pt x="5043047" y="215623"/>
                  </a:lnTo>
                  <a:lnTo>
                    <a:pt x="5043047" y="236902"/>
                  </a:lnTo>
                  <a:lnTo>
                    <a:pt x="5047303" y="215623"/>
                  </a:lnTo>
                  <a:lnTo>
                    <a:pt x="5047303" y="236902"/>
                  </a:lnTo>
                  <a:lnTo>
                    <a:pt x="5050849" y="215623"/>
                  </a:lnTo>
                  <a:lnTo>
                    <a:pt x="5051559" y="236902"/>
                  </a:lnTo>
                  <a:lnTo>
                    <a:pt x="5059361" y="215623"/>
                  </a:lnTo>
                  <a:lnTo>
                    <a:pt x="5059361" y="236902"/>
                  </a:lnTo>
                  <a:lnTo>
                    <a:pt x="5062907" y="215623"/>
                  </a:lnTo>
                  <a:lnTo>
                    <a:pt x="5062907" y="236902"/>
                  </a:lnTo>
                  <a:lnTo>
                    <a:pt x="5067163" y="215623"/>
                  </a:lnTo>
                  <a:lnTo>
                    <a:pt x="5070710" y="172357"/>
                  </a:lnTo>
                  <a:lnTo>
                    <a:pt x="5072837" y="193636"/>
                  </a:lnTo>
                  <a:lnTo>
                    <a:pt x="5073547" y="215623"/>
                  </a:lnTo>
                  <a:lnTo>
                    <a:pt x="5073547" y="236902"/>
                  </a:lnTo>
                  <a:lnTo>
                    <a:pt x="5074965" y="215623"/>
                  </a:lnTo>
                  <a:lnTo>
                    <a:pt x="5078512" y="193636"/>
                  </a:lnTo>
                  <a:lnTo>
                    <a:pt x="5079221" y="215623"/>
                  </a:lnTo>
                  <a:lnTo>
                    <a:pt x="5080640" y="236902"/>
                  </a:lnTo>
                  <a:lnTo>
                    <a:pt x="5082767" y="215623"/>
                  </a:lnTo>
                  <a:lnTo>
                    <a:pt x="5085605" y="236902"/>
                  </a:lnTo>
                  <a:lnTo>
                    <a:pt x="5086314" y="215623"/>
                  </a:lnTo>
                  <a:lnTo>
                    <a:pt x="5090570" y="172357"/>
                  </a:lnTo>
                  <a:lnTo>
                    <a:pt x="5093407" y="193636"/>
                  </a:lnTo>
                  <a:lnTo>
                    <a:pt x="5093407" y="215623"/>
                  </a:lnTo>
                  <a:lnTo>
                    <a:pt x="5094825" y="193636"/>
                  </a:lnTo>
                  <a:lnTo>
                    <a:pt x="5096953" y="215623"/>
                  </a:lnTo>
                  <a:lnTo>
                    <a:pt x="5098372" y="193636"/>
                  </a:lnTo>
                  <a:lnTo>
                    <a:pt x="5100500" y="215623"/>
                  </a:lnTo>
                  <a:lnTo>
                    <a:pt x="5102628" y="193636"/>
                  </a:lnTo>
                  <a:lnTo>
                    <a:pt x="5106174" y="172357"/>
                  </a:lnTo>
                  <a:lnTo>
                    <a:pt x="5106883" y="193636"/>
                  </a:lnTo>
                  <a:lnTo>
                    <a:pt x="5110430" y="215623"/>
                  </a:lnTo>
                  <a:lnTo>
                    <a:pt x="5113976" y="193636"/>
                  </a:lnTo>
                  <a:lnTo>
                    <a:pt x="5117523" y="215623"/>
                  </a:lnTo>
                  <a:lnTo>
                    <a:pt x="5118232" y="193636"/>
                  </a:lnTo>
                  <a:lnTo>
                    <a:pt x="5121069" y="215623"/>
                  </a:lnTo>
                  <a:lnTo>
                    <a:pt x="5121778" y="193636"/>
                  </a:lnTo>
                  <a:lnTo>
                    <a:pt x="5124616" y="215623"/>
                  </a:lnTo>
                  <a:lnTo>
                    <a:pt x="5126034" y="193636"/>
                  </a:lnTo>
                  <a:lnTo>
                    <a:pt x="5128162" y="215623"/>
                  </a:lnTo>
                  <a:lnTo>
                    <a:pt x="5130290" y="172357"/>
                  </a:lnTo>
                  <a:lnTo>
                    <a:pt x="5131708" y="193636"/>
                  </a:lnTo>
                  <a:lnTo>
                    <a:pt x="5131708" y="215623"/>
                  </a:lnTo>
                  <a:lnTo>
                    <a:pt x="5133836" y="172357"/>
                  </a:lnTo>
                  <a:lnTo>
                    <a:pt x="5135255" y="193636"/>
                  </a:lnTo>
                  <a:lnTo>
                    <a:pt x="5135964" y="215623"/>
                  </a:lnTo>
                  <a:lnTo>
                    <a:pt x="5138092" y="193636"/>
                  </a:lnTo>
                  <a:lnTo>
                    <a:pt x="5139511" y="215623"/>
                  </a:lnTo>
                  <a:lnTo>
                    <a:pt x="5141638" y="193636"/>
                  </a:lnTo>
                  <a:lnTo>
                    <a:pt x="5143057" y="215623"/>
                  </a:lnTo>
                  <a:lnTo>
                    <a:pt x="5145894" y="193636"/>
                  </a:lnTo>
                  <a:lnTo>
                    <a:pt x="5146604" y="215623"/>
                  </a:lnTo>
                  <a:lnTo>
                    <a:pt x="5149441" y="193636"/>
                  </a:lnTo>
                  <a:lnTo>
                    <a:pt x="5152987" y="215623"/>
                  </a:lnTo>
                  <a:lnTo>
                    <a:pt x="5153696" y="193636"/>
                  </a:lnTo>
                  <a:lnTo>
                    <a:pt x="5156534" y="215623"/>
                  </a:lnTo>
                  <a:lnTo>
                    <a:pt x="5157243" y="193636"/>
                  </a:lnTo>
                  <a:lnTo>
                    <a:pt x="5160080" y="215623"/>
                  </a:lnTo>
                  <a:lnTo>
                    <a:pt x="5161499" y="193636"/>
                  </a:lnTo>
                  <a:lnTo>
                    <a:pt x="5164336" y="215623"/>
                  </a:lnTo>
                  <a:lnTo>
                    <a:pt x="5165754" y="193636"/>
                  </a:lnTo>
                  <a:lnTo>
                    <a:pt x="5169301" y="150369"/>
                  </a:lnTo>
                  <a:lnTo>
                    <a:pt x="5169301" y="172357"/>
                  </a:lnTo>
                  <a:lnTo>
                    <a:pt x="5169301" y="193636"/>
                  </a:lnTo>
                  <a:lnTo>
                    <a:pt x="5172847" y="215623"/>
                  </a:lnTo>
                  <a:lnTo>
                    <a:pt x="5173557" y="193636"/>
                  </a:lnTo>
                  <a:lnTo>
                    <a:pt x="5176394" y="215623"/>
                  </a:lnTo>
                  <a:lnTo>
                    <a:pt x="5177103" y="193636"/>
                  </a:lnTo>
                  <a:lnTo>
                    <a:pt x="5180649" y="215623"/>
                  </a:lnTo>
                  <a:lnTo>
                    <a:pt x="5181359" y="193636"/>
                  </a:lnTo>
                  <a:lnTo>
                    <a:pt x="5183487" y="215623"/>
                  </a:lnTo>
                  <a:lnTo>
                    <a:pt x="5184905" y="193636"/>
                  </a:lnTo>
                  <a:lnTo>
                    <a:pt x="5189161" y="150369"/>
                  </a:lnTo>
                  <a:lnTo>
                    <a:pt x="5191289" y="172357"/>
                  </a:lnTo>
                  <a:lnTo>
                    <a:pt x="5191289" y="193636"/>
                  </a:lnTo>
                  <a:lnTo>
                    <a:pt x="5192707" y="172357"/>
                  </a:lnTo>
                  <a:lnTo>
                    <a:pt x="5195544" y="193636"/>
                  </a:lnTo>
                  <a:lnTo>
                    <a:pt x="5196963" y="172357"/>
                  </a:lnTo>
                  <a:lnTo>
                    <a:pt x="5199091" y="193636"/>
                  </a:lnTo>
                  <a:lnTo>
                    <a:pt x="5200510" y="172357"/>
                  </a:lnTo>
                  <a:lnTo>
                    <a:pt x="5202637" y="193636"/>
                  </a:lnTo>
                  <a:lnTo>
                    <a:pt x="5204765" y="172357"/>
                  </a:lnTo>
                  <a:lnTo>
                    <a:pt x="5206893" y="193636"/>
                  </a:lnTo>
                  <a:lnTo>
                    <a:pt x="5209021" y="172357"/>
                  </a:lnTo>
                  <a:lnTo>
                    <a:pt x="5210440" y="193636"/>
                  </a:lnTo>
                  <a:lnTo>
                    <a:pt x="5212567" y="172357"/>
                  </a:lnTo>
                  <a:lnTo>
                    <a:pt x="5213986" y="193636"/>
                  </a:lnTo>
                  <a:lnTo>
                    <a:pt x="5216823" y="172357"/>
                  </a:lnTo>
                  <a:lnTo>
                    <a:pt x="5217532" y="193636"/>
                  </a:lnTo>
                  <a:lnTo>
                    <a:pt x="5220370" y="172357"/>
                  </a:lnTo>
                  <a:lnTo>
                    <a:pt x="5221079" y="193636"/>
                  </a:lnTo>
                  <a:lnTo>
                    <a:pt x="5224625" y="172357"/>
                  </a:lnTo>
                  <a:lnTo>
                    <a:pt x="5226753" y="193636"/>
                  </a:lnTo>
                  <a:lnTo>
                    <a:pt x="5228172" y="150369"/>
                  </a:lnTo>
                  <a:lnTo>
                    <a:pt x="5229590" y="172357"/>
                  </a:lnTo>
                  <a:lnTo>
                    <a:pt x="5230300" y="193636"/>
                  </a:lnTo>
                  <a:lnTo>
                    <a:pt x="5232428" y="150369"/>
                  </a:lnTo>
                  <a:lnTo>
                    <a:pt x="5234555" y="172357"/>
                  </a:lnTo>
                  <a:lnTo>
                    <a:pt x="5235265" y="193636"/>
                  </a:lnTo>
                  <a:lnTo>
                    <a:pt x="5235974" y="172357"/>
                  </a:lnTo>
                  <a:lnTo>
                    <a:pt x="5238811" y="193636"/>
                  </a:lnTo>
                  <a:lnTo>
                    <a:pt x="5240230" y="172357"/>
                  </a:lnTo>
                  <a:lnTo>
                    <a:pt x="5242358" y="193636"/>
                  </a:lnTo>
                  <a:lnTo>
                    <a:pt x="5244485" y="172357"/>
                  </a:lnTo>
                  <a:lnTo>
                    <a:pt x="5245904" y="193636"/>
                  </a:lnTo>
                  <a:lnTo>
                    <a:pt x="5248032" y="172357"/>
                  </a:lnTo>
                  <a:lnTo>
                    <a:pt x="5249450" y="193636"/>
                  </a:lnTo>
                  <a:lnTo>
                    <a:pt x="5252288" y="172357"/>
                  </a:lnTo>
                  <a:lnTo>
                    <a:pt x="5252997" y="193636"/>
                  </a:lnTo>
                  <a:lnTo>
                    <a:pt x="5255834" y="172357"/>
                  </a:lnTo>
                  <a:lnTo>
                    <a:pt x="5256543" y="193636"/>
                  </a:lnTo>
                  <a:lnTo>
                    <a:pt x="5260090" y="172357"/>
                  </a:lnTo>
                  <a:lnTo>
                    <a:pt x="5260799" y="193636"/>
                  </a:lnTo>
                  <a:lnTo>
                    <a:pt x="5263636" y="172357"/>
                  </a:lnTo>
                  <a:lnTo>
                    <a:pt x="5265055" y="193636"/>
                  </a:lnTo>
                  <a:lnTo>
                    <a:pt x="5267892" y="150369"/>
                  </a:lnTo>
                  <a:lnTo>
                    <a:pt x="5270729" y="172357"/>
                  </a:lnTo>
                  <a:lnTo>
                    <a:pt x="5270729" y="193636"/>
                  </a:lnTo>
                  <a:lnTo>
                    <a:pt x="5271438" y="172357"/>
                  </a:lnTo>
                  <a:lnTo>
                    <a:pt x="5274276" y="193636"/>
                  </a:lnTo>
                  <a:lnTo>
                    <a:pt x="5275694" y="172357"/>
                  </a:lnTo>
                  <a:lnTo>
                    <a:pt x="5277822" y="193636"/>
                  </a:lnTo>
                  <a:lnTo>
                    <a:pt x="5279950" y="172357"/>
                  </a:lnTo>
                  <a:lnTo>
                    <a:pt x="5281369" y="193636"/>
                  </a:lnTo>
                  <a:lnTo>
                    <a:pt x="5283496" y="172357"/>
                  </a:lnTo>
                  <a:lnTo>
                    <a:pt x="5287752" y="129090"/>
                  </a:lnTo>
                  <a:lnTo>
                    <a:pt x="5288461" y="150369"/>
                  </a:lnTo>
                  <a:lnTo>
                    <a:pt x="5288461" y="172357"/>
                  </a:lnTo>
                  <a:lnTo>
                    <a:pt x="5291299" y="150369"/>
                  </a:lnTo>
                  <a:lnTo>
                    <a:pt x="5293426" y="172357"/>
                  </a:lnTo>
                  <a:lnTo>
                    <a:pt x="5295554" y="150369"/>
                  </a:lnTo>
                  <a:lnTo>
                    <a:pt x="5296973" y="172357"/>
                  </a:lnTo>
                  <a:lnTo>
                    <a:pt x="5299101" y="150369"/>
                  </a:lnTo>
                  <a:lnTo>
                    <a:pt x="5301229" y="172357"/>
                  </a:lnTo>
                  <a:lnTo>
                    <a:pt x="5303356" y="150369"/>
                  </a:lnTo>
                  <a:lnTo>
                    <a:pt x="5304775" y="172357"/>
                  </a:lnTo>
                  <a:lnTo>
                    <a:pt x="5306903" y="150369"/>
                  </a:lnTo>
                  <a:lnTo>
                    <a:pt x="5308322" y="172357"/>
                  </a:lnTo>
                  <a:lnTo>
                    <a:pt x="5311159" y="150369"/>
                  </a:lnTo>
                  <a:lnTo>
                    <a:pt x="5311868" y="172357"/>
                  </a:lnTo>
                  <a:lnTo>
                    <a:pt x="5315414" y="150369"/>
                  </a:lnTo>
                  <a:lnTo>
                    <a:pt x="5316833" y="172357"/>
                  </a:lnTo>
                  <a:lnTo>
                    <a:pt x="5318961" y="150369"/>
                  </a:lnTo>
                  <a:lnTo>
                    <a:pt x="5318961" y="172357"/>
                  </a:lnTo>
                  <a:lnTo>
                    <a:pt x="5323217" y="150369"/>
                  </a:lnTo>
                  <a:lnTo>
                    <a:pt x="5323217" y="172357"/>
                  </a:lnTo>
                  <a:lnTo>
                    <a:pt x="5326763" y="129090"/>
                  </a:lnTo>
                  <a:lnTo>
                    <a:pt x="5326763" y="150369"/>
                  </a:lnTo>
                  <a:lnTo>
                    <a:pt x="5327472" y="172357"/>
                  </a:lnTo>
                  <a:lnTo>
                    <a:pt x="5331019" y="129090"/>
                  </a:lnTo>
                  <a:lnTo>
                    <a:pt x="5331019" y="150369"/>
                  </a:lnTo>
                  <a:lnTo>
                    <a:pt x="5331019" y="172357"/>
                  </a:lnTo>
                  <a:lnTo>
                    <a:pt x="5334565" y="150369"/>
                  </a:lnTo>
                  <a:lnTo>
                    <a:pt x="5335275" y="172357"/>
                  </a:lnTo>
                  <a:lnTo>
                    <a:pt x="5338821" y="150369"/>
                  </a:lnTo>
                  <a:lnTo>
                    <a:pt x="5338821" y="172357"/>
                  </a:lnTo>
                  <a:lnTo>
                    <a:pt x="5342367" y="150369"/>
                  </a:lnTo>
                  <a:lnTo>
                    <a:pt x="5343077" y="172357"/>
                  </a:lnTo>
                  <a:lnTo>
                    <a:pt x="5346623" y="150369"/>
                  </a:lnTo>
                  <a:lnTo>
                    <a:pt x="5347332" y="172357"/>
                  </a:lnTo>
                  <a:lnTo>
                    <a:pt x="5350879" y="150369"/>
                  </a:lnTo>
                  <a:lnTo>
                    <a:pt x="5350879" y="172357"/>
                  </a:lnTo>
                  <a:lnTo>
                    <a:pt x="5354425" y="150369"/>
                  </a:lnTo>
                  <a:lnTo>
                    <a:pt x="5354425" y="172357"/>
                  </a:lnTo>
                  <a:lnTo>
                    <a:pt x="5358681" y="150369"/>
                  </a:lnTo>
                  <a:lnTo>
                    <a:pt x="5358681" y="172357"/>
                  </a:lnTo>
                  <a:lnTo>
                    <a:pt x="5366483" y="129090"/>
                  </a:lnTo>
                  <a:lnTo>
                    <a:pt x="5366483" y="150369"/>
                  </a:lnTo>
                  <a:lnTo>
                    <a:pt x="5366483" y="172357"/>
                  </a:lnTo>
                  <a:lnTo>
                    <a:pt x="5374285" y="150369"/>
                  </a:lnTo>
                  <a:lnTo>
                    <a:pt x="5374285" y="172357"/>
                  </a:lnTo>
                  <a:lnTo>
                    <a:pt x="5382088" y="150369"/>
                  </a:lnTo>
                  <a:lnTo>
                    <a:pt x="5386343" y="107811"/>
                  </a:lnTo>
                  <a:lnTo>
                    <a:pt x="5386343" y="129090"/>
                  </a:lnTo>
                  <a:lnTo>
                    <a:pt x="5386343" y="150369"/>
                  </a:lnTo>
                  <a:lnTo>
                    <a:pt x="5389890" y="129090"/>
                  </a:lnTo>
                  <a:lnTo>
                    <a:pt x="5389890" y="150369"/>
                  </a:lnTo>
                  <a:lnTo>
                    <a:pt x="5394146" y="129090"/>
                  </a:lnTo>
                  <a:lnTo>
                    <a:pt x="5394146" y="150369"/>
                  </a:lnTo>
                  <a:lnTo>
                    <a:pt x="5397692" y="129090"/>
                  </a:lnTo>
                  <a:lnTo>
                    <a:pt x="5399820" y="150369"/>
                  </a:lnTo>
                  <a:lnTo>
                    <a:pt x="5401948" y="129090"/>
                  </a:lnTo>
                  <a:lnTo>
                    <a:pt x="5403366" y="150369"/>
                  </a:lnTo>
                  <a:lnTo>
                    <a:pt x="5405494" y="129090"/>
                  </a:lnTo>
                  <a:lnTo>
                    <a:pt x="5406913" y="150369"/>
                  </a:lnTo>
                  <a:lnTo>
                    <a:pt x="5409750" y="129090"/>
                  </a:lnTo>
                  <a:lnTo>
                    <a:pt x="5410459" y="150369"/>
                  </a:lnTo>
                  <a:lnTo>
                    <a:pt x="5413296" y="129090"/>
                  </a:lnTo>
                  <a:lnTo>
                    <a:pt x="5414006" y="150369"/>
                  </a:lnTo>
                  <a:lnTo>
                    <a:pt x="5417552" y="129090"/>
                  </a:lnTo>
                  <a:lnTo>
                    <a:pt x="5418261" y="150369"/>
                  </a:lnTo>
                  <a:lnTo>
                    <a:pt x="5421808" y="129090"/>
                  </a:lnTo>
                  <a:lnTo>
                    <a:pt x="5421808" y="150369"/>
                  </a:lnTo>
                  <a:lnTo>
                    <a:pt x="5425354" y="107811"/>
                  </a:lnTo>
                  <a:lnTo>
                    <a:pt x="5425354" y="129090"/>
                  </a:lnTo>
                  <a:lnTo>
                    <a:pt x="5426064" y="150369"/>
                  </a:lnTo>
                  <a:lnTo>
                    <a:pt x="5429610" y="107811"/>
                  </a:lnTo>
                  <a:lnTo>
                    <a:pt x="5429610" y="129090"/>
                  </a:lnTo>
                  <a:lnTo>
                    <a:pt x="5429610" y="150369"/>
                  </a:lnTo>
                  <a:lnTo>
                    <a:pt x="5433156" y="129090"/>
                  </a:lnTo>
                  <a:lnTo>
                    <a:pt x="5433156" y="150369"/>
                  </a:lnTo>
                  <a:lnTo>
                    <a:pt x="5437412" y="129090"/>
                  </a:lnTo>
                  <a:lnTo>
                    <a:pt x="5437412" y="150369"/>
                  </a:lnTo>
                  <a:lnTo>
                    <a:pt x="5440959" y="129090"/>
                  </a:lnTo>
                  <a:lnTo>
                    <a:pt x="5442377" y="150369"/>
                  </a:lnTo>
                  <a:lnTo>
                    <a:pt x="5445214" y="129090"/>
                  </a:lnTo>
                  <a:lnTo>
                    <a:pt x="5445924" y="150369"/>
                  </a:lnTo>
                  <a:lnTo>
                    <a:pt x="5448761" y="129090"/>
                  </a:lnTo>
                  <a:lnTo>
                    <a:pt x="5449470" y="150369"/>
                  </a:lnTo>
                  <a:lnTo>
                    <a:pt x="5453017" y="129090"/>
                  </a:lnTo>
                  <a:lnTo>
                    <a:pt x="5453726" y="150369"/>
                  </a:lnTo>
                  <a:lnTo>
                    <a:pt x="5457272" y="129090"/>
                  </a:lnTo>
                  <a:lnTo>
                    <a:pt x="5457272" y="150369"/>
                  </a:lnTo>
                  <a:lnTo>
                    <a:pt x="5460819" y="129090"/>
                  </a:lnTo>
                  <a:lnTo>
                    <a:pt x="5463656" y="150369"/>
                  </a:lnTo>
                  <a:lnTo>
                    <a:pt x="5465074" y="107811"/>
                  </a:lnTo>
                  <a:lnTo>
                    <a:pt x="5467202" y="129090"/>
                  </a:lnTo>
                  <a:lnTo>
                    <a:pt x="5467912" y="150369"/>
                  </a:lnTo>
                  <a:lnTo>
                    <a:pt x="5468621" y="129090"/>
                  </a:lnTo>
                  <a:lnTo>
                    <a:pt x="5472877" y="107811"/>
                  </a:lnTo>
                  <a:lnTo>
                    <a:pt x="5472877" y="129090"/>
                  </a:lnTo>
                  <a:lnTo>
                    <a:pt x="5474295" y="150369"/>
                  </a:lnTo>
                  <a:lnTo>
                    <a:pt x="5480679" y="129090"/>
                  </a:lnTo>
                  <a:lnTo>
                    <a:pt x="5484225" y="85824"/>
                  </a:lnTo>
                  <a:lnTo>
                    <a:pt x="5487062" y="107811"/>
                  </a:lnTo>
                  <a:lnTo>
                    <a:pt x="5487062" y="129090"/>
                  </a:lnTo>
                  <a:lnTo>
                    <a:pt x="5488481" y="107811"/>
                  </a:lnTo>
                  <a:lnTo>
                    <a:pt x="5490609" y="129090"/>
                  </a:lnTo>
                  <a:lnTo>
                    <a:pt x="5492737" y="107811"/>
                  </a:lnTo>
                  <a:lnTo>
                    <a:pt x="5494155" y="129090"/>
                  </a:lnTo>
                  <a:lnTo>
                    <a:pt x="5496283" y="107811"/>
                  </a:lnTo>
                  <a:lnTo>
                    <a:pt x="5499120" y="129090"/>
                  </a:lnTo>
                  <a:lnTo>
                    <a:pt x="5500539" y="107811"/>
                  </a:lnTo>
                  <a:lnTo>
                    <a:pt x="5502667" y="129090"/>
                  </a:lnTo>
                  <a:lnTo>
                    <a:pt x="5504085" y="107811"/>
                  </a:lnTo>
                  <a:lnTo>
                    <a:pt x="5506213" y="129090"/>
                  </a:lnTo>
                  <a:lnTo>
                    <a:pt x="5508341" y="107811"/>
                  </a:lnTo>
                  <a:lnTo>
                    <a:pt x="5510469" y="129090"/>
                  </a:lnTo>
                  <a:lnTo>
                    <a:pt x="5511888" y="107811"/>
                  </a:lnTo>
                  <a:lnTo>
                    <a:pt x="5516143" y="85824"/>
                  </a:lnTo>
                  <a:lnTo>
                    <a:pt x="5516143" y="107811"/>
                  </a:lnTo>
                  <a:lnTo>
                    <a:pt x="5516853" y="129090"/>
                  </a:lnTo>
                  <a:lnTo>
                    <a:pt x="5519690" y="107811"/>
                  </a:lnTo>
                  <a:lnTo>
                    <a:pt x="5523236" y="129090"/>
                  </a:lnTo>
                  <a:lnTo>
                    <a:pt x="5523945" y="85824"/>
                  </a:lnTo>
                  <a:lnTo>
                    <a:pt x="5526783" y="107811"/>
                  </a:lnTo>
                  <a:lnTo>
                    <a:pt x="5526783" y="129090"/>
                  </a:lnTo>
                  <a:lnTo>
                    <a:pt x="5528201" y="85824"/>
                  </a:lnTo>
                  <a:lnTo>
                    <a:pt x="5530329" y="107811"/>
                  </a:lnTo>
                  <a:lnTo>
                    <a:pt x="5531038" y="129090"/>
                  </a:lnTo>
                  <a:lnTo>
                    <a:pt x="5531748" y="107811"/>
                  </a:lnTo>
                  <a:lnTo>
                    <a:pt x="5534585" y="129090"/>
                  </a:lnTo>
                  <a:lnTo>
                    <a:pt x="5536003" y="107811"/>
                  </a:lnTo>
                  <a:lnTo>
                    <a:pt x="5538131" y="129090"/>
                  </a:lnTo>
                  <a:lnTo>
                    <a:pt x="5539550" y="107811"/>
                  </a:lnTo>
                  <a:lnTo>
                    <a:pt x="5541678" y="129090"/>
                  </a:lnTo>
                  <a:lnTo>
                    <a:pt x="5543806" y="107811"/>
                  </a:lnTo>
                  <a:lnTo>
                    <a:pt x="5545224" y="129090"/>
                  </a:lnTo>
                  <a:lnTo>
                    <a:pt x="5547352" y="107811"/>
                  </a:lnTo>
                  <a:lnTo>
                    <a:pt x="5548771" y="129090"/>
                  </a:lnTo>
                  <a:lnTo>
                    <a:pt x="5551608" y="107811"/>
                  </a:lnTo>
                  <a:lnTo>
                    <a:pt x="5552317" y="129090"/>
                  </a:lnTo>
                  <a:lnTo>
                    <a:pt x="5555154" y="107811"/>
                  </a:lnTo>
                  <a:lnTo>
                    <a:pt x="5556573" y="129090"/>
                  </a:lnTo>
                  <a:lnTo>
                    <a:pt x="5559410" y="107811"/>
                  </a:lnTo>
                  <a:lnTo>
                    <a:pt x="5562956" y="129090"/>
                  </a:lnTo>
                  <a:lnTo>
                    <a:pt x="5563666" y="85824"/>
                  </a:lnTo>
                  <a:lnTo>
                    <a:pt x="5566503" y="107811"/>
                  </a:lnTo>
                  <a:lnTo>
                    <a:pt x="5566503" y="129090"/>
                  </a:lnTo>
                  <a:lnTo>
                    <a:pt x="5567212" y="107811"/>
                  </a:lnTo>
                  <a:lnTo>
                    <a:pt x="5570049" y="129090"/>
                  </a:lnTo>
                  <a:lnTo>
                    <a:pt x="5571468" y="107811"/>
                  </a:lnTo>
                  <a:lnTo>
                    <a:pt x="5573596" y="129090"/>
                  </a:lnTo>
                  <a:lnTo>
                    <a:pt x="5575014" y="107811"/>
                  </a:lnTo>
                  <a:lnTo>
                    <a:pt x="5577142" y="129090"/>
                  </a:lnTo>
                  <a:lnTo>
                    <a:pt x="5579270" y="107811"/>
                  </a:lnTo>
                  <a:lnTo>
                    <a:pt x="5582817" y="64545"/>
                  </a:lnTo>
                  <a:lnTo>
                    <a:pt x="5584944" y="85824"/>
                  </a:lnTo>
                  <a:lnTo>
                    <a:pt x="5584944" y="107811"/>
                  </a:lnTo>
                  <a:lnTo>
                    <a:pt x="5587072" y="85824"/>
                  </a:lnTo>
                  <a:lnTo>
                    <a:pt x="5588491" y="107811"/>
                  </a:lnTo>
                  <a:lnTo>
                    <a:pt x="5590619" y="85824"/>
                  </a:lnTo>
                  <a:lnTo>
                    <a:pt x="5592037" y="107811"/>
                  </a:lnTo>
                  <a:lnTo>
                    <a:pt x="5594874" y="85824"/>
                  </a:lnTo>
                  <a:lnTo>
                    <a:pt x="5595584" y="107811"/>
                  </a:lnTo>
                  <a:lnTo>
                    <a:pt x="5599130" y="85824"/>
                  </a:lnTo>
                  <a:lnTo>
                    <a:pt x="5602677" y="64545"/>
                  </a:lnTo>
                  <a:lnTo>
                    <a:pt x="5605514" y="85824"/>
                  </a:lnTo>
                  <a:lnTo>
                    <a:pt x="5605514" y="107811"/>
                  </a:lnTo>
                  <a:lnTo>
                    <a:pt x="5606932" y="85824"/>
                  </a:lnTo>
                  <a:lnTo>
                    <a:pt x="5609770" y="107811"/>
                  </a:lnTo>
                  <a:lnTo>
                    <a:pt x="5610479" y="85824"/>
                  </a:lnTo>
                  <a:lnTo>
                    <a:pt x="5614735" y="64545"/>
                  </a:lnTo>
                  <a:lnTo>
                    <a:pt x="5616153" y="85824"/>
                  </a:lnTo>
                  <a:lnTo>
                    <a:pt x="5616153" y="107811"/>
                  </a:lnTo>
                  <a:lnTo>
                    <a:pt x="5618281" y="85824"/>
                  </a:lnTo>
                  <a:lnTo>
                    <a:pt x="5619700" y="107811"/>
                  </a:lnTo>
                  <a:lnTo>
                    <a:pt x="5622537" y="64545"/>
                  </a:lnTo>
                  <a:lnTo>
                    <a:pt x="5626083" y="21278"/>
                  </a:lnTo>
                  <a:lnTo>
                    <a:pt x="5626792" y="42557"/>
                  </a:lnTo>
                  <a:lnTo>
                    <a:pt x="5626792" y="64545"/>
                  </a:lnTo>
                  <a:lnTo>
                    <a:pt x="5626792" y="85824"/>
                  </a:lnTo>
                  <a:lnTo>
                    <a:pt x="5630339" y="107811"/>
                  </a:lnTo>
                  <a:lnTo>
                    <a:pt x="5630339" y="85824"/>
                  </a:lnTo>
                  <a:lnTo>
                    <a:pt x="5633885" y="107811"/>
                  </a:lnTo>
                  <a:lnTo>
                    <a:pt x="5634595" y="85824"/>
                  </a:lnTo>
                  <a:lnTo>
                    <a:pt x="5637432" y="107811"/>
                  </a:lnTo>
                  <a:lnTo>
                    <a:pt x="5638141" y="85824"/>
                  </a:lnTo>
                  <a:lnTo>
                    <a:pt x="5641688" y="107811"/>
                  </a:lnTo>
                  <a:lnTo>
                    <a:pt x="5642397" y="85824"/>
                  </a:lnTo>
                  <a:lnTo>
                    <a:pt x="5644525" y="107811"/>
                  </a:lnTo>
                  <a:lnTo>
                    <a:pt x="5645943" y="85824"/>
                  </a:lnTo>
                  <a:lnTo>
                    <a:pt x="5648071" y="107811"/>
                  </a:lnTo>
                  <a:lnTo>
                    <a:pt x="5650199" y="85824"/>
                  </a:lnTo>
                  <a:lnTo>
                    <a:pt x="5652327" y="107811"/>
                  </a:lnTo>
                  <a:lnTo>
                    <a:pt x="5653745" y="85824"/>
                  </a:lnTo>
                  <a:lnTo>
                    <a:pt x="5655873" y="107811"/>
                  </a:lnTo>
                  <a:lnTo>
                    <a:pt x="5658001" y="85824"/>
                  </a:lnTo>
                  <a:lnTo>
                    <a:pt x="5661548" y="42557"/>
                  </a:lnTo>
                  <a:lnTo>
                    <a:pt x="5662257" y="64545"/>
                  </a:lnTo>
                  <a:lnTo>
                    <a:pt x="5662257" y="85824"/>
                  </a:lnTo>
                  <a:lnTo>
                    <a:pt x="5662257" y="107811"/>
                  </a:lnTo>
                  <a:lnTo>
                    <a:pt x="5665803" y="85824"/>
                  </a:lnTo>
                  <a:lnTo>
                    <a:pt x="5669350" y="107811"/>
                  </a:lnTo>
                  <a:lnTo>
                    <a:pt x="5670059" y="85824"/>
                  </a:lnTo>
                  <a:lnTo>
                    <a:pt x="5672896" y="107811"/>
                  </a:lnTo>
                  <a:lnTo>
                    <a:pt x="5673606" y="85824"/>
                  </a:lnTo>
                  <a:lnTo>
                    <a:pt x="5676443" y="107811"/>
                  </a:lnTo>
                  <a:lnTo>
                    <a:pt x="5677861" y="85824"/>
                  </a:lnTo>
                  <a:lnTo>
                    <a:pt x="5681408" y="42557"/>
                  </a:lnTo>
                  <a:lnTo>
                    <a:pt x="5683536" y="64545"/>
                  </a:lnTo>
                  <a:lnTo>
                    <a:pt x="5683536" y="85824"/>
                  </a:lnTo>
                  <a:lnTo>
                    <a:pt x="5685663" y="64545"/>
                  </a:lnTo>
                  <a:lnTo>
                    <a:pt x="5687082" y="85824"/>
                  </a:lnTo>
                  <a:lnTo>
                    <a:pt x="5689210" y="64545"/>
                  </a:lnTo>
                  <a:lnTo>
                    <a:pt x="5690629" y="85824"/>
                  </a:lnTo>
                  <a:lnTo>
                    <a:pt x="5693466" y="64545"/>
                  </a:lnTo>
                  <a:lnTo>
                    <a:pt x="5694884" y="85824"/>
                  </a:lnTo>
                  <a:lnTo>
                    <a:pt x="5697012" y="64545"/>
                  </a:lnTo>
                  <a:lnTo>
                    <a:pt x="5698431" y="85824"/>
                  </a:lnTo>
                  <a:lnTo>
                    <a:pt x="5701268" y="64545"/>
                  </a:lnTo>
                  <a:lnTo>
                    <a:pt x="5701977" y="85824"/>
                  </a:lnTo>
                  <a:lnTo>
                    <a:pt x="5705524" y="64545"/>
                  </a:lnTo>
                  <a:lnTo>
                    <a:pt x="5705524" y="85824"/>
                  </a:lnTo>
                  <a:lnTo>
                    <a:pt x="5709070" y="64545"/>
                  </a:lnTo>
                  <a:lnTo>
                    <a:pt x="5711907" y="85824"/>
                  </a:lnTo>
                  <a:lnTo>
                    <a:pt x="5713326" y="64545"/>
                  </a:lnTo>
                  <a:lnTo>
                    <a:pt x="5715454" y="85824"/>
                  </a:lnTo>
                  <a:lnTo>
                    <a:pt x="5716872" y="64545"/>
                  </a:lnTo>
                  <a:lnTo>
                    <a:pt x="5719000" y="85824"/>
                  </a:lnTo>
                  <a:lnTo>
                    <a:pt x="5721128" y="42557"/>
                  </a:lnTo>
                  <a:lnTo>
                    <a:pt x="5722547" y="64545"/>
                  </a:lnTo>
                  <a:lnTo>
                    <a:pt x="5722547" y="85824"/>
                  </a:lnTo>
                  <a:lnTo>
                    <a:pt x="5724674" y="42557"/>
                  </a:lnTo>
                  <a:lnTo>
                    <a:pt x="5726093" y="64545"/>
                  </a:lnTo>
                  <a:lnTo>
                    <a:pt x="5726093" y="85824"/>
                  </a:lnTo>
                  <a:lnTo>
                    <a:pt x="5728930" y="64545"/>
                  </a:lnTo>
                  <a:lnTo>
                    <a:pt x="5729639" y="85824"/>
                  </a:lnTo>
                  <a:lnTo>
                    <a:pt x="5732477" y="64545"/>
                  </a:lnTo>
                  <a:lnTo>
                    <a:pt x="5733186" y="85824"/>
                  </a:lnTo>
                  <a:lnTo>
                    <a:pt x="5736732" y="64545"/>
                  </a:lnTo>
                  <a:lnTo>
                    <a:pt x="5737442" y="85824"/>
                  </a:lnTo>
                  <a:lnTo>
                    <a:pt x="5740988" y="64545"/>
                  </a:lnTo>
                  <a:lnTo>
                    <a:pt x="5740988" y="85824"/>
                  </a:lnTo>
                  <a:lnTo>
                    <a:pt x="5748790" y="64545"/>
                  </a:lnTo>
                  <a:lnTo>
                    <a:pt x="5748790" y="85824"/>
                  </a:lnTo>
                  <a:lnTo>
                    <a:pt x="5752337" y="64545"/>
                  </a:lnTo>
                  <a:lnTo>
                    <a:pt x="5753046" y="85824"/>
                  </a:lnTo>
                  <a:lnTo>
                    <a:pt x="5756592" y="64545"/>
                  </a:lnTo>
                  <a:lnTo>
                    <a:pt x="5758720" y="85824"/>
                  </a:lnTo>
                  <a:lnTo>
                    <a:pt x="5760139" y="42557"/>
                  </a:lnTo>
                  <a:lnTo>
                    <a:pt x="5762267" y="64545"/>
                  </a:lnTo>
                  <a:lnTo>
                    <a:pt x="5762267" y="85824"/>
                  </a:lnTo>
                  <a:lnTo>
                    <a:pt x="5764395" y="64545"/>
                  </a:lnTo>
                  <a:lnTo>
                    <a:pt x="5766522" y="85824"/>
                  </a:lnTo>
                  <a:lnTo>
                    <a:pt x="5767941" y="64545"/>
                  </a:lnTo>
                  <a:lnTo>
                    <a:pt x="5770069" y="85824"/>
                  </a:lnTo>
                  <a:lnTo>
                    <a:pt x="5772197" y="64545"/>
                  </a:lnTo>
                  <a:lnTo>
                    <a:pt x="5773615" y="85824"/>
                  </a:lnTo>
                  <a:lnTo>
                    <a:pt x="5776453" y="64545"/>
                  </a:lnTo>
                  <a:lnTo>
                    <a:pt x="5779999" y="21278"/>
                  </a:lnTo>
                  <a:lnTo>
                    <a:pt x="5780708" y="42557"/>
                  </a:lnTo>
                  <a:lnTo>
                    <a:pt x="5780708" y="64545"/>
                  </a:lnTo>
                  <a:lnTo>
                    <a:pt x="5784255" y="42557"/>
                  </a:lnTo>
                  <a:lnTo>
                    <a:pt x="5784255" y="64545"/>
                  </a:lnTo>
                  <a:lnTo>
                    <a:pt x="5787801" y="42557"/>
                  </a:lnTo>
                  <a:lnTo>
                    <a:pt x="5787801" y="64545"/>
                  </a:lnTo>
                  <a:lnTo>
                    <a:pt x="5792057" y="42557"/>
                  </a:lnTo>
                  <a:lnTo>
                    <a:pt x="5792057" y="64545"/>
                  </a:lnTo>
                  <a:lnTo>
                    <a:pt x="5803406" y="42557"/>
                  </a:lnTo>
                  <a:lnTo>
                    <a:pt x="5804115" y="64545"/>
                  </a:lnTo>
                  <a:lnTo>
                    <a:pt x="5807661" y="42557"/>
                  </a:lnTo>
                  <a:lnTo>
                    <a:pt x="5809789" y="64545"/>
                  </a:lnTo>
                  <a:lnTo>
                    <a:pt x="5811917" y="42557"/>
                  </a:lnTo>
                  <a:lnTo>
                    <a:pt x="5813336" y="64545"/>
                  </a:lnTo>
                  <a:lnTo>
                    <a:pt x="5815463" y="42557"/>
                  </a:lnTo>
                  <a:lnTo>
                    <a:pt x="5816882" y="64545"/>
                  </a:lnTo>
                  <a:lnTo>
                    <a:pt x="5819719" y="21278"/>
                  </a:lnTo>
                  <a:lnTo>
                    <a:pt x="5820428" y="42557"/>
                  </a:lnTo>
                  <a:lnTo>
                    <a:pt x="5820428" y="64545"/>
                  </a:lnTo>
                  <a:lnTo>
                    <a:pt x="5823266" y="21278"/>
                  </a:lnTo>
                  <a:lnTo>
                    <a:pt x="5823975" y="42557"/>
                  </a:lnTo>
                  <a:lnTo>
                    <a:pt x="5824684" y="64545"/>
                  </a:lnTo>
                  <a:lnTo>
                    <a:pt x="5827521" y="42557"/>
                  </a:lnTo>
                  <a:lnTo>
                    <a:pt x="5827521" y="64545"/>
                  </a:lnTo>
                  <a:lnTo>
                    <a:pt x="5831068" y="42557"/>
                  </a:lnTo>
                  <a:lnTo>
                    <a:pt x="5831777" y="64545"/>
                  </a:lnTo>
                  <a:lnTo>
                    <a:pt x="5835324" y="42557"/>
                  </a:lnTo>
                  <a:lnTo>
                    <a:pt x="5835324" y="64545"/>
                  </a:lnTo>
                  <a:lnTo>
                    <a:pt x="5838870" y="42557"/>
                  </a:lnTo>
                  <a:lnTo>
                    <a:pt x="5839579" y="64545"/>
                  </a:lnTo>
                  <a:lnTo>
                    <a:pt x="5847381" y="42557"/>
                  </a:lnTo>
                  <a:lnTo>
                    <a:pt x="5847381" y="64545"/>
                  </a:lnTo>
                  <a:lnTo>
                    <a:pt x="5850928" y="42557"/>
                  </a:lnTo>
                  <a:lnTo>
                    <a:pt x="5852346" y="64545"/>
                  </a:lnTo>
                  <a:lnTo>
                    <a:pt x="5855184" y="42557"/>
                  </a:lnTo>
                  <a:lnTo>
                    <a:pt x="5855893" y="64545"/>
                  </a:lnTo>
                  <a:lnTo>
                    <a:pt x="5858730" y="21278"/>
                  </a:lnTo>
                  <a:lnTo>
                    <a:pt x="5859439" y="42557"/>
                  </a:lnTo>
                  <a:lnTo>
                    <a:pt x="5859439" y="64545"/>
                  </a:lnTo>
                  <a:lnTo>
                    <a:pt x="5862986" y="42557"/>
                  </a:lnTo>
                  <a:lnTo>
                    <a:pt x="5862986" y="64545"/>
                  </a:lnTo>
                  <a:lnTo>
                    <a:pt x="5866532" y="42557"/>
                  </a:lnTo>
                  <a:lnTo>
                    <a:pt x="5867242" y="64545"/>
                  </a:lnTo>
                  <a:lnTo>
                    <a:pt x="5870788" y="42557"/>
                  </a:lnTo>
                  <a:lnTo>
                    <a:pt x="5870788" y="64545"/>
                  </a:lnTo>
                  <a:lnTo>
                    <a:pt x="5874334" y="42557"/>
                  </a:lnTo>
                  <a:lnTo>
                    <a:pt x="5878590" y="0"/>
                  </a:lnTo>
                  <a:lnTo>
                    <a:pt x="5878590" y="21278"/>
                  </a:lnTo>
                  <a:lnTo>
                    <a:pt x="5878590" y="42557"/>
                  </a:lnTo>
                  <a:lnTo>
                    <a:pt x="5882846" y="21278"/>
                  </a:lnTo>
                  <a:lnTo>
                    <a:pt x="5882846" y="42557"/>
                  </a:lnTo>
                  <a:lnTo>
                    <a:pt x="5886392" y="21278"/>
                  </a:lnTo>
                  <a:lnTo>
                    <a:pt x="5886392" y="42557"/>
                  </a:lnTo>
                  <a:lnTo>
                    <a:pt x="5890648" y="21278"/>
                  </a:lnTo>
                  <a:lnTo>
                    <a:pt x="5890648" y="42557"/>
                  </a:lnTo>
                  <a:lnTo>
                    <a:pt x="5894195" y="21278"/>
                  </a:lnTo>
                  <a:lnTo>
                    <a:pt x="5894195" y="42557"/>
                  </a:lnTo>
                  <a:lnTo>
                    <a:pt x="5901997" y="21278"/>
                  </a:lnTo>
                  <a:lnTo>
                    <a:pt x="5901997" y="42557"/>
                  </a:lnTo>
                  <a:lnTo>
                    <a:pt x="5906252" y="21278"/>
                  </a:lnTo>
                  <a:lnTo>
                    <a:pt x="5906252" y="42557"/>
                  </a:lnTo>
                </a:path>
              </a:pathLst>
            </a:custGeom>
            <a:ln w="12057">
              <a:solidFill>
                <a:srgbClr val="0082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4199" y="15799068"/>
              <a:ext cx="5906770" cy="1638935"/>
            </a:xfrm>
            <a:custGeom>
              <a:avLst/>
              <a:gdLst/>
              <a:ahLst/>
              <a:cxnLst/>
              <a:rect l="l" t="t" r="r" b="b"/>
              <a:pathLst>
                <a:path w="5906770" h="1638934">
                  <a:moveTo>
                    <a:pt x="0" y="1638458"/>
                  </a:moveTo>
                  <a:lnTo>
                    <a:pt x="0" y="1617179"/>
                  </a:lnTo>
                  <a:lnTo>
                    <a:pt x="1418" y="1638458"/>
                  </a:lnTo>
                  <a:lnTo>
                    <a:pt x="4255" y="1617179"/>
                  </a:lnTo>
                  <a:lnTo>
                    <a:pt x="4255" y="1638458"/>
                  </a:lnTo>
                  <a:lnTo>
                    <a:pt x="7802" y="1617179"/>
                  </a:lnTo>
                  <a:lnTo>
                    <a:pt x="8511" y="1638458"/>
                  </a:lnTo>
                  <a:lnTo>
                    <a:pt x="12057" y="1617179"/>
                  </a:lnTo>
                  <a:lnTo>
                    <a:pt x="12057" y="1638458"/>
                  </a:lnTo>
                  <a:lnTo>
                    <a:pt x="15604" y="1617179"/>
                  </a:lnTo>
                  <a:lnTo>
                    <a:pt x="16313" y="1638458"/>
                  </a:lnTo>
                  <a:lnTo>
                    <a:pt x="19860" y="1617179"/>
                  </a:lnTo>
                  <a:lnTo>
                    <a:pt x="19860" y="1638458"/>
                  </a:lnTo>
                  <a:lnTo>
                    <a:pt x="23406" y="1617179"/>
                  </a:lnTo>
                  <a:lnTo>
                    <a:pt x="24115" y="1638458"/>
                  </a:lnTo>
                  <a:lnTo>
                    <a:pt x="27662" y="1617179"/>
                  </a:lnTo>
                  <a:lnTo>
                    <a:pt x="27662" y="1638458"/>
                  </a:lnTo>
                  <a:lnTo>
                    <a:pt x="31208" y="1617179"/>
                  </a:lnTo>
                  <a:lnTo>
                    <a:pt x="31208" y="1638458"/>
                  </a:lnTo>
                  <a:lnTo>
                    <a:pt x="35464" y="1617179"/>
                  </a:lnTo>
                  <a:lnTo>
                    <a:pt x="35464" y="1638458"/>
                  </a:lnTo>
                  <a:lnTo>
                    <a:pt x="39720" y="1617179"/>
                  </a:lnTo>
                  <a:lnTo>
                    <a:pt x="39720" y="1638458"/>
                  </a:lnTo>
                  <a:lnTo>
                    <a:pt x="43266" y="1617179"/>
                  </a:lnTo>
                  <a:lnTo>
                    <a:pt x="43975" y="1638458"/>
                  </a:lnTo>
                  <a:lnTo>
                    <a:pt x="47522" y="1595901"/>
                  </a:lnTo>
                  <a:lnTo>
                    <a:pt x="48231" y="1617179"/>
                  </a:lnTo>
                  <a:lnTo>
                    <a:pt x="48231" y="1638458"/>
                  </a:lnTo>
                  <a:lnTo>
                    <a:pt x="51068" y="1617179"/>
                  </a:lnTo>
                  <a:lnTo>
                    <a:pt x="51778" y="1638458"/>
                  </a:lnTo>
                  <a:lnTo>
                    <a:pt x="55324" y="1617179"/>
                  </a:lnTo>
                  <a:lnTo>
                    <a:pt x="55324" y="1638458"/>
                  </a:lnTo>
                  <a:lnTo>
                    <a:pt x="58871" y="1617179"/>
                  </a:lnTo>
                  <a:lnTo>
                    <a:pt x="59580" y="1638458"/>
                  </a:lnTo>
                  <a:lnTo>
                    <a:pt x="63126" y="1617179"/>
                  </a:lnTo>
                  <a:lnTo>
                    <a:pt x="63126" y="1638458"/>
                  </a:lnTo>
                  <a:lnTo>
                    <a:pt x="66673" y="1595901"/>
                  </a:lnTo>
                  <a:lnTo>
                    <a:pt x="67382" y="1617179"/>
                  </a:lnTo>
                  <a:lnTo>
                    <a:pt x="67382" y="1638458"/>
                  </a:lnTo>
                  <a:lnTo>
                    <a:pt x="70928" y="1617179"/>
                  </a:lnTo>
                  <a:lnTo>
                    <a:pt x="70928" y="1638458"/>
                  </a:lnTo>
                  <a:lnTo>
                    <a:pt x="74475" y="1617179"/>
                  </a:lnTo>
                  <a:lnTo>
                    <a:pt x="75184" y="1638458"/>
                  </a:lnTo>
                  <a:lnTo>
                    <a:pt x="82986" y="1617179"/>
                  </a:lnTo>
                  <a:lnTo>
                    <a:pt x="82986" y="1638458"/>
                  </a:lnTo>
                  <a:lnTo>
                    <a:pt x="86533" y="1617179"/>
                  </a:lnTo>
                  <a:lnTo>
                    <a:pt x="87951" y="1638458"/>
                  </a:lnTo>
                  <a:lnTo>
                    <a:pt x="90789" y="1617179"/>
                  </a:lnTo>
                  <a:lnTo>
                    <a:pt x="90789" y="1638458"/>
                  </a:lnTo>
                  <a:lnTo>
                    <a:pt x="94335" y="1617179"/>
                  </a:lnTo>
                  <a:lnTo>
                    <a:pt x="94335" y="1638458"/>
                  </a:lnTo>
                  <a:lnTo>
                    <a:pt x="98591" y="1617179"/>
                  </a:lnTo>
                  <a:lnTo>
                    <a:pt x="98591" y="1638458"/>
                  </a:lnTo>
                  <a:lnTo>
                    <a:pt x="102137" y="1617179"/>
                  </a:lnTo>
                  <a:lnTo>
                    <a:pt x="103556" y="1638458"/>
                  </a:lnTo>
                  <a:lnTo>
                    <a:pt x="106393" y="1617179"/>
                  </a:lnTo>
                  <a:lnTo>
                    <a:pt x="107102" y="1638458"/>
                  </a:lnTo>
                  <a:lnTo>
                    <a:pt x="109939" y="1617179"/>
                  </a:lnTo>
                  <a:lnTo>
                    <a:pt x="110649" y="1638458"/>
                  </a:lnTo>
                  <a:lnTo>
                    <a:pt x="114195" y="1617179"/>
                  </a:lnTo>
                  <a:lnTo>
                    <a:pt x="114195" y="1638458"/>
                  </a:lnTo>
                  <a:lnTo>
                    <a:pt x="118451" y="1617179"/>
                  </a:lnTo>
                  <a:lnTo>
                    <a:pt x="118451" y="1638458"/>
                  </a:lnTo>
                  <a:lnTo>
                    <a:pt x="121997" y="1617179"/>
                  </a:lnTo>
                  <a:lnTo>
                    <a:pt x="121997" y="1638458"/>
                  </a:lnTo>
                  <a:lnTo>
                    <a:pt x="126253" y="1617179"/>
                  </a:lnTo>
                  <a:lnTo>
                    <a:pt x="126253" y="1638458"/>
                  </a:lnTo>
                  <a:lnTo>
                    <a:pt x="129799" y="1617179"/>
                  </a:lnTo>
                  <a:lnTo>
                    <a:pt x="129799" y="1638458"/>
                  </a:lnTo>
                  <a:lnTo>
                    <a:pt x="134055" y="1617179"/>
                  </a:lnTo>
                  <a:lnTo>
                    <a:pt x="134055" y="1638458"/>
                  </a:lnTo>
                  <a:lnTo>
                    <a:pt x="137602" y="1617179"/>
                  </a:lnTo>
                  <a:lnTo>
                    <a:pt x="137602" y="1638458"/>
                  </a:lnTo>
                  <a:lnTo>
                    <a:pt x="141857" y="1617179"/>
                  </a:lnTo>
                  <a:lnTo>
                    <a:pt x="141857" y="1638458"/>
                  </a:lnTo>
                  <a:lnTo>
                    <a:pt x="145404" y="1595901"/>
                  </a:lnTo>
                  <a:lnTo>
                    <a:pt x="146113" y="1617179"/>
                  </a:lnTo>
                  <a:lnTo>
                    <a:pt x="146113" y="1638458"/>
                  </a:lnTo>
                  <a:lnTo>
                    <a:pt x="149660" y="1617179"/>
                  </a:lnTo>
                  <a:lnTo>
                    <a:pt x="150369" y="1638458"/>
                  </a:lnTo>
                  <a:lnTo>
                    <a:pt x="153915" y="1617179"/>
                  </a:lnTo>
                  <a:lnTo>
                    <a:pt x="153915" y="1638458"/>
                  </a:lnTo>
                  <a:lnTo>
                    <a:pt x="157462" y="1617179"/>
                  </a:lnTo>
                  <a:lnTo>
                    <a:pt x="158171" y="1638458"/>
                  </a:lnTo>
                  <a:lnTo>
                    <a:pt x="161717" y="1617179"/>
                  </a:lnTo>
                  <a:lnTo>
                    <a:pt x="161717" y="1638458"/>
                  </a:lnTo>
                  <a:lnTo>
                    <a:pt x="165264" y="1595901"/>
                  </a:lnTo>
                  <a:lnTo>
                    <a:pt x="165973" y="1617179"/>
                  </a:lnTo>
                  <a:lnTo>
                    <a:pt x="165973" y="1638458"/>
                  </a:lnTo>
                  <a:lnTo>
                    <a:pt x="169520" y="1617179"/>
                  </a:lnTo>
                  <a:lnTo>
                    <a:pt x="169520" y="1638458"/>
                  </a:lnTo>
                  <a:lnTo>
                    <a:pt x="173066" y="1617179"/>
                  </a:lnTo>
                  <a:lnTo>
                    <a:pt x="173066" y="1638458"/>
                  </a:lnTo>
                  <a:lnTo>
                    <a:pt x="180868" y="1617179"/>
                  </a:lnTo>
                  <a:lnTo>
                    <a:pt x="181578" y="1638458"/>
                  </a:lnTo>
                  <a:lnTo>
                    <a:pt x="185124" y="1617179"/>
                  </a:lnTo>
                  <a:lnTo>
                    <a:pt x="185833" y="1638458"/>
                  </a:lnTo>
                  <a:lnTo>
                    <a:pt x="189380" y="1617179"/>
                  </a:lnTo>
                  <a:lnTo>
                    <a:pt x="189380" y="1638458"/>
                  </a:lnTo>
                  <a:lnTo>
                    <a:pt x="192926" y="1617179"/>
                  </a:lnTo>
                  <a:lnTo>
                    <a:pt x="192926" y="1638458"/>
                  </a:lnTo>
                  <a:lnTo>
                    <a:pt x="197182" y="1617179"/>
                  </a:lnTo>
                  <a:lnTo>
                    <a:pt x="197182" y="1638458"/>
                  </a:lnTo>
                  <a:lnTo>
                    <a:pt x="200728" y="1617179"/>
                  </a:lnTo>
                  <a:lnTo>
                    <a:pt x="201438" y="1638458"/>
                  </a:lnTo>
                  <a:lnTo>
                    <a:pt x="204984" y="1617179"/>
                  </a:lnTo>
                  <a:lnTo>
                    <a:pt x="204984" y="1638458"/>
                  </a:lnTo>
                  <a:lnTo>
                    <a:pt x="208531" y="1617179"/>
                  </a:lnTo>
                  <a:lnTo>
                    <a:pt x="208531" y="1638458"/>
                  </a:lnTo>
                  <a:lnTo>
                    <a:pt x="212786" y="1617179"/>
                  </a:lnTo>
                  <a:lnTo>
                    <a:pt x="212786" y="1638458"/>
                  </a:lnTo>
                  <a:lnTo>
                    <a:pt x="216333" y="1617179"/>
                  </a:lnTo>
                  <a:lnTo>
                    <a:pt x="217042" y="1638458"/>
                  </a:lnTo>
                  <a:lnTo>
                    <a:pt x="220589" y="1617179"/>
                  </a:lnTo>
                  <a:lnTo>
                    <a:pt x="220589" y="1638458"/>
                  </a:lnTo>
                  <a:lnTo>
                    <a:pt x="224844" y="1617179"/>
                  </a:lnTo>
                  <a:lnTo>
                    <a:pt x="224844" y="1638458"/>
                  </a:lnTo>
                  <a:lnTo>
                    <a:pt x="228391" y="1617179"/>
                  </a:lnTo>
                  <a:lnTo>
                    <a:pt x="228391" y="1638458"/>
                  </a:lnTo>
                  <a:lnTo>
                    <a:pt x="232646" y="1617179"/>
                  </a:lnTo>
                  <a:lnTo>
                    <a:pt x="232646" y="1638458"/>
                  </a:lnTo>
                  <a:lnTo>
                    <a:pt x="236193" y="1617179"/>
                  </a:lnTo>
                  <a:lnTo>
                    <a:pt x="236193" y="1638458"/>
                  </a:lnTo>
                  <a:lnTo>
                    <a:pt x="240449" y="1617179"/>
                  </a:lnTo>
                  <a:lnTo>
                    <a:pt x="241158" y="1638458"/>
                  </a:lnTo>
                  <a:lnTo>
                    <a:pt x="243995" y="1595901"/>
                  </a:lnTo>
                  <a:lnTo>
                    <a:pt x="244704" y="1617179"/>
                  </a:lnTo>
                  <a:lnTo>
                    <a:pt x="244704" y="1638458"/>
                  </a:lnTo>
                  <a:lnTo>
                    <a:pt x="248251" y="1617179"/>
                  </a:lnTo>
                  <a:lnTo>
                    <a:pt x="248251" y="1638458"/>
                  </a:lnTo>
                  <a:lnTo>
                    <a:pt x="251797" y="1617179"/>
                  </a:lnTo>
                  <a:lnTo>
                    <a:pt x="252507" y="1638458"/>
                  </a:lnTo>
                  <a:lnTo>
                    <a:pt x="256053" y="1617179"/>
                  </a:lnTo>
                  <a:lnTo>
                    <a:pt x="256762" y="1638458"/>
                  </a:lnTo>
                  <a:lnTo>
                    <a:pt x="260309" y="1617179"/>
                  </a:lnTo>
                  <a:lnTo>
                    <a:pt x="260309" y="1638458"/>
                  </a:lnTo>
                  <a:lnTo>
                    <a:pt x="263855" y="1595901"/>
                  </a:lnTo>
                  <a:lnTo>
                    <a:pt x="263855" y="1617179"/>
                  </a:lnTo>
                  <a:lnTo>
                    <a:pt x="263855" y="1638458"/>
                  </a:lnTo>
                  <a:lnTo>
                    <a:pt x="268111" y="1617179"/>
                  </a:lnTo>
                  <a:lnTo>
                    <a:pt x="268111" y="1638458"/>
                  </a:lnTo>
                  <a:lnTo>
                    <a:pt x="271657" y="1617179"/>
                  </a:lnTo>
                  <a:lnTo>
                    <a:pt x="271657" y="1638458"/>
                  </a:lnTo>
                  <a:lnTo>
                    <a:pt x="279460" y="1617179"/>
                  </a:lnTo>
                  <a:lnTo>
                    <a:pt x="280878" y="1638458"/>
                  </a:lnTo>
                  <a:lnTo>
                    <a:pt x="283715" y="1617179"/>
                  </a:lnTo>
                  <a:lnTo>
                    <a:pt x="284425" y="1638458"/>
                  </a:lnTo>
                  <a:lnTo>
                    <a:pt x="287262" y="1617179"/>
                  </a:lnTo>
                  <a:lnTo>
                    <a:pt x="287971" y="1638458"/>
                  </a:lnTo>
                  <a:lnTo>
                    <a:pt x="291517" y="1617179"/>
                  </a:lnTo>
                  <a:lnTo>
                    <a:pt x="291517" y="1638458"/>
                  </a:lnTo>
                  <a:lnTo>
                    <a:pt x="295773" y="1617179"/>
                  </a:lnTo>
                  <a:lnTo>
                    <a:pt x="299320" y="1595901"/>
                  </a:lnTo>
                  <a:lnTo>
                    <a:pt x="300029" y="1617179"/>
                  </a:lnTo>
                  <a:lnTo>
                    <a:pt x="303575" y="1573913"/>
                  </a:lnTo>
                  <a:lnTo>
                    <a:pt x="307122" y="1530646"/>
                  </a:lnTo>
                  <a:lnTo>
                    <a:pt x="311378" y="1509367"/>
                  </a:lnTo>
                  <a:lnTo>
                    <a:pt x="314924" y="1488089"/>
                  </a:lnTo>
                  <a:lnTo>
                    <a:pt x="315633" y="1509367"/>
                  </a:lnTo>
                  <a:lnTo>
                    <a:pt x="319180" y="1488089"/>
                  </a:lnTo>
                  <a:lnTo>
                    <a:pt x="319180" y="1509367"/>
                  </a:lnTo>
                  <a:lnTo>
                    <a:pt x="322726" y="1488089"/>
                  </a:lnTo>
                  <a:lnTo>
                    <a:pt x="323435" y="1509367"/>
                  </a:lnTo>
                  <a:lnTo>
                    <a:pt x="326982" y="1488089"/>
                  </a:lnTo>
                  <a:lnTo>
                    <a:pt x="326982" y="1509367"/>
                  </a:lnTo>
                  <a:lnTo>
                    <a:pt x="331238" y="1488089"/>
                  </a:lnTo>
                  <a:lnTo>
                    <a:pt x="331238" y="1509367"/>
                  </a:lnTo>
                  <a:lnTo>
                    <a:pt x="334784" y="1488089"/>
                  </a:lnTo>
                  <a:lnTo>
                    <a:pt x="334784" y="1509367"/>
                  </a:lnTo>
                  <a:lnTo>
                    <a:pt x="339040" y="1488089"/>
                  </a:lnTo>
                  <a:lnTo>
                    <a:pt x="342586" y="1444822"/>
                  </a:lnTo>
                  <a:lnTo>
                    <a:pt x="343296" y="1466101"/>
                  </a:lnTo>
                  <a:lnTo>
                    <a:pt x="344005" y="1488089"/>
                  </a:lnTo>
                  <a:lnTo>
                    <a:pt x="346842" y="1466101"/>
                  </a:lnTo>
                  <a:lnTo>
                    <a:pt x="346842" y="1488089"/>
                  </a:lnTo>
                  <a:lnTo>
                    <a:pt x="350388" y="1466101"/>
                  </a:lnTo>
                  <a:lnTo>
                    <a:pt x="351098" y="1488089"/>
                  </a:lnTo>
                  <a:lnTo>
                    <a:pt x="354644" y="1466101"/>
                  </a:lnTo>
                  <a:lnTo>
                    <a:pt x="358191" y="1444822"/>
                  </a:lnTo>
                  <a:lnTo>
                    <a:pt x="358900" y="1466101"/>
                  </a:lnTo>
                  <a:lnTo>
                    <a:pt x="362446" y="1422834"/>
                  </a:lnTo>
                  <a:lnTo>
                    <a:pt x="363156" y="1444822"/>
                  </a:lnTo>
                  <a:lnTo>
                    <a:pt x="363156" y="1466101"/>
                  </a:lnTo>
                  <a:lnTo>
                    <a:pt x="366702" y="1444822"/>
                  </a:lnTo>
                  <a:lnTo>
                    <a:pt x="366702" y="1466101"/>
                  </a:lnTo>
                  <a:lnTo>
                    <a:pt x="370249" y="1444822"/>
                  </a:lnTo>
                  <a:lnTo>
                    <a:pt x="370249" y="1466101"/>
                  </a:lnTo>
                  <a:lnTo>
                    <a:pt x="378051" y="1444822"/>
                  </a:lnTo>
                  <a:lnTo>
                    <a:pt x="379469" y="1466101"/>
                  </a:lnTo>
                  <a:lnTo>
                    <a:pt x="382306" y="1444822"/>
                  </a:lnTo>
                  <a:lnTo>
                    <a:pt x="383016" y="1466101"/>
                  </a:lnTo>
                  <a:lnTo>
                    <a:pt x="385853" y="1444822"/>
                  </a:lnTo>
                  <a:lnTo>
                    <a:pt x="385853" y="1466101"/>
                  </a:lnTo>
                  <a:lnTo>
                    <a:pt x="390109" y="1444822"/>
                  </a:lnTo>
                  <a:lnTo>
                    <a:pt x="390109" y="1466101"/>
                  </a:lnTo>
                  <a:lnTo>
                    <a:pt x="393655" y="1444822"/>
                  </a:lnTo>
                  <a:lnTo>
                    <a:pt x="394364" y="1466101"/>
                  </a:lnTo>
                  <a:lnTo>
                    <a:pt x="397911" y="1444822"/>
                  </a:lnTo>
                  <a:lnTo>
                    <a:pt x="398620" y="1466101"/>
                  </a:lnTo>
                  <a:lnTo>
                    <a:pt x="402167" y="1444822"/>
                  </a:lnTo>
                  <a:lnTo>
                    <a:pt x="402167" y="1466101"/>
                  </a:lnTo>
                  <a:lnTo>
                    <a:pt x="405713" y="1444822"/>
                  </a:lnTo>
                  <a:lnTo>
                    <a:pt x="406422" y="1466101"/>
                  </a:lnTo>
                  <a:lnTo>
                    <a:pt x="409969" y="1444822"/>
                  </a:lnTo>
                  <a:lnTo>
                    <a:pt x="409969" y="1466101"/>
                  </a:lnTo>
                  <a:lnTo>
                    <a:pt x="413515" y="1444822"/>
                  </a:lnTo>
                  <a:lnTo>
                    <a:pt x="413515" y="1466101"/>
                  </a:lnTo>
                  <a:lnTo>
                    <a:pt x="417771" y="1444822"/>
                  </a:lnTo>
                  <a:lnTo>
                    <a:pt x="418480" y="1466101"/>
                  </a:lnTo>
                  <a:lnTo>
                    <a:pt x="421317" y="1444822"/>
                  </a:lnTo>
                  <a:lnTo>
                    <a:pt x="421317" y="1466101"/>
                  </a:lnTo>
                  <a:lnTo>
                    <a:pt x="425573" y="1444822"/>
                  </a:lnTo>
                  <a:lnTo>
                    <a:pt x="426282" y="1466101"/>
                  </a:lnTo>
                  <a:lnTo>
                    <a:pt x="429120" y="1444822"/>
                  </a:lnTo>
                  <a:lnTo>
                    <a:pt x="429829" y="1466101"/>
                  </a:lnTo>
                  <a:lnTo>
                    <a:pt x="433375" y="1444822"/>
                  </a:lnTo>
                  <a:lnTo>
                    <a:pt x="433375" y="1466101"/>
                  </a:lnTo>
                  <a:lnTo>
                    <a:pt x="437631" y="1444822"/>
                  </a:lnTo>
                  <a:lnTo>
                    <a:pt x="437631" y="1466101"/>
                  </a:lnTo>
                  <a:lnTo>
                    <a:pt x="441178" y="1422834"/>
                  </a:lnTo>
                  <a:lnTo>
                    <a:pt x="441887" y="1444822"/>
                  </a:lnTo>
                  <a:lnTo>
                    <a:pt x="441887" y="1466101"/>
                  </a:lnTo>
                  <a:lnTo>
                    <a:pt x="445433" y="1444822"/>
                  </a:lnTo>
                  <a:lnTo>
                    <a:pt x="446143" y="1466101"/>
                  </a:lnTo>
                  <a:lnTo>
                    <a:pt x="448980" y="1444822"/>
                  </a:lnTo>
                  <a:lnTo>
                    <a:pt x="449689" y="1466101"/>
                  </a:lnTo>
                  <a:lnTo>
                    <a:pt x="453235" y="1444822"/>
                  </a:lnTo>
                  <a:lnTo>
                    <a:pt x="453235" y="1466101"/>
                  </a:lnTo>
                  <a:lnTo>
                    <a:pt x="456782" y="1444822"/>
                  </a:lnTo>
                  <a:lnTo>
                    <a:pt x="457491" y="1466101"/>
                  </a:lnTo>
                  <a:lnTo>
                    <a:pt x="461038" y="1422834"/>
                  </a:lnTo>
                  <a:lnTo>
                    <a:pt x="461038" y="1444822"/>
                  </a:lnTo>
                  <a:lnTo>
                    <a:pt x="461038" y="1466101"/>
                  </a:lnTo>
                  <a:lnTo>
                    <a:pt x="464584" y="1444822"/>
                  </a:lnTo>
                  <a:lnTo>
                    <a:pt x="465293" y="1466101"/>
                  </a:lnTo>
                  <a:lnTo>
                    <a:pt x="468840" y="1444822"/>
                  </a:lnTo>
                  <a:lnTo>
                    <a:pt x="468840" y="1466101"/>
                  </a:lnTo>
                  <a:lnTo>
                    <a:pt x="476642" y="1444822"/>
                  </a:lnTo>
                  <a:lnTo>
                    <a:pt x="478061" y="1466101"/>
                  </a:lnTo>
                  <a:lnTo>
                    <a:pt x="480898" y="1444822"/>
                  </a:lnTo>
                  <a:lnTo>
                    <a:pt x="481607" y="1466101"/>
                  </a:lnTo>
                  <a:lnTo>
                    <a:pt x="484444" y="1444822"/>
                  </a:lnTo>
                  <a:lnTo>
                    <a:pt x="484444" y="1466101"/>
                  </a:lnTo>
                  <a:lnTo>
                    <a:pt x="488700" y="1444822"/>
                  </a:lnTo>
                  <a:lnTo>
                    <a:pt x="488700" y="1466101"/>
                  </a:lnTo>
                  <a:lnTo>
                    <a:pt x="492246" y="1444822"/>
                  </a:lnTo>
                  <a:lnTo>
                    <a:pt x="492956" y="1466101"/>
                  </a:lnTo>
                  <a:lnTo>
                    <a:pt x="496502" y="1444822"/>
                  </a:lnTo>
                  <a:lnTo>
                    <a:pt x="496502" y="1466101"/>
                  </a:lnTo>
                  <a:lnTo>
                    <a:pt x="500049" y="1444822"/>
                  </a:lnTo>
                  <a:lnTo>
                    <a:pt x="500758" y="1466101"/>
                  </a:lnTo>
                  <a:lnTo>
                    <a:pt x="504304" y="1444822"/>
                  </a:lnTo>
                  <a:lnTo>
                    <a:pt x="505014" y="1466101"/>
                  </a:lnTo>
                  <a:lnTo>
                    <a:pt x="508560" y="1444822"/>
                  </a:lnTo>
                  <a:lnTo>
                    <a:pt x="508560" y="1466101"/>
                  </a:lnTo>
                  <a:lnTo>
                    <a:pt x="512106" y="1444822"/>
                  </a:lnTo>
                  <a:lnTo>
                    <a:pt x="512816" y="1466101"/>
                  </a:lnTo>
                  <a:lnTo>
                    <a:pt x="516362" y="1444822"/>
                  </a:lnTo>
                  <a:lnTo>
                    <a:pt x="516362" y="1466101"/>
                  </a:lnTo>
                  <a:lnTo>
                    <a:pt x="519909" y="1444822"/>
                  </a:lnTo>
                  <a:lnTo>
                    <a:pt x="519909" y="1466101"/>
                  </a:lnTo>
                  <a:lnTo>
                    <a:pt x="524164" y="1444822"/>
                  </a:lnTo>
                  <a:lnTo>
                    <a:pt x="524164" y="1466101"/>
                  </a:lnTo>
                  <a:lnTo>
                    <a:pt x="527711" y="1444822"/>
                  </a:lnTo>
                  <a:lnTo>
                    <a:pt x="528420" y="1466101"/>
                  </a:lnTo>
                  <a:lnTo>
                    <a:pt x="531967" y="1444822"/>
                  </a:lnTo>
                  <a:lnTo>
                    <a:pt x="531967" y="1466101"/>
                  </a:lnTo>
                  <a:lnTo>
                    <a:pt x="535513" y="1444822"/>
                  </a:lnTo>
                  <a:lnTo>
                    <a:pt x="536222" y="1466101"/>
                  </a:lnTo>
                  <a:lnTo>
                    <a:pt x="539769" y="1422834"/>
                  </a:lnTo>
                  <a:lnTo>
                    <a:pt x="540478" y="1444822"/>
                  </a:lnTo>
                  <a:lnTo>
                    <a:pt x="540478" y="1466101"/>
                  </a:lnTo>
                  <a:lnTo>
                    <a:pt x="544024" y="1444822"/>
                  </a:lnTo>
                  <a:lnTo>
                    <a:pt x="544024" y="1466101"/>
                  </a:lnTo>
                  <a:lnTo>
                    <a:pt x="547571" y="1444822"/>
                  </a:lnTo>
                  <a:lnTo>
                    <a:pt x="547571" y="1466101"/>
                  </a:lnTo>
                  <a:lnTo>
                    <a:pt x="551827" y="1444822"/>
                  </a:lnTo>
                  <a:lnTo>
                    <a:pt x="551827" y="1466101"/>
                  </a:lnTo>
                  <a:lnTo>
                    <a:pt x="555373" y="1444822"/>
                  </a:lnTo>
                  <a:lnTo>
                    <a:pt x="556082" y="1466101"/>
                  </a:lnTo>
                  <a:lnTo>
                    <a:pt x="559629" y="1422834"/>
                  </a:lnTo>
                  <a:lnTo>
                    <a:pt x="559629" y="1444822"/>
                  </a:lnTo>
                  <a:lnTo>
                    <a:pt x="559629" y="1466101"/>
                  </a:lnTo>
                  <a:lnTo>
                    <a:pt x="563175" y="1444822"/>
                  </a:lnTo>
                  <a:lnTo>
                    <a:pt x="563175" y="1466101"/>
                  </a:lnTo>
                  <a:lnTo>
                    <a:pt x="567431" y="1444822"/>
                  </a:lnTo>
                  <a:lnTo>
                    <a:pt x="567431" y="1466101"/>
                  </a:lnTo>
                  <a:lnTo>
                    <a:pt x="575233" y="1444822"/>
                  </a:lnTo>
                  <a:lnTo>
                    <a:pt x="576652" y="1466101"/>
                  </a:lnTo>
                  <a:lnTo>
                    <a:pt x="579489" y="1444822"/>
                  </a:lnTo>
                  <a:lnTo>
                    <a:pt x="579489" y="1466101"/>
                  </a:lnTo>
                  <a:lnTo>
                    <a:pt x="583035" y="1444822"/>
                  </a:lnTo>
                  <a:lnTo>
                    <a:pt x="583035" y="1466101"/>
                  </a:lnTo>
                  <a:lnTo>
                    <a:pt x="587291" y="1444822"/>
                  </a:lnTo>
                  <a:lnTo>
                    <a:pt x="587291" y="1466101"/>
                  </a:lnTo>
                  <a:lnTo>
                    <a:pt x="590838" y="1444822"/>
                  </a:lnTo>
                  <a:lnTo>
                    <a:pt x="591547" y="1466101"/>
                  </a:lnTo>
                  <a:lnTo>
                    <a:pt x="595093" y="1444822"/>
                  </a:lnTo>
                  <a:lnTo>
                    <a:pt x="595803" y="1466101"/>
                  </a:lnTo>
                  <a:lnTo>
                    <a:pt x="598640" y="1444822"/>
                  </a:lnTo>
                  <a:lnTo>
                    <a:pt x="599349" y="1466101"/>
                  </a:lnTo>
                  <a:lnTo>
                    <a:pt x="602896" y="1444822"/>
                  </a:lnTo>
                  <a:lnTo>
                    <a:pt x="603605" y="1466101"/>
                  </a:lnTo>
                  <a:lnTo>
                    <a:pt x="606442" y="1444822"/>
                  </a:lnTo>
                  <a:lnTo>
                    <a:pt x="607151" y="1466101"/>
                  </a:lnTo>
                  <a:lnTo>
                    <a:pt x="610698" y="1444822"/>
                  </a:lnTo>
                  <a:lnTo>
                    <a:pt x="610698" y="1466101"/>
                  </a:lnTo>
                  <a:lnTo>
                    <a:pt x="614953" y="1444822"/>
                  </a:lnTo>
                  <a:lnTo>
                    <a:pt x="615663" y="1466101"/>
                  </a:lnTo>
                  <a:lnTo>
                    <a:pt x="618500" y="1444822"/>
                  </a:lnTo>
                  <a:lnTo>
                    <a:pt x="618500" y="1466101"/>
                  </a:lnTo>
                  <a:lnTo>
                    <a:pt x="622756" y="1444822"/>
                  </a:lnTo>
                  <a:lnTo>
                    <a:pt x="622756" y="1466101"/>
                  </a:lnTo>
                  <a:lnTo>
                    <a:pt x="626302" y="1444822"/>
                  </a:lnTo>
                  <a:lnTo>
                    <a:pt x="626302" y="1466101"/>
                  </a:lnTo>
                  <a:lnTo>
                    <a:pt x="630558" y="1444822"/>
                  </a:lnTo>
                  <a:lnTo>
                    <a:pt x="630558" y="1466101"/>
                  </a:lnTo>
                  <a:lnTo>
                    <a:pt x="634104" y="1444822"/>
                  </a:lnTo>
                  <a:lnTo>
                    <a:pt x="634814" y="1466101"/>
                  </a:lnTo>
                  <a:lnTo>
                    <a:pt x="638360" y="1422834"/>
                  </a:lnTo>
                  <a:lnTo>
                    <a:pt x="638360" y="1444822"/>
                  </a:lnTo>
                  <a:lnTo>
                    <a:pt x="639069" y="1466101"/>
                  </a:lnTo>
                  <a:lnTo>
                    <a:pt x="641906" y="1444822"/>
                  </a:lnTo>
                  <a:lnTo>
                    <a:pt x="642616" y="1466101"/>
                  </a:lnTo>
                  <a:lnTo>
                    <a:pt x="646162" y="1444822"/>
                  </a:lnTo>
                  <a:lnTo>
                    <a:pt x="646162" y="1466101"/>
                  </a:lnTo>
                  <a:lnTo>
                    <a:pt x="650418" y="1444822"/>
                  </a:lnTo>
                  <a:lnTo>
                    <a:pt x="650418" y="1466101"/>
                  </a:lnTo>
                  <a:lnTo>
                    <a:pt x="653964" y="1444822"/>
                  </a:lnTo>
                  <a:lnTo>
                    <a:pt x="654674" y="1466101"/>
                  </a:lnTo>
                  <a:lnTo>
                    <a:pt x="658220" y="1422834"/>
                  </a:lnTo>
                  <a:lnTo>
                    <a:pt x="658220" y="1444822"/>
                  </a:lnTo>
                  <a:lnTo>
                    <a:pt x="658220" y="1466101"/>
                  </a:lnTo>
                  <a:lnTo>
                    <a:pt x="661767" y="1444822"/>
                  </a:lnTo>
                  <a:lnTo>
                    <a:pt x="661767" y="1466101"/>
                  </a:lnTo>
                  <a:lnTo>
                    <a:pt x="666022" y="1444822"/>
                  </a:lnTo>
                  <a:lnTo>
                    <a:pt x="666022" y="1466101"/>
                  </a:lnTo>
                  <a:lnTo>
                    <a:pt x="673824" y="1444822"/>
                  </a:lnTo>
                  <a:lnTo>
                    <a:pt x="674534" y="1466101"/>
                  </a:lnTo>
                  <a:lnTo>
                    <a:pt x="677371" y="1444822"/>
                  </a:lnTo>
                  <a:lnTo>
                    <a:pt x="678789" y="1466101"/>
                  </a:lnTo>
                  <a:lnTo>
                    <a:pt x="681627" y="1444822"/>
                  </a:lnTo>
                  <a:lnTo>
                    <a:pt x="681627" y="1466101"/>
                  </a:lnTo>
                  <a:lnTo>
                    <a:pt x="685882" y="1444822"/>
                  </a:lnTo>
                  <a:lnTo>
                    <a:pt x="685882" y="1466101"/>
                  </a:lnTo>
                  <a:lnTo>
                    <a:pt x="689429" y="1444822"/>
                  </a:lnTo>
                  <a:lnTo>
                    <a:pt x="690138" y="1466101"/>
                  </a:lnTo>
                  <a:lnTo>
                    <a:pt x="693685" y="1444822"/>
                  </a:lnTo>
                  <a:lnTo>
                    <a:pt x="693685" y="1466101"/>
                  </a:lnTo>
                  <a:lnTo>
                    <a:pt x="697231" y="1444822"/>
                  </a:lnTo>
                  <a:lnTo>
                    <a:pt x="697231" y="1466101"/>
                  </a:lnTo>
                  <a:lnTo>
                    <a:pt x="701487" y="1444822"/>
                  </a:lnTo>
                  <a:lnTo>
                    <a:pt x="702196" y="1466101"/>
                  </a:lnTo>
                  <a:lnTo>
                    <a:pt x="705033" y="1444822"/>
                  </a:lnTo>
                  <a:lnTo>
                    <a:pt x="705033" y="1466101"/>
                  </a:lnTo>
                  <a:lnTo>
                    <a:pt x="709289" y="1444822"/>
                  </a:lnTo>
                  <a:lnTo>
                    <a:pt x="709998" y="1466101"/>
                  </a:lnTo>
                  <a:lnTo>
                    <a:pt x="712835" y="1444822"/>
                  </a:lnTo>
                  <a:lnTo>
                    <a:pt x="713545" y="1466101"/>
                  </a:lnTo>
                  <a:lnTo>
                    <a:pt x="717091" y="1444822"/>
                  </a:lnTo>
                  <a:lnTo>
                    <a:pt x="717091" y="1466101"/>
                  </a:lnTo>
                  <a:lnTo>
                    <a:pt x="720638" y="1444822"/>
                  </a:lnTo>
                  <a:lnTo>
                    <a:pt x="721347" y="1466101"/>
                  </a:lnTo>
                  <a:lnTo>
                    <a:pt x="724893" y="1444822"/>
                  </a:lnTo>
                  <a:lnTo>
                    <a:pt x="724893" y="1466101"/>
                  </a:lnTo>
                  <a:lnTo>
                    <a:pt x="729149" y="1444822"/>
                  </a:lnTo>
                  <a:lnTo>
                    <a:pt x="729149" y="1466101"/>
                  </a:lnTo>
                  <a:lnTo>
                    <a:pt x="732695" y="1444822"/>
                  </a:lnTo>
                  <a:lnTo>
                    <a:pt x="733405" y="1466101"/>
                  </a:lnTo>
                  <a:lnTo>
                    <a:pt x="736951" y="1422834"/>
                  </a:lnTo>
                  <a:lnTo>
                    <a:pt x="737660" y="1444822"/>
                  </a:lnTo>
                  <a:lnTo>
                    <a:pt x="737660" y="1466101"/>
                  </a:lnTo>
                  <a:lnTo>
                    <a:pt x="740498" y="1444822"/>
                  </a:lnTo>
                  <a:lnTo>
                    <a:pt x="741207" y="1466101"/>
                  </a:lnTo>
                  <a:lnTo>
                    <a:pt x="744753" y="1444822"/>
                  </a:lnTo>
                  <a:lnTo>
                    <a:pt x="744753" y="1466101"/>
                  </a:lnTo>
                  <a:lnTo>
                    <a:pt x="748300" y="1444822"/>
                  </a:lnTo>
                  <a:lnTo>
                    <a:pt x="749009" y="1466101"/>
                  </a:lnTo>
                  <a:lnTo>
                    <a:pt x="752556" y="1444822"/>
                  </a:lnTo>
                  <a:lnTo>
                    <a:pt x="753265" y="1466101"/>
                  </a:lnTo>
                  <a:lnTo>
                    <a:pt x="756102" y="1422834"/>
                  </a:lnTo>
                  <a:lnTo>
                    <a:pt x="757521" y="1444822"/>
                  </a:lnTo>
                  <a:lnTo>
                    <a:pt x="757521" y="1466101"/>
                  </a:lnTo>
                  <a:lnTo>
                    <a:pt x="760358" y="1444822"/>
                  </a:lnTo>
                  <a:lnTo>
                    <a:pt x="760358" y="1466101"/>
                  </a:lnTo>
                  <a:lnTo>
                    <a:pt x="764613" y="1444822"/>
                  </a:lnTo>
                  <a:lnTo>
                    <a:pt x="764613" y="1466101"/>
                  </a:lnTo>
                  <a:lnTo>
                    <a:pt x="772416" y="1444822"/>
                  </a:lnTo>
                  <a:lnTo>
                    <a:pt x="773834" y="1466101"/>
                  </a:lnTo>
                  <a:lnTo>
                    <a:pt x="775962" y="1444822"/>
                  </a:lnTo>
                  <a:lnTo>
                    <a:pt x="776671" y="1466101"/>
                  </a:lnTo>
                  <a:lnTo>
                    <a:pt x="780218" y="1444822"/>
                  </a:lnTo>
                  <a:lnTo>
                    <a:pt x="780218" y="1466101"/>
                  </a:lnTo>
                  <a:lnTo>
                    <a:pt x="783764" y="1444822"/>
                  </a:lnTo>
                  <a:lnTo>
                    <a:pt x="783764" y="1466101"/>
                  </a:lnTo>
                  <a:lnTo>
                    <a:pt x="788020" y="1444822"/>
                  </a:lnTo>
                  <a:lnTo>
                    <a:pt x="788729" y="1466101"/>
                  </a:lnTo>
                  <a:lnTo>
                    <a:pt x="791566" y="1444822"/>
                  </a:lnTo>
                  <a:lnTo>
                    <a:pt x="792276" y="1466101"/>
                  </a:lnTo>
                  <a:lnTo>
                    <a:pt x="795822" y="1444822"/>
                  </a:lnTo>
                  <a:lnTo>
                    <a:pt x="796532" y="1466101"/>
                  </a:lnTo>
                  <a:lnTo>
                    <a:pt x="800078" y="1444822"/>
                  </a:lnTo>
                  <a:lnTo>
                    <a:pt x="800078" y="1466101"/>
                  </a:lnTo>
                  <a:lnTo>
                    <a:pt x="803624" y="1444822"/>
                  </a:lnTo>
                  <a:lnTo>
                    <a:pt x="804334" y="1466101"/>
                  </a:lnTo>
                  <a:lnTo>
                    <a:pt x="807880" y="1444822"/>
                  </a:lnTo>
                  <a:lnTo>
                    <a:pt x="807880" y="1466101"/>
                  </a:lnTo>
                  <a:lnTo>
                    <a:pt x="811427" y="1444822"/>
                  </a:lnTo>
                  <a:lnTo>
                    <a:pt x="812136" y="1466101"/>
                  </a:lnTo>
                  <a:lnTo>
                    <a:pt x="815682" y="1444822"/>
                  </a:lnTo>
                  <a:lnTo>
                    <a:pt x="815682" y="1466101"/>
                  </a:lnTo>
                  <a:lnTo>
                    <a:pt x="819229" y="1444822"/>
                  </a:lnTo>
                  <a:lnTo>
                    <a:pt x="819938" y="1466101"/>
                  </a:lnTo>
                  <a:lnTo>
                    <a:pt x="823485" y="1444822"/>
                  </a:lnTo>
                  <a:lnTo>
                    <a:pt x="824194" y="1466101"/>
                  </a:lnTo>
                  <a:lnTo>
                    <a:pt x="827031" y="1444822"/>
                  </a:lnTo>
                  <a:lnTo>
                    <a:pt x="827740" y="1466101"/>
                  </a:lnTo>
                  <a:lnTo>
                    <a:pt x="831287" y="1444822"/>
                  </a:lnTo>
                  <a:lnTo>
                    <a:pt x="831996" y="1466101"/>
                  </a:lnTo>
                  <a:lnTo>
                    <a:pt x="835542" y="1422834"/>
                  </a:lnTo>
                  <a:lnTo>
                    <a:pt x="836252" y="1444822"/>
                  </a:lnTo>
                  <a:lnTo>
                    <a:pt x="836252" y="1466101"/>
                  </a:lnTo>
                  <a:lnTo>
                    <a:pt x="839089" y="1444822"/>
                  </a:lnTo>
                  <a:lnTo>
                    <a:pt x="839798" y="1466101"/>
                  </a:lnTo>
                  <a:lnTo>
                    <a:pt x="843345" y="1444822"/>
                  </a:lnTo>
                  <a:lnTo>
                    <a:pt x="843345" y="1466101"/>
                  </a:lnTo>
                  <a:lnTo>
                    <a:pt x="846891" y="1444822"/>
                  </a:lnTo>
                  <a:lnTo>
                    <a:pt x="847600" y="1466101"/>
                  </a:lnTo>
                  <a:lnTo>
                    <a:pt x="851147" y="1444822"/>
                  </a:lnTo>
                  <a:lnTo>
                    <a:pt x="851147" y="1466101"/>
                  </a:lnTo>
                  <a:lnTo>
                    <a:pt x="854693" y="1422834"/>
                  </a:lnTo>
                  <a:lnTo>
                    <a:pt x="855403" y="1444822"/>
                  </a:lnTo>
                  <a:lnTo>
                    <a:pt x="855403" y="1466101"/>
                  </a:lnTo>
                  <a:lnTo>
                    <a:pt x="858949" y="1444822"/>
                  </a:lnTo>
                  <a:lnTo>
                    <a:pt x="858949" y="1466101"/>
                  </a:lnTo>
                  <a:lnTo>
                    <a:pt x="862495" y="1444822"/>
                  </a:lnTo>
                  <a:lnTo>
                    <a:pt x="863205" y="1466101"/>
                  </a:lnTo>
                  <a:lnTo>
                    <a:pt x="871007" y="1444822"/>
                  </a:lnTo>
                  <a:lnTo>
                    <a:pt x="871716" y="1466101"/>
                  </a:lnTo>
                  <a:lnTo>
                    <a:pt x="874553" y="1444822"/>
                  </a:lnTo>
                  <a:lnTo>
                    <a:pt x="875263" y="1466101"/>
                  </a:lnTo>
                  <a:lnTo>
                    <a:pt x="878809" y="1444822"/>
                  </a:lnTo>
                  <a:lnTo>
                    <a:pt x="878809" y="1466101"/>
                  </a:lnTo>
                  <a:lnTo>
                    <a:pt x="882356" y="1444822"/>
                  </a:lnTo>
                  <a:lnTo>
                    <a:pt x="882356" y="1466101"/>
                  </a:lnTo>
                  <a:lnTo>
                    <a:pt x="886611" y="1444822"/>
                  </a:lnTo>
                  <a:lnTo>
                    <a:pt x="886611" y="1466101"/>
                  </a:lnTo>
                  <a:lnTo>
                    <a:pt x="890158" y="1444822"/>
                  </a:lnTo>
                  <a:lnTo>
                    <a:pt x="890867" y="1466101"/>
                  </a:lnTo>
                  <a:lnTo>
                    <a:pt x="894413" y="1444822"/>
                  </a:lnTo>
                  <a:lnTo>
                    <a:pt x="894413" y="1466101"/>
                  </a:lnTo>
                  <a:lnTo>
                    <a:pt x="897960" y="1444822"/>
                  </a:lnTo>
                  <a:lnTo>
                    <a:pt x="898669" y="1466101"/>
                  </a:lnTo>
                  <a:lnTo>
                    <a:pt x="902216" y="1444822"/>
                  </a:lnTo>
                  <a:lnTo>
                    <a:pt x="902216" y="1466101"/>
                  </a:lnTo>
                  <a:lnTo>
                    <a:pt x="906471" y="1444822"/>
                  </a:lnTo>
                  <a:lnTo>
                    <a:pt x="907181" y="1466101"/>
                  </a:lnTo>
                  <a:lnTo>
                    <a:pt x="910018" y="1444822"/>
                  </a:lnTo>
                  <a:lnTo>
                    <a:pt x="910727" y="1466101"/>
                  </a:lnTo>
                  <a:lnTo>
                    <a:pt x="914274" y="1444822"/>
                  </a:lnTo>
                  <a:lnTo>
                    <a:pt x="914274" y="1466101"/>
                  </a:lnTo>
                  <a:lnTo>
                    <a:pt x="917820" y="1444822"/>
                  </a:lnTo>
                  <a:lnTo>
                    <a:pt x="918529" y="1466101"/>
                  </a:lnTo>
                  <a:lnTo>
                    <a:pt x="922076" y="1444822"/>
                  </a:lnTo>
                  <a:lnTo>
                    <a:pt x="922076" y="1466101"/>
                  </a:lnTo>
                  <a:lnTo>
                    <a:pt x="925622" y="1444822"/>
                  </a:lnTo>
                  <a:lnTo>
                    <a:pt x="925622" y="1466101"/>
                  </a:lnTo>
                  <a:lnTo>
                    <a:pt x="929878" y="1444822"/>
                  </a:lnTo>
                  <a:lnTo>
                    <a:pt x="929878" y="1466101"/>
                  </a:lnTo>
                  <a:lnTo>
                    <a:pt x="933424" y="1422834"/>
                  </a:lnTo>
                  <a:lnTo>
                    <a:pt x="934134" y="1444822"/>
                  </a:lnTo>
                  <a:lnTo>
                    <a:pt x="934134" y="1466101"/>
                  </a:lnTo>
                  <a:lnTo>
                    <a:pt x="937680" y="1444822"/>
                  </a:lnTo>
                  <a:lnTo>
                    <a:pt x="938389" y="1466101"/>
                  </a:lnTo>
                  <a:lnTo>
                    <a:pt x="941936" y="1444822"/>
                  </a:lnTo>
                  <a:lnTo>
                    <a:pt x="941936" y="1466101"/>
                  </a:lnTo>
                  <a:lnTo>
                    <a:pt x="945482" y="1444822"/>
                  </a:lnTo>
                  <a:lnTo>
                    <a:pt x="945482" y="1466101"/>
                  </a:lnTo>
                  <a:lnTo>
                    <a:pt x="949738" y="1444822"/>
                  </a:lnTo>
                  <a:lnTo>
                    <a:pt x="949738" y="1466101"/>
                  </a:lnTo>
                  <a:lnTo>
                    <a:pt x="953284" y="1422834"/>
                  </a:lnTo>
                  <a:lnTo>
                    <a:pt x="953994" y="1444822"/>
                  </a:lnTo>
                  <a:lnTo>
                    <a:pt x="953994" y="1466101"/>
                  </a:lnTo>
                  <a:lnTo>
                    <a:pt x="957540" y="1444822"/>
                  </a:lnTo>
                  <a:lnTo>
                    <a:pt x="957540" y="1466101"/>
                  </a:lnTo>
                  <a:lnTo>
                    <a:pt x="961087" y="1444822"/>
                  </a:lnTo>
                  <a:lnTo>
                    <a:pt x="961087" y="1466101"/>
                  </a:lnTo>
                  <a:lnTo>
                    <a:pt x="968889" y="1444822"/>
                  </a:lnTo>
                  <a:lnTo>
                    <a:pt x="970307" y="1466101"/>
                  </a:lnTo>
                  <a:lnTo>
                    <a:pt x="973145" y="1444822"/>
                  </a:lnTo>
                  <a:lnTo>
                    <a:pt x="973854" y="1466101"/>
                  </a:lnTo>
                  <a:lnTo>
                    <a:pt x="977400" y="1444822"/>
                  </a:lnTo>
                  <a:lnTo>
                    <a:pt x="977400" y="1466101"/>
                  </a:lnTo>
                  <a:lnTo>
                    <a:pt x="980947" y="1444822"/>
                  </a:lnTo>
                  <a:lnTo>
                    <a:pt x="980947" y="1466101"/>
                  </a:lnTo>
                  <a:lnTo>
                    <a:pt x="985203" y="1444822"/>
                  </a:lnTo>
                  <a:lnTo>
                    <a:pt x="985203" y="1466101"/>
                  </a:lnTo>
                  <a:lnTo>
                    <a:pt x="988749" y="1444822"/>
                  </a:lnTo>
                  <a:lnTo>
                    <a:pt x="988749" y="1466101"/>
                  </a:lnTo>
                  <a:lnTo>
                    <a:pt x="993005" y="1444822"/>
                  </a:lnTo>
                  <a:lnTo>
                    <a:pt x="993714" y="1466101"/>
                  </a:lnTo>
                  <a:lnTo>
                    <a:pt x="996551" y="1444822"/>
                  </a:lnTo>
                  <a:lnTo>
                    <a:pt x="997260" y="1466101"/>
                  </a:lnTo>
                  <a:lnTo>
                    <a:pt x="1000807" y="1444822"/>
                  </a:lnTo>
                  <a:lnTo>
                    <a:pt x="1001516" y="1466101"/>
                  </a:lnTo>
                  <a:lnTo>
                    <a:pt x="1004353" y="1444822"/>
                  </a:lnTo>
                  <a:lnTo>
                    <a:pt x="1005063" y="1466101"/>
                  </a:lnTo>
                  <a:lnTo>
                    <a:pt x="1008609" y="1444822"/>
                  </a:lnTo>
                  <a:lnTo>
                    <a:pt x="1008609" y="1466101"/>
                  </a:lnTo>
                  <a:lnTo>
                    <a:pt x="1012865" y="1444822"/>
                  </a:lnTo>
                  <a:lnTo>
                    <a:pt x="1012865" y="1466101"/>
                  </a:lnTo>
                  <a:lnTo>
                    <a:pt x="1016411" y="1444822"/>
                  </a:lnTo>
                  <a:lnTo>
                    <a:pt x="1017121" y="1466101"/>
                  </a:lnTo>
                  <a:lnTo>
                    <a:pt x="1020667" y="1444822"/>
                  </a:lnTo>
                  <a:lnTo>
                    <a:pt x="1020667" y="1466101"/>
                  </a:lnTo>
                  <a:lnTo>
                    <a:pt x="1024213" y="1444822"/>
                  </a:lnTo>
                  <a:lnTo>
                    <a:pt x="1024213" y="1466101"/>
                  </a:lnTo>
                  <a:lnTo>
                    <a:pt x="1028469" y="1444822"/>
                  </a:lnTo>
                  <a:lnTo>
                    <a:pt x="1028469" y="1466101"/>
                  </a:lnTo>
                  <a:lnTo>
                    <a:pt x="1032016" y="1422834"/>
                  </a:lnTo>
                  <a:lnTo>
                    <a:pt x="1032725" y="1444822"/>
                  </a:lnTo>
                  <a:lnTo>
                    <a:pt x="1032725" y="1466101"/>
                  </a:lnTo>
                  <a:lnTo>
                    <a:pt x="1036271" y="1444822"/>
                  </a:lnTo>
                  <a:lnTo>
                    <a:pt x="1036271" y="1466101"/>
                  </a:lnTo>
                  <a:lnTo>
                    <a:pt x="1039818" y="1444822"/>
                  </a:lnTo>
                  <a:lnTo>
                    <a:pt x="1040527" y="1466101"/>
                  </a:lnTo>
                  <a:lnTo>
                    <a:pt x="1044074" y="1444822"/>
                  </a:lnTo>
                  <a:lnTo>
                    <a:pt x="1044074" y="1466101"/>
                  </a:lnTo>
                  <a:lnTo>
                    <a:pt x="1048329" y="1444822"/>
                  </a:lnTo>
                  <a:lnTo>
                    <a:pt x="1048329" y="1466101"/>
                  </a:lnTo>
                  <a:lnTo>
                    <a:pt x="1051876" y="1422834"/>
                  </a:lnTo>
                  <a:lnTo>
                    <a:pt x="1052585" y="1444822"/>
                  </a:lnTo>
                  <a:lnTo>
                    <a:pt x="1052585" y="1466101"/>
                  </a:lnTo>
                  <a:lnTo>
                    <a:pt x="1056131" y="1444822"/>
                  </a:lnTo>
                  <a:lnTo>
                    <a:pt x="1056131" y="1466101"/>
                  </a:lnTo>
                  <a:lnTo>
                    <a:pt x="1059678" y="1444822"/>
                  </a:lnTo>
                  <a:lnTo>
                    <a:pt x="1059678" y="1466101"/>
                  </a:lnTo>
                  <a:lnTo>
                    <a:pt x="1067480" y="1444822"/>
                  </a:lnTo>
                  <a:lnTo>
                    <a:pt x="1068189" y="1466101"/>
                  </a:lnTo>
                  <a:lnTo>
                    <a:pt x="1071736" y="1444822"/>
                  </a:lnTo>
                  <a:lnTo>
                    <a:pt x="1075282" y="1422834"/>
                  </a:lnTo>
                  <a:lnTo>
                    <a:pt x="1075992" y="1444822"/>
                  </a:lnTo>
                  <a:lnTo>
                    <a:pt x="1079538" y="1422834"/>
                  </a:lnTo>
                  <a:lnTo>
                    <a:pt x="1079538" y="1444822"/>
                  </a:lnTo>
                  <a:lnTo>
                    <a:pt x="1083794" y="1422834"/>
                  </a:lnTo>
                  <a:lnTo>
                    <a:pt x="1083794" y="1444822"/>
                  </a:lnTo>
                  <a:lnTo>
                    <a:pt x="1087340" y="1422834"/>
                  </a:lnTo>
                  <a:lnTo>
                    <a:pt x="1088049" y="1444822"/>
                  </a:lnTo>
                  <a:lnTo>
                    <a:pt x="1091596" y="1422834"/>
                  </a:lnTo>
                  <a:lnTo>
                    <a:pt x="1091596" y="1444822"/>
                  </a:lnTo>
                  <a:lnTo>
                    <a:pt x="1095142" y="1422834"/>
                  </a:lnTo>
                  <a:lnTo>
                    <a:pt x="1095852" y="1444822"/>
                  </a:lnTo>
                  <a:lnTo>
                    <a:pt x="1099398" y="1422834"/>
                  </a:lnTo>
                  <a:lnTo>
                    <a:pt x="1100107" y="1444822"/>
                  </a:lnTo>
                  <a:lnTo>
                    <a:pt x="1102945" y="1422834"/>
                  </a:lnTo>
                  <a:lnTo>
                    <a:pt x="1103654" y="1444822"/>
                  </a:lnTo>
                  <a:lnTo>
                    <a:pt x="1107200" y="1422834"/>
                  </a:lnTo>
                  <a:lnTo>
                    <a:pt x="1107200" y="1444822"/>
                  </a:lnTo>
                  <a:lnTo>
                    <a:pt x="1110747" y="1422834"/>
                  </a:lnTo>
                  <a:lnTo>
                    <a:pt x="1111456" y="1444822"/>
                  </a:lnTo>
                  <a:lnTo>
                    <a:pt x="1115002" y="1422834"/>
                  </a:lnTo>
                  <a:lnTo>
                    <a:pt x="1115002" y="1444822"/>
                  </a:lnTo>
                  <a:lnTo>
                    <a:pt x="1119258" y="1422834"/>
                  </a:lnTo>
                  <a:lnTo>
                    <a:pt x="1119258" y="1444822"/>
                  </a:lnTo>
                  <a:lnTo>
                    <a:pt x="1122805" y="1422834"/>
                  </a:lnTo>
                  <a:lnTo>
                    <a:pt x="1122805" y="1444822"/>
                  </a:lnTo>
                  <a:lnTo>
                    <a:pt x="1127060" y="1422834"/>
                  </a:lnTo>
                  <a:lnTo>
                    <a:pt x="1127060" y="1444822"/>
                  </a:lnTo>
                  <a:lnTo>
                    <a:pt x="1130607" y="1401555"/>
                  </a:lnTo>
                  <a:lnTo>
                    <a:pt x="1130607" y="1422834"/>
                  </a:lnTo>
                  <a:lnTo>
                    <a:pt x="1131316" y="1444822"/>
                  </a:lnTo>
                  <a:lnTo>
                    <a:pt x="1134863" y="1422834"/>
                  </a:lnTo>
                  <a:lnTo>
                    <a:pt x="1134863" y="1444822"/>
                  </a:lnTo>
                  <a:lnTo>
                    <a:pt x="1138409" y="1422834"/>
                  </a:lnTo>
                  <a:lnTo>
                    <a:pt x="1139118" y="1444822"/>
                  </a:lnTo>
                  <a:lnTo>
                    <a:pt x="1142665" y="1422834"/>
                  </a:lnTo>
                  <a:lnTo>
                    <a:pt x="1143374" y="1444822"/>
                  </a:lnTo>
                  <a:lnTo>
                    <a:pt x="1146211" y="1422834"/>
                  </a:lnTo>
                  <a:lnTo>
                    <a:pt x="1146920" y="1444822"/>
                  </a:lnTo>
                  <a:lnTo>
                    <a:pt x="1150467" y="1401555"/>
                  </a:lnTo>
                  <a:lnTo>
                    <a:pt x="1151176" y="1422834"/>
                  </a:lnTo>
                  <a:lnTo>
                    <a:pt x="1151176" y="1444822"/>
                  </a:lnTo>
                  <a:lnTo>
                    <a:pt x="1154723" y="1422834"/>
                  </a:lnTo>
                  <a:lnTo>
                    <a:pt x="1154723" y="1444822"/>
                  </a:lnTo>
                  <a:lnTo>
                    <a:pt x="1158269" y="1422834"/>
                  </a:lnTo>
                  <a:lnTo>
                    <a:pt x="1158269" y="1444822"/>
                  </a:lnTo>
                  <a:lnTo>
                    <a:pt x="1166071" y="1422834"/>
                  </a:lnTo>
                  <a:lnTo>
                    <a:pt x="1167490" y="1444822"/>
                  </a:lnTo>
                  <a:lnTo>
                    <a:pt x="1170327" y="1422834"/>
                  </a:lnTo>
                  <a:lnTo>
                    <a:pt x="1173873" y="1401555"/>
                  </a:lnTo>
                  <a:lnTo>
                    <a:pt x="1173873" y="1422834"/>
                  </a:lnTo>
                  <a:lnTo>
                    <a:pt x="1178129" y="1401555"/>
                  </a:lnTo>
                  <a:lnTo>
                    <a:pt x="1178129" y="1422834"/>
                  </a:lnTo>
                  <a:lnTo>
                    <a:pt x="1181676" y="1401555"/>
                  </a:lnTo>
                  <a:lnTo>
                    <a:pt x="1182385" y="1422834"/>
                  </a:lnTo>
                  <a:lnTo>
                    <a:pt x="1185931" y="1401555"/>
                  </a:lnTo>
                  <a:lnTo>
                    <a:pt x="1186641" y="1422834"/>
                  </a:lnTo>
                  <a:lnTo>
                    <a:pt x="1190187" y="1401555"/>
                  </a:lnTo>
                  <a:lnTo>
                    <a:pt x="1190187" y="1422834"/>
                  </a:lnTo>
                  <a:lnTo>
                    <a:pt x="1193734" y="1401555"/>
                  </a:lnTo>
                  <a:lnTo>
                    <a:pt x="1194443" y="1422834"/>
                  </a:lnTo>
                  <a:lnTo>
                    <a:pt x="1197989" y="1401555"/>
                  </a:lnTo>
                  <a:lnTo>
                    <a:pt x="1197989" y="1422834"/>
                  </a:lnTo>
                  <a:lnTo>
                    <a:pt x="1201536" y="1401555"/>
                  </a:lnTo>
                  <a:lnTo>
                    <a:pt x="1202245" y="1422834"/>
                  </a:lnTo>
                  <a:lnTo>
                    <a:pt x="1205792" y="1401555"/>
                  </a:lnTo>
                  <a:lnTo>
                    <a:pt x="1205792" y="1422834"/>
                  </a:lnTo>
                  <a:lnTo>
                    <a:pt x="1209338" y="1401555"/>
                  </a:lnTo>
                  <a:lnTo>
                    <a:pt x="1209338" y="1422834"/>
                  </a:lnTo>
                  <a:lnTo>
                    <a:pt x="1213594" y="1401555"/>
                  </a:lnTo>
                  <a:lnTo>
                    <a:pt x="1213594" y="1422834"/>
                  </a:lnTo>
                  <a:lnTo>
                    <a:pt x="1217140" y="1401555"/>
                  </a:lnTo>
                  <a:lnTo>
                    <a:pt x="1217849" y="1422834"/>
                  </a:lnTo>
                  <a:lnTo>
                    <a:pt x="1221396" y="1401555"/>
                  </a:lnTo>
                  <a:lnTo>
                    <a:pt x="1221396" y="1422834"/>
                  </a:lnTo>
                  <a:lnTo>
                    <a:pt x="1225652" y="1401555"/>
                  </a:lnTo>
                  <a:lnTo>
                    <a:pt x="1225652" y="1422834"/>
                  </a:lnTo>
                  <a:lnTo>
                    <a:pt x="1229198" y="1380277"/>
                  </a:lnTo>
                  <a:lnTo>
                    <a:pt x="1229907" y="1401555"/>
                  </a:lnTo>
                  <a:lnTo>
                    <a:pt x="1229907" y="1422834"/>
                  </a:lnTo>
                  <a:lnTo>
                    <a:pt x="1233454" y="1401555"/>
                  </a:lnTo>
                  <a:lnTo>
                    <a:pt x="1233454" y="1422834"/>
                  </a:lnTo>
                  <a:lnTo>
                    <a:pt x="1237000" y="1401555"/>
                  </a:lnTo>
                  <a:lnTo>
                    <a:pt x="1237710" y="1422834"/>
                  </a:lnTo>
                  <a:lnTo>
                    <a:pt x="1241256" y="1401555"/>
                  </a:lnTo>
                  <a:lnTo>
                    <a:pt x="1241256" y="1422834"/>
                  </a:lnTo>
                  <a:lnTo>
                    <a:pt x="1244802" y="1401555"/>
                  </a:lnTo>
                  <a:lnTo>
                    <a:pt x="1245512" y="1422834"/>
                  </a:lnTo>
                  <a:lnTo>
                    <a:pt x="1249058" y="1380277"/>
                  </a:lnTo>
                  <a:lnTo>
                    <a:pt x="1249767" y="1401555"/>
                  </a:lnTo>
                  <a:lnTo>
                    <a:pt x="1249767" y="1422834"/>
                  </a:lnTo>
                  <a:lnTo>
                    <a:pt x="1252605" y="1401555"/>
                  </a:lnTo>
                  <a:lnTo>
                    <a:pt x="1253314" y="1422834"/>
                  </a:lnTo>
                  <a:lnTo>
                    <a:pt x="1256860" y="1401555"/>
                  </a:lnTo>
                  <a:lnTo>
                    <a:pt x="1256860" y="1422834"/>
                  </a:lnTo>
                  <a:lnTo>
                    <a:pt x="1264663" y="1401555"/>
                  </a:lnTo>
                  <a:lnTo>
                    <a:pt x="1266081" y="1422834"/>
                  </a:lnTo>
                  <a:lnTo>
                    <a:pt x="1268918" y="1401555"/>
                  </a:lnTo>
                  <a:lnTo>
                    <a:pt x="1272465" y="1380277"/>
                  </a:lnTo>
                  <a:lnTo>
                    <a:pt x="1272465" y="1401555"/>
                  </a:lnTo>
                  <a:lnTo>
                    <a:pt x="1276720" y="1380277"/>
                  </a:lnTo>
                  <a:lnTo>
                    <a:pt x="1276720" y="1401555"/>
                  </a:lnTo>
                  <a:lnTo>
                    <a:pt x="1280267" y="1380277"/>
                  </a:lnTo>
                  <a:lnTo>
                    <a:pt x="1280976" y="1401555"/>
                  </a:lnTo>
                  <a:lnTo>
                    <a:pt x="1284523" y="1380277"/>
                  </a:lnTo>
                  <a:lnTo>
                    <a:pt x="1284523" y="1401555"/>
                  </a:lnTo>
                  <a:lnTo>
                    <a:pt x="1288069" y="1380277"/>
                  </a:lnTo>
                  <a:lnTo>
                    <a:pt x="1288778" y="1401555"/>
                  </a:lnTo>
                  <a:lnTo>
                    <a:pt x="1292325" y="1380277"/>
                  </a:lnTo>
                  <a:lnTo>
                    <a:pt x="1292325" y="1401555"/>
                  </a:lnTo>
                  <a:lnTo>
                    <a:pt x="1296581" y="1380277"/>
                  </a:lnTo>
                  <a:lnTo>
                    <a:pt x="1296581" y="1401555"/>
                  </a:lnTo>
                  <a:lnTo>
                    <a:pt x="1300127" y="1380277"/>
                  </a:lnTo>
                  <a:lnTo>
                    <a:pt x="1300836" y="1401555"/>
                  </a:lnTo>
                  <a:lnTo>
                    <a:pt x="1304383" y="1380277"/>
                  </a:lnTo>
                  <a:lnTo>
                    <a:pt x="1304383" y="1401555"/>
                  </a:lnTo>
                  <a:lnTo>
                    <a:pt x="1307929" y="1380277"/>
                  </a:lnTo>
                  <a:lnTo>
                    <a:pt x="1307929" y="1401555"/>
                  </a:lnTo>
                  <a:lnTo>
                    <a:pt x="1312185" y="1380277"/>
                  </a:lnTo>
                  <a:lnTo>
                    <a:pt x="1312185" y="1401555"/>
                  </a:lnTo>
                  <a:lnTo>
                    <a:pt x="1315731" y="1380277"/>
                  </a:lnTo>
                  <a:lnTo>
                    <a:pt x="1316441" y="1401555"/>
                  </a:lnTo>
                  <a:lnTo>
                    <a:pt x="1319987" y="1380277"/>
                  </a:lnTo>
                  <a:lnTo>
                    <a:pt x="1319987" y="1401555"/>
                  </a:lnTo>
                  <a:lnTo>
                    <a:pt x="1323534" y="1380277"/>
                  </a:lnTo>
                  <a:lnTo>
                    <a:pt x="1324243" y="1401555"/>
                  </a:lnTo>
                  <a:lnTo>
                    <a:pt x="1327789" y="1358289"/>
                  </a:lnTo>
                  <a:lnTo>
                    <a:pt x="1328499" y="1380277"/>
                  </a:lnTo>
                  <a:lnTo>
                    <a:pt x="1328499" y="1401555"/>
                  </a:lnTo>
                  <a:lnTo>
                    <a:pt x="1332045" y="1380277"/>
                  </a:lnTo>
                  <a:lnTo>
                    <a:pt x="1332045" y="1401555"/>
                  </a:lnTo>
                  <a:lnTo>
                    <a:pt x="1335591" y="1380277"/>
                  </a:lnTo>
                  <a:lnTo>
                    <a:pt x="1335591" y="1401555"/>
                  </a:lnTo>
                  <a:lnTo>
                    <a:pt x="1339847" y="1380277"/>
                  </a:lnTo>
                  <a:lnTo>
                    <a:pt x="1340557" y="1401555"/>
                  </a:lnTo>
                  <a:lnTo>
                    <a:pt x="1343394" y="1380277"/>
                  </a:lnTo>
                  <a:lnTo>
                    <a:pt x="1343394" y="1401555"/>
                  </a:lnTo>
                  <a:lnTo>
                    <a:pt x="1347649" y="1358289"/>
                  </a:lnTo>
                  <a:lnTo>
                    <a:pt x="1348359" y="1380277"/>
                  </a:lnTo>
                  <a:lnTo>
                    <a:pt x="1348359" y="1401555"/>
                  </a:lnTo>
                  <a:lnTo>
                    <a:pt x="1351196" y="1380277"/>
                  </a:lnTo>
                  <a:lnTo>
                    <a:pt x="1351196" y="1401555"/>
                  </a:lnTo>
                  <a:lnTo>
                    <a:pt x="1355452" y="1380277"/>
                  </a:lnTo>
                  <a:lnTo>
                    <a:pt x="1355452" y="1401555"/>
                  </a:lnTo>
                  <a:lnTo>
                    <a:pt x="1363254" y="1380277"/>
                  </a:lnTo>
                  <a:lnTo>
                    <a:pt x="1363963" y="1401555"/>
                  </a:lnTo>
                  <a:lnTo>
                    <a:pt x="1367509" y="1380277"/>
                  </a:lnTo>
                  <a:lnTo>
                    <a:pt x="1371056" y="1358289"/>
                  </a:lnTo>
                  <a:lnTo>
                    <a:pt x="1371056" y="1380277"/>
                  </a:lnTo>
                  <a:lnTo>
                    <a:pt x="1375312" y="1358289"/>
                  </a:lnTo>
                  <a:lnTo>
                    <a:pt x="1375312" y="1380277"/>
                  </a:lnTo>
                  <a:lnTo>
                    <a:pt x="1378858" y="1358289"/>
                  </a:lnTo>
                  <a:lnTo>
                    <a:pt x="1379567" y="1380277"/>
                  </a:lnTo>
                  <a:lnTo>
                    <a:pt x="1383114" y="1358289"/>
                  </a:lnTo>
                  <a:lnTo>
                    <a:pt x="1383114" y="1380277"/>
                  </a:lnTo>
                  <a:lnTo>
                    <a:pt x="1386660" y="1358289"/>
                  </a:lnTo>
                  <a:lnTo>
                    <a:pt x="1387370" y="1380277"/>
                  </a:lnTo>
                  <a:lnTo>
                    <a:pt x="1390916" y="1358289"/>
                  </a:lnTo>
                  <a:lnTo>
                    <a:pt x="1390916" y="1380277"/>
                  </a:lnTo>
                  <a:lnTo>
                    <a:pt x="1394462" y="1358289"/>
                  </a:lnTo>
                  <a:lnTo>
                    <a:pt x="1395172" y="1380277"/>
                  </a:lnTo>
                  <a:lnTo>
                    <a:pt x="1398718" y="1358289"/>
                  </a:lnTo>
                  <a:lnTo>
                    <a:pt x="1399428" y="1380277"/>
                  </a:lnTo>
                  <a:lnTo>
                    <a:pt x="1402974" y="1358289"/>
                  </a:lnTo>
                  <a:lnTo>
                    <a:pt x="1402974" y="1380277"/>
                  </a:lnTo>
                  <a:lnTo>
                    <a:pt x="1406520" y="1358289"/>
                  </a:lnTo>
                  <a:lnTo>
                    <a:pt x="1406520" y="1380277"/>
                  </a:lnTo>
                  <a:lnTo>
                    <a:pt x="1410776" y="1358289"/>
                  </a:lnTo>
                  <a:lnTo>
                    <a:pt x="1410776" y="1380277"/>
                  </a:lnTo>
                  <a:lnTo>
                    <a:pt x="1414323" y="1358289"/>
                  </a:lnTo>
                  <a:lnTo>
                    <a:pt x="1414323" y="1380277"/>
                  </a:lnTo>
                  <a:lnTo>
                    <a:pt x="1418578" y="1358289"/>
                  </a:lnTo>
                  <a:lnTo>
                    <a:pt x="1418578" y="1380277"/>
                  </a:lnTo>
                  <a:lnTo>
                    <a:pt x="1422125" y="1358289"/>
                  </a:lnTo>
                  <a:lnTo>
                    <a:pt x="1422125" y="1380277"/>
                  </a:lnTo>
                  <a:lnTo>
                    <a:pt x="1426381" y="1337010"/>
                  </a:lnTo>
                  <a:lnTo>
                    <a:pt x="1426381" y="1358289"/>
                  </a:lnTo>
                  <a:lnTo>
                    <a:pt x="1426381" y="1380277"/>
                  </a:lnTo>
                  <a:lnTo>
                    <a:pt x="1429927" y="1358289"/>
                  </a:lnTo>
                  <a:lnTo>
                    <a:pt x="1430636" y="1380277"/>
                  </a:lnTo>
                  <a:lnTo>
                    <a:pt x="1434183" y="1358289"/>
                  </a:lnTo>
                  <a:lnTo>
                    <a:pt x="1434183" y="1380277"/>
                  </a:lnTo>
                  <a:lnTo>
                    <a:pt x="1438438" y="1358289"/>
                  </a:lnTo>
                  <a:lnTo>
                    <a:pt x="1438438" y="1380277"/>
                  </a:lnTo>
                  <a:lnTo>
                    <a:pt x="1441985" y="1358289"/>
                  </a:lnTo>
                  <a:lnTo>
                    <a:pt x="1441985" y="1380277"/>
                  </a:lnTo>
                  <a:lnTo>
                    <a:pt x="1446241" y="1337010"/>
                  </a:lnTo>
                  <a:lnTo>
                    <a:pt x="1446241" y="1358289"/>
                  </a:lnTo>
                  <a:lnTo>
                    <a:pt x="1446241" y="1380277"/>
                  </a:lnTo>
                  <a:lnTo>
                    <a:pt x="1449787" y="1358289"/>
                  </a:lnTo>
                  <a:lnTo>
                    <a:pt x="1449787" y="1380277"/>
                  </a:lnTo>
                  <a:lnTo>
                    <a:pt x="1454043" y="1358289"/>
                  </a:lnTo>
                  <a:lnTo>
                    <a:pt x="1454043" y="1380277"/>
                  </a:lnTo>
                  <a:lnTo>
                    <a:pt x="1461845" y="1358289"/>
                  </a:lnTo>
                  <a:lnTo>
                    <a:pt x="1462554" y="1380277"/>
                  </a:lnTo>
                  <a:lnTo>
                    <a:pt x="1465391" y="1358289"/>
                  </a:lnTo>
                  <a:lnTo>
                    <a:pt x="1469647" y="1337010"/>
                  </a:lnTo>
                  <a:lnTo>
                    <a:pt x="1469647" y="1358289"/>
                  </a:lnTo>
                  <a:lnTo>
                    <a:pt x="1473194" y="1337010"/>
                  </a:lnTo>
                  <a:lnTo>
                    <a:pt x="1473903" y="1358289"/>
                  </a:lnTo>
                  <a:lnTo>
                    <a:pt x="1477449" y="1337010"/>
                  </a:lnTo>
                  <a:lnTo>
                    <a:pt x="1477449" y="1358289"/>
                  </a:lnTo>
                  <a:lnTo>
                    <a:pt x="1481705" y="1337010"/>
                  </a:lnTo>
                  <a:lnTo>
                    <a:pt x="1481705" y="1358289"/>
                  </a:lnTo>
                  <a:lnTo>
                    <a:pt x="1485252" y="1337010"/>
                  </a:lnTo>
                  <a:lnTo>
                    <a:pt x="1485252" y="1358289"/>
                  </a:lnTo>
                  <a:lnTo>
                    <a:pt x="1489507" y="1337010"/>
                  </a:lnTo>
                  <a:lnTo>
                    <a:pt x="1489507" y="1358289"/>
                  </a:lnTo>
                  <a:lnTo>
                    <a:pt x="1493054" y="1337010"/>
                  </a:lnTo>
                  <a:lnTo>
                    <a:pt x="1493763" y="1358289"/>
                  </a:lnTo>
                  <a:lnTo>
                    <a:pt x="1497309" y="1337010"/>
                  </a:lnTo>
                  <a:lnTo>
                    <a:pt x="1497309" y="1358289"/>
                  </a:lnTo>
                  <a:lnTo>
                    <a:pt x="1500856" y="1337010"/>
                  </a:lnTo>
                  <a:lnTo>
                    <a:pt x="1501565" y="1358289"/>
                  </a:lnTo>
                  <a:lnTo>
                    <a:pt x="1505112" y="1337010"/>
                  </a:lnTo>
                  <a:lnTo>
                    <a:pt x="1505112" y="1358289"/>
                  </a:lnTo>
                  <a:lnTo>
                    <a:pt x="1508658" y="1337010"/>
                  </a:lnTo>
                  <a:lnTo>
                    <a:pt x="1509367" y="1358289"/>
                  </a:lnTo>
                  <a:lnTo>
                    <a:pt x="1512914" y="1337010"/>
                  </a:lnTo>
                  <a:lnTo>
                    <a:pt x="1512914" y="1358289"/>
                  </a:lnTo>
                  <a:lnTo>
                    <a:pt x="1517170" y="1337010"/>
                  </a:lnTo>
                  <a:lnTo>
                    <a:pt x="1517170" y="1358289"/>
                  </a:lnTo>
                  <a:lnTo>
                    <a:pt x="1520716" y="1337010"/>
                  </a:lnTo>
                  <a:lnTo>
                    <a:pt x="1521425" y="1358289"/>
                  </a:lnTo>
                  <a:lnTo>
                    <a:pt x="1524972" y="1315022"/>
                  </a:lnTo>
                  <a:lnTo>
                    <a:pt x="1525681" y="1337010"/>
                  </a:lnTo>
                  <a:lnTo>
                    <a:pt x="1525681" y="1358289"/>
                  </a:lnTo>
                  <a:lnTo>
                    <a:pt x="1528518" y="1337010"/>
                  </a:lnTo>
                  <a:lnTo>
                    <a:pt x="1529227" y="1358289"/>
                  </a:lnTo>
                  <a:lnTo>
                    <a:pt x="1532774" y="1337010"/>
                  </a:lnTo>
                  <a:lnTo>
                    <a:pt x="1532774" y="1358289"/>
                  </a:lnTo>
                  <a:lnTo>
                    <a:pt x="1536320" y="1337010"/>
                  </a:lnTo>
                  <a:lnTo>
                    <a:pt x="1537030" y="1358289"/>
                  </a:lnTo>
                  <a:lnTo>
                    <a:pt x="1540576" y="1337010"/>
                  </a:lnTo>
                  <a:lnTo>
                    <a:pt x="1540576" y="1358289"/>
                  </a:lnTo>
                  <a:lnTo>
                    <a:pt x="1544123" y="1315022"/>
                  </a:lnTo>
                  <a:lnTo>
                    <a:pt x="1544832" y="1337010"/>
                  </a:lnTo>
                  <a:lnTo>
                    <a:pt x="1544832" y="1358289"/>
                  </a:lnTo>
                  <a:lnTo>
                    <a:pt x="1548378" y="1337010"/>
                  </a:lnTo>
                  <a:lnTo>
                    <a:pt x="1548378" y="1358289"/>
                  </a:lnTo>
                  <a:lnTo>
                    <a:pt x="1552634" y="1337010"/>
                  </a:lnTo>
                  <a:lnTo>
                    <a:pt x="1552634" y="1358289"/>
                  </a:lnTo>
                  <a:lnTo>
                    <a:pt x="1560436" y="1337010"/>
                  </a:lnTo>
                  <a:lnTo>
                    <a:pt x="1561146" y="1358289"/>
                  </a:lnTo>
                  <a:lnTo>
                    <a:pt x="1563983" y="1337010"/>
                  </a:lnTo>
                  <a:lnTo>
                    <a:pt x="1568238" y="1315022"/>
                  </a:lnTo>
                  <a:lnTo>
                    <a:pt x="1568238" y="1337010"/>
                  </a:lnTo>
                  <a:lnTo>
                    <a:pt x="1571785" y="1315022"/>
                  </a:lnTo>
                  <a:lnTo>
                    <a:pt x="1571785" y="1337010"/>
                  </a:lnTo>
                  <a:lnTo>
                    <a:pt x="1576041" y="1315022"/>
                  </a:lnTo>
                  <a:lnTo>
                    <a:pt x="1576750" y="1337010"/>
                  </a:lnTo>
                  <a:lnTo>
                    <a:pt x="1579587" y="1315022"/>
                  </a:lnTo>
                  <a:lnTo>
                    <a:pt x="1580296" y="1337010"/>
                  </a:lnTo>
                  <a:lnTo>
                    <a:pt x="1583843" y="1315022"/>
                  </a:lnTo>
                  <a:lnTo>
                    <a:pt x="1584552" y="1337010"/>
                  </a:lnTo>
                  <a:lnTo>
                    <a:pt x="1588099" y="1315022"/>
                  </a:lnTo>
                  <a:lnTo>
                    <a:pt x="1588099" y="1337010"/>
                  </a:lnTo>
                  <a:lnTo>
                    <a:pt x="1591645" y="1315022"/>
                  </a:lnTo>
                  <a:lnTo>
                    <a:pt x="1592354" y="1337010"/>
                  </a:lnTo>
                  <a:lnTo>
                    <a:pt x="1595901" y="1315022"/>
                  </a:lnTo>
                  <a:lnTo>
                    <a:pt x="1595901" y="1337010"/>
                  </a:lnTo>
                  <a:lnTo>
                    <a:pt x="1599447" y="1315022"/>
                  </a:lnTo>
                  <a:lnTo>
                    <a:pt x="1600156" y="1337010"/>
                  </a:lnTo>
                  <a:lnTo>
                    <a:pt x="1603703" y="1315022"/>
                  </a:lnTo>
                  <a:lnTo>
                    <a:pt x="1603703" y="1337010"/>
                  </a:lnTo>
                  <a:lnTo>
                    <a:pt x="1607249" y="1315022"/>
                  </a:lnTo>
                  <a:lnTo>
                    <a:pt x="1607959" y="1337010"/>
                  </a:lnTo>
                  <a:lnTo>
                    <a:pt x="1611505" y="1315022"/>
                  </a:lnTo>
                  <a:lnTo>
                    <a:pt x="1611505" y="1337010"/>
                  </a:lnTo>
                  <a:lnTo>
                    <a:pt x="1615052" y="1315022"/>
                  </a:lnTo>
                  <a:lnTo>
                    <a:pt x="1615761" y="1337010"/>
                  </a:lnTo>
                  <a:lnTo>
                    <a:pt x="1619307" y="1315022"/>
                  </a:lnTo>
                  <a:lnTo>
                    <a:pt x="1619307" y="1337010"/>
                  </a:lnTo>
                  <a:lnTo>
                    <a:pt x="1623563" y="1293743"/>
                  </a:lnTo>
                  <a:lnTo>
                    <a:pt x="1623563" y="1315022"/>
                  </a:lnTo>
                  <a:lnTo>
                    <a:pt x="1623563" y="1337010"/>
                  </a:lnTo>
                  <a:lnTo>
                    <a:pt x="1627109" y="1315022"/>
                  </a:lnTo>
                  <a:lnTo>
                    <a:pt x="1627819" y="1337010"/>
                  </a:lnTo>
                  <a:lnTo>
                    <a:pt x="1631365" y="1315022"/>
                  </a:lnTo>
                  <a:lnTo>
                    <a:pt x="1631365" y="1337010"/>
                  </a:lnTo>
                  <a:lnTo>
                    <a:pt x="1634912" y="1315022"/>
                  </a:lnTo>
                  <a:lnTo>
                    <a:pt x="1635621" y="1337010"/>
                  </a:lnTo>
                  <a:lnTo>
                    <a:pt x="1639167" y="1315022"/>
                  </a:lnTo>
                  <a:lnTo>
                    <a:pt x="1639877" y="1337010"/>
                  </a:lnTo>
                  <a:lnTo>
                    <a:pt x="1642714" y="1293743"/>
                  </a:lnTo>
                  <a:lnTo>
                    <a:pt x="1643423" y="1315022"/>
                  </a:lnTo>
                  <a:lnTo>
                    <a:pt x="1643423" y="1337010"/>
                  </a:lnTo>
                  <a:lnTo>
                    <a:pt x="1646970" y="1315022"/>
                  </a:lnTo>
                  <a:lnTo>
                    <a:pt x="1646970" y="1337010"/>
                  </a:lnTo>
                  <a:lnTo>
                    <a:pt x="1650516" y="1315022"/>
                  </a:lnTo>
                  <a:lnTo>
                    <a:pt x="1651225" y="1337010"/>
                  </a:lnTo>
                  <a:lnTo>
                    <a:pt x="1659027" y="1315022"/>
                  </a:lnTo>
                  <a:lnTo>
                    <a:pt x="1659027" y="1337010"/>
                  </a:lnTo>
                  <a:lnTo>
                    <a:pt x="1662574" y="1315022"/>
                  </a:lnTo>
                  <a:lnTo>
                    <a:pt x="1666830" y="1293743"/>
                  </a:lnTo>
                  <a:lnTo>
                    <a:pt x="1666830" y="1315022"/>
                  </a:lnTo>
                  <a:lnTo>
                    <a:pt x="1670376" y="1293743"/>
                  </a:lnTo>
                  <a:lnTo>
                    <a:pt x="1670376" y="1315022"/>
                  </a:lnTo>
                  <a:lnTo>
                    <a:pt x="1674632" y="1293743"/>
                  </a:lnTo>
                  <a:lnTo>
                    <a:pt x="1675341" y="1315022"/>
                  </a:lnTo>
                  <a:lnTo>
                    <a:pt x="1678178" y="1293743"/>
                  </a:lnTo>
                  <a:lnTo>
                    <a:pt x="1678888" y="1315022"/>
                  </a:lnTo>
                  <a:lnTo>
                    <a:pt x="1682434" y="1293743"/>
                  </a:lnTo>
                  <a:lnTo>
                    <a:pt x="1683143" y="1315022"/>
                  </a:lnTo>
                  <a:lnTo>
                    <a:pt x="1685980" y="1293743"/>
                  </a:lnTo>
                  <a:lnTo>
                    <a:pt x="1686690" y="1315022"/>
                  </a:lnTo>
                  <a:lnTo>
                    <a:pt x="1690236" y="1293743"/>
                  </a:lnTo>
                  <a:lnTo>
                    <a:pt x="1690945" y="1315022"/>
                  </a:lnTo>
                  <a:lnTo>
                    <a:pt x="1694492" y="1293743"/>
                  </a:lnTo>
                  <a:lnTo>
                    <a:pt x="1694492" y="1315022"/>
                  </a:lnTo>
                  <a:lnTo>
                    <a:pt x="1698038" y="1293743"/>
                  </a:lnTo>
                  <a:lnTo>
                    <a:pt x="1698748" y="1315022"/>
                  </a:lnTo>
                  <a:lnTo>
                    <a:pt x="1702294" y="1293743"/>
                  </a:lnTo>
                  <a:lnTo>
                    <a:pt x="1702294" y="1315022"/>
                  </a:lnTo>
                  <a:lnTo>
                    <a:pt x="1705841" y="1293743"/>
                  </a:lnTo>
                  <a:lnTo>
                    <a:pt x="1706550" y="1315022"/>
                  </a:lnTo>
                  <a:lnTo>
                    <a:pt x="1710096" y="1293743"/>
                  </a:lnTo>
                  <a:lnTo>
                    <a:pt x="1710096" y="1315022"/>
                  </a:lnTo>
                  <a:lnTo>
                    <a:pt x="1713643" y="1293743"/>
                  </a:lnTo>
                  <a:lnTo>
                    <a:pt x="1713643" y="1315022"/>
                  </a:lnTo>
                  <a:lnTo>
                    <a:pt x="1717898" y="1293743"/>
                  </a:lnTo>
                  <a:lnTo>
                    <a:pt x="1717898" y="1315022"/>
                  </a:lnTo>
                  <a:lnTo>
                    <a:pt x="1721445" y="1272465"/>
                  </a:lnTo>
                  <a:lnTo>
                    <a:pt x="1722154" y="1293743"/>
                  </a:lnTo>
                  <a:lnTo>
                    <a:pt x="1722154" y="1315022"/>
                  </a:lnTo>
                  <a:lnTo>
                    <a:pt x="1725701" y="1293743"/>
                  </a:lnTo>
                  <a:lnTo>
                    <a:pt x="1725701" y="1315022"/>
                  </a:lnTo>
                  <a:lnTo>
                    <a:pt x="1729956" y="1293743"/>
                  </a:lnTo>
                  <a:lnTo>
                    <a:pt x="1729956" y="1315022"/>
                  </a:lnTo>
                  <a:lnTo>
                    <a:pt x="1733503" y="1293743"/>
                  </a:lnTo>
                  <a:lnTo>
                    <a:pt x="1734212" y="1315022"/>
                  </a:lnTo>
                  <a:lnTo>
                    <a:pt x="1737759" y="1293743"/>
                  </a:lnTo>
                  <a:lnTo>
                    <a:pt x="1737759" y="1315022"/>
                  </a:lnTo>
                  <a:lnTo>
                    <a:pt x="1741305" y="1272465"/>
                  </a:lnTo>
                  <a:lnTo>
                    <a:pt x="1741305" y="1293743"/>
                  </a:lnTo>
                  <a:lnTo>
                    <a:pt x="1741305" y="1315022"/>
                  </a:lnTo>
                  <a:lnTo>
                    <a:pt x="1745561" y="1293743"/>
                  </a:lnTo>
                  <a:lnTo>
                    <a:pt x="1745561" y="1315022"/>
                  </a:lnTo>
                  <a:lnTo>
                    <a:pt x="1749107" y="1293743"/>
                  </a:lnTo>
                  <a:lnTo>
                    <a:pt x="1749107" y="1315022"/>
                  </a:lnTo>
                  <a:lnTo>
                    <a:pt x="1756909" y="1293743"/>
                  </a:lnTo>
                  <a:lnTo>
                    <a:pt x="1758328" y="1315022"/>
                  </a:lnTo>
                  <a:lnTo>
                    <a:pt x="1761165" y="1293743"/>
                  </a:lnTo>
                  <a:lnTo>
                    <a:pt x="1765421" y="1272465"/>
                  </a:lnTo>
                  <a:lnTo>
                    <a:pt x="1765421" y="1293743"/>
                  </a:lnTo>
                  <a:lnTo>
                    <a:pt x="1768967" y="1272465"/>
                  </a:lnTo>
                  <a:lnTo>
                    <a:pt x="1768967" y="1293743"/>
                  </a:lnTo>
                  <a:lnTo>
                    <a:pt x="1773223" y="1272465"/>
                  </a:lnTo>
                  <a:lnTo>
                    <a:pt x="1773223" y="1293743"/>
                  </a:lnTo>
                  <a:lnTo>
                    <a:pt x="1776769" y="1272465"/>
                  </a:lnTo>
                  <a:lnTo>
                    <a:pt x="1777479" y="1293743"/>
                  </a:lnTo>
                  <a:lnTo>
                    <a:pt x="1781025" y="1272465"/>
                  </a:lnTo>
                  <a:lnTo>
                    <a:pt x="1781025" y="1293743"/>
                  </a:lnTo>
                  <a:lnTo>
                    <a:pt x="1784572" y="1272465"/>
                  </a:lnTo>
                  <a:lnTo>
                    <a:pt x="1785281" y="1293743"/>
                  </a:lnTo>
                  <a:lnTo>
                    <a:pt x="1788827" y="1272465"/>
                  </a:lnTo>
                  <a:lnTo>
                    <a:pt x="1788827" y="1293743"/>
                  </a:lnTo>
                  <a:lnTo>
                    <a:pt x="1792374" y="1272465"/>
                  </a:lnTo>
                  <a:lnTo>
                    <a:pt x="1793083" y="1293743"/>
                  </a:lnTo>
                  <a:lnTo>
                    <a:pt x="1796630" y="1272465"/>
                  </a:lnTo>
                  <a:lnTo>
                    <a:pt x="1796630" y="1293743"/>
                  </a:lnTo>
                  <a:lnTo>
                    <a:pt x="1800885" y="1272465"/>
                  </a:lnTo>
                  <a:lnTo>
                    <a:pt x="1800885" y="1293743"/>
                  </a:lnTo>
                  <a:lnTo>
                    <a:pt x="1804432" y="1272465"/>
                  </a:lnTo>
                  <a:lnTo>
                    <a:pt x="1804432" y="1293743"/>
                  </a:lnTo>
                  <a:lnTo>
                    <a:pt x="1808688" y="1272465"/>
                  </a:lnTo>
                  <a:lnTo>
                    <a:pt x="1808688" y="1293743"/>
                  </a:lnTo>
                  <a:lnTo>
                    <a:pt x="1812234" y="1272465"/>
                  </a:lnTo>
                  <a:lnTo>
                    <a:pt x="1812234" y="1293743"/>
                  </a:lnTo>
                  <a:lnTo>
                    <a:pt x="1816490" y="1272465"/>
                  </a:lnTo>
                  <a:lnTo>
                    <a:pt x="1816490" y="1293743"/>
                  </a:lnTo>
                  <a:lnTo>
                    <a:pt x="1820036" y="1250477"/>
                  </a:lnTo>
                  <a:lnTo>
                    <a:pt x="1820745" y="1272465"/>
                  </a:lnTo>
                  <a:lnTo>
                    <a:pt x="1821455" y="1293743"/>
                  </a:lnTo>
                  <a:lnTo>
                    <a:pt x="1824292" y="1272465"/>
                  </a:lnTo>
                  <a:lnTo>
                    <a:pt x="1825001" y="1293743"/>
                  </a:lnTo>
                  <a:lnTo>
                    <a:pt x="1827838" y="1272465"/>
                  </a:lnTo>
                  <a:lnTo>
                    <a:pt x="1828548" y="1293743"/>
                  </a:lnTo>
                  <a:lnTo>
                    <a:pt x="1832094" y="1272465"/>
                  </a:lnTo>
                  <a:lnTo>
                    <a:pt x="1832803" y="1293743"/>
                  </a:lnTo>
                  <a:lnTo>
                    <a:pt x="1836350" y="1272465"/>
                  </a:lnTo>
                  <a:lnTo>
                    <a:pt x="1836350" y="1293743"/>
                  </a:lnTo>
                  <a:lnTo>
                    <a:pt x="1839896" y="1250477"/>
                  </a:lnTo>
                  <a:lnTo>
                    <a:pt x="1840606" y="1272465"/>
                  </a:lnTo>
                  <a:lnTo>
                    <a:pt x="1840606" y="1293743"/>
                  </a:lnTo>
                  <a:lnTo>
                    <a:pt x="1844152" y="1272465"/>
                  </a:lnTo>
                  <a:lnTo>
                    <a:pt x="1844152" y="1293743"/>
                  </a:lnTo>
                  <a:lnTo>
                    <a:pt x="1847698" y="1272465"/>
                  </a:lnTo>
                  <a:lnTo>
                    <a:pt x="1847698" y="1293743"/>
                  </a:lnTo>
                  <a:lnTo>
                    <a:pt x="1855501" y="1272465"/>
                  </a:lnTo>
                  <a:lnTo>
                    <a:pt x="1856919" y="1293743"/>
                  </a:lnTo>
                  <a:lnTo>
                    <a:pt x="1859756" y="1272465"/>
                  </a:lnTo>
                  <a:lnTo>
                    <a:pt x="1863303" y="1250477"/>
                  </a:lnTo>
                  <a:lnTo>
                    <a:pt x="1864012" y="1272465"/>
                  </a:lnTo>
                  <a:lnTo>
                    <a:pt x="1867559" y="1250477"/>
                  </a:lnTo>
                  <a:lnTo>
                    <a:pt x="1867559" y="1272465"/>
                  </a:lnTo>
                  <a:lnTo>
                    <a:pt x="1871814" y="1250477"/>
                  </a:lnTo>
                  <a:lnTo>
                    <a:pt x="1871814" y="1272465"/>
                  </a:lnTo>
                  <a:lnTo>
                    <a:pt x="1875361" y="1250477"/>
                  </a:lnTo>
                  <a:lnTo>
                    <a:pt x="1876070" y="1272465"/>
                  </a:lnTo>
                  <a:lnTo>
                    <a:pt x="1879616" y="1250477"/>
                  </a:lnTo>
                  <a:lnTo>
                    <a:pt x="1879616" y="1272465"/>
                  </a:lnTo>
                  <a:lnTo>
                    <a:pt x="1883163" y="1250477"/>
                  </a:lnTo>
                  <a:lnTo>
                    <a:pt x="1883872" y="1272465"/>
                  </a:lnTo>
                  <a:lnTo>
                    <a:pt x="1887419" y="1250477"/>
                  </a:lnTo>
                  <a:lnTo>
                    <a:pt x="1888128" y="1272465"/>
                  </a:lnTo>
                  <a:lnTo>
                    <a:pt x="1890965" y="1250477"/>
                  </a:lnTo>
                  <a:lnTo>
                    <a:pt x="1891674" y="1272465"/>
                  </a:lnTo>
                  <a:lnTo>
                    <a:pt x="1895221" y="1250477"/>
                  </a:lnTo>
                  <a:lnTo>
                    <a:pt x="1895930" y="1272465"/>
                  </a:lnTo>
                  <a:lnTo>
                    <a:pt x="1898767" y="1250477"/>
                  </a:lnTo>
                  <a:lnTo>
                    <a:pt x="1899477" y="1272465"/>
                  </a:lnTo>
                  <a:lnTo>
                    <a:pt x="1903023" y="1250477"/>
                  </a:lnTo>
                  <a:lnTo>
                    <a:pt x="1903023" y="1272465"/>
                  </a:lnTo>
                  <a:lnTo>
                    <a:pt x="1907279" y="1250477"/>
                  </a:lnTo>
                  <a:lnTo>
                    <a:pt x="1907279" y="1272465"/>
                  </a:lnTo>
                  <a:lnTo>
                    <a:pt x="1910825" y="1250477"/>
                  </a:lnTo>
                  <a:lnTo>
                    <a:pt x="1910825" y="1272465"/>
                  </a:lnTo>
                  <a:lnTo>
                    <a:pt x="1915081" y="1250477"/>
                  </a:lnTo>
                  <a:lnTo>
                    <a:pt x="1915081" y="1272465"/>
                  </a:lnTo>
                  <a:lnTo>
                    <a:pt x="1918627" y="1229198"/>
                  </a:lnTo>
                  <a:lnTo>
                    <a:pt x="1919337" y="1250477"/>
                  </a:lnTo>
                  <a:lnTo>
                    <a:pt x="1919337" y="1272465"/>
                  </a:lnTo>
                  <a:lnTo>
                    <a:pt x="1922883" y="1250477"/>
                  </a:lnTo>
                  <a:lnTo>
                    <a:pt x="1922883" y="1272465"/>
                  </a:lnTo>
                  <a:lnTo>
                    <a:pt x="1926430" y="1250477"/>
                  </a:lnTo>
                  <a:lnTo>
                    <a:pt x="1927139" y="1272465"/>
                  </a:lnTo>
                  <a:lnTo>
                    <a:pt x="1930685" y="1250477"/>
                  </a:lnTo>
                  <a:lnTo>
                    <a:pt x="1930685" y="1272465"/>
                  </a:lnTo>
                  <a:lnTo>
                    <a:pt x="1934232" y="1250477"/>
                  </a:lnTo>
                  <a:lnTo>
                    <a:pt x="1934941" y="1272465"/>
                  </a:lnTo>
                  <a:lnTo>
                    <a:pt x="1938487" y="1229198"/>
                  </a:lnTo>
                  <a:lnTo>
                    <a:pt x="1938487" y="1250477"/>
                  </a:lnTo>
                  <a:lnTo>
                    <a:pt x="1938487" y="1272465"/>
                  </a:lnTo>
                  <a:lnTo>
                    <a:pt x="1942743" y="1250477"/>
                  </a:lnTo>
                  <a:lnTo>
                    <a:pt x="1942743" y="1272465"/>
                  </a:lnTo>
                  <a:lnTo>
                    <a:pt x="1946290" y="1250477"/>
                  </a:lnTo>
                  <a:lnTo>
                    <a:pt x="1946290" y="1272465"/>
                  </a:lnTo>
                  <a:lnTo>
                    <a:pt x="1954092" y="1250477"/>
                  </a:lnTo>
                  <a:lnTo>
                    <a:pt x="1955510" y="1272465"/>
                  </a:lnTo>
                  <a:lnTo>
                    <a:pt x="1958348" y="1250477"/>
                  </a:lnTo>
                  <a:lnTo>
                    <a:pt x="1961894" y="1229198"/>
                  </a:lnTo>
                  <a:lnTo>
                    <a:pt x="1961894" y="1250477"/>
                  </a:lnTo>
                  <a:lnTo>
                    <a:pt x="1966150" y="1229198"/>
                  </a:lnTo>
                  <a:lnTo>
                    <a:pt x="1966150" y="1250477"/>
                  </a:lnTo>
                  <a:lnTo>
                    <a:pt x="1969696" y="1229198"/>
                  </a:lnTo>
                  <a:lnTo>
                    <a:pt x="1970406" y="1250477"/>
                  </a:lnTo>
                  <a:lnTo>
                    <a:pt x="1973952" y="1229198"/>
                  </a:lnTo>
                  <a:lnTo>
                    <a:pt x="1974661" y="1250477"/>
                  </a:lnTo>
                  <a:lnTo>
                    <a:pt x="1978208" y="1229198"/>
                  </a:lnTo>
                  <a:lnTo>
                    <a:pt x="1978208" y="1250477"/>
                  </a:lnTo>
                  <a:lnTo>
                    <a:pt x="1981754" y="1229198"/>
                  </a:lnTo>
                  <a:lnTo>
                    <a:pt x="1982463" y="1250477"/>
                  </a:lnTo>
                  <a:lnTo>
                    <a:pt x="1986010" y="1229198"/>
                  </a:lnTo>
                  <a:lnTo>
                    <a:pt x="1986010" y="1250477"/>
                  </a:lnTo>
                  <a:lnTo>
                    <a:pt x="1989556" y="1229198"/>
                  </a:lnTo>
                  <a:lnTo>
                    <a:pt x="1990266" y="1250477"/>
                  </a:lnTo>
                  <a:lnTo>
                    <a:pt x="1993812" y="1229198"/>
                  </a:lnTo>
                  <a:lnTo>
                    <a:pt x="1993812" y="1250477"/>
                  </a:lnTo>
                  <a:lnTo>
                    <a:pt x="1997359" y="1229198"/>
                  </a:lnTo>
                  <a:lnTo>
                    <a:pt x="1997359" y="1250477"/>
                  </a:lnTo>
                  <a:lnTo>
                    <a:pt x="2001614" y="1229198"/>
                  </a:lnTo>
                  <a:lnTo>
                    <a:pt x="2001614" y="1250477"/>
                  </a:lnTo>
                  <a:lnTo>
                    <a:pt x="2005161" y="1229198"/>
                  </a:lnTo>
                  <a:lnTo>
                    <a:pt x="2005870" y="1250477"/>
                  </a:lnTo>
                  <a:lnTo>
                    <a:pt x="2009416" y="1229198"/>
                  </a:lnTo>
                  <a:lnTo>
                    <a:pt x="2009416" y="1250477"/>
                  </a:lnTo>
                  <a:lnTo>
                    <a:pt x="2013672" y="1229198"/>
                  </a:lnTo>
                  <a:lnTo>
                    <a:pt x="2013672" y="1250477"/>
                  </a:lnTo>
                  <a:lnTo>
                    <a:pt x="2017219" y="1207210"/>
                  </a:lnTo>
                  <a:lnTo>
                    <a:pt x="2017219" y="1229198"/>
                  </a:lnTo>
                  <a:lnTo>
                    <a:pt x="2017219" y="1250477"/>
                  </a:lnTo>
                  <a:lnTo>
                    <a:pt x="2021474" y="1229198"/>
                  </a:lnTo>
                  <a:lnTo>
                    <a:pt x="2021474" y="1250477"/>
                  </a:lnTo>
                  <a:lnTo>
                    <a:pt x="2025021" y="1229198"/>
                  </a:lnTo>
                  <a:lnTo>
                    <a:pt x="2025730" y="1250477"/>
                  </a:lnTo>
                  <a:lnTo>
                    <a:pt x="2029277" y="1229198"/>
                  </a:lnTo>
                  <a:lnTo>
                    <a:pt x="2029277" y="1250477"/>
                  </a:lnTo>
                  <a:lnTo>
                    <a:pt x="2032823" y="1229198"/>
                  </a:lnTo>
                  <a:lnTo>
                    <a:pt x="2033532" y="1250477"/>
                  </a:lnTo>
                  <a:lnTo>
                    <a:pt x="2037079" y="1207210"/>
                  </a:lnTo>
                  <a:lnTo>
                    <a:pt x="2037788" y="1229198"/>
                  </a:lnTo>
                  <a:lnTo>
                    <a:pt x="2037788" y="1250477"/>
                  </a:lnTo>
                  <a:lnTo>
                    <a:pt x="2040625" y="1229198"/>
                  </a:lnTo>
                  <a:lnTo>
                    <a:pt x="2041334" y="1250477"/>
                  </a:lnTo>
                  <a:lnTo>
                    <a:pt x="2044881" y="1229198"/>
                  </a:lnTo>
                  <a:lnTo>
                    <a:pt x="2044881" y="1250477"/>
                  </a:lnTo>
                  <a:lnTo>
                    <a:pt x="2052683" y="1229198"/>
                  </a:lnTo>
                  <a:lnTo>
                    <a:pt x="2053392" y="1250477"/>
                  </a:lnTo>
                  <a:lnTo>
                    <a:pt x="2056939" y="1229198"/>
                  </a:lnTo>
                  <a:lnTo>
                    <a:pt x="2060485" y="1207210"/>
                  </a:lnTo>
                  <a:lnTo>
                    <a:pt x="2060485" y="1229198"/>
                  </a:lnTo>
                  <a:lnTo>
                    <a:pt x="2064741" y="1207210"/>
                  </a:lnTo>
                  <a:lnTo>
                    <a:pt x="2064741" y="1229198"/>
                  </a:lnTo>
                  <a:lnTo>
                    <a:pt x="2068287" y="1207210"/>
                  </a:lnTo>
                  <a:lnTo>
                    <a:pt x="2068997" y="1229198"/>
                  </a:lnTo>
                  <a:lnTo>
                    <a:pt x="2072543" y="1207210"/>
                  </a:lnTo>
                  <a:lnTo>
                    <a:pt x="2072543" y="1229198"/>
                  </a:lnTo>
                  <a:lnTo>
                    <a:pt x="2076090" y="1207210"/>
                  </a:lnTo>
                  <a:lnTo>
                    <a:pt x="2076799" y="1229198"/>
                  </a:lnTo>
                  <a:lnTo>
                    <a:pt x="2080345" y="1207210"/>
                  </a:lnTo>
                  <a:lnTo>
                    <a:pt x="2080345" y="1229198"/>
                  </a:lnTo>
                  <a:lnTo>
                    <a:pt x="2084601" y="1207210"/>
                  </a:lnTo>
                  <a:lnTo>
                    <a:pt x="2084601" y="1229198"/>
                  </a:lnTo>
                  <a:lnTo>
                    <a:pt x="2088148" y="1207210"/>
                  </a:lnTo>
                  <a:lnTo>
                    <a:pt x="2088857" y="1229198"/>
                  </a:lnTo>
                  <a:lnTo>
                    <a:pt x="2092403" y="1207210"/>
                  </a:lnTo>
                  <a:lnTo>
                    <a:pt x="2092403" y="1229198"/>
                  </a:lnTo>
                  <a:lnTo>
                    <a:pt x="2095950" y="1207210"/>
                  </a:lnTo>
                  <a:lnTo>
                    <a:pt x="2095950" y="1229198"/>
                  </a:lnTo>
                  <a:lnTo>
                    <a:pt x="2100205" y="1207210"/>
                  </a:lnTo>
                  <a:lnTo>
                    <a:pt x="2100205" y="1229198"/>
                  </a:lnTo>
                  <a:lnTo>
                    <a:pt x="2103752" y="1207210"/>
                  </a:lnTo>
                  <a:lnTo>
                    <a:pt x="2104461" y="1229198"/>
                  </a:lnTo>
                  <a:lnTo>
                    <a:pt x="2108008" y="1207210"/>
                  </a:lnTo>
                  <a:lnTo>
                    <a:pt x="2108008" y="1229198"/>
                  </a:lnTo>
                  <a:lnTo>
                    <a:pt x="2111554" y="1207210"/>
                  </a:lnTo>
                  <a:lnTo>
                    <a:pt x="2112263" y="1229198"/>
                  </a:lnTo>
                  <a:lnTo>
                    <a:pt x="2115810" y="1185931"/>
                  </a:lnTo>
                  <a:lnTo>
                    <a:pt x="2115810" y="1207210"/>
                  </a:lnTo>
                  <a:lnTo>
                    <a:pt x="2116519" y="1229198"/>
                  </a:lnTo>
                  <a:lnTo>
                    <a:pt x="2120066" y="1207210"/>
                  </a:lnTo>
                  <a:lnTo>
                    <a:pt x="2120066" y="1229198"/>
                  </a:lnTo>
                  <a:lnTo>
                    <a:pt x="2123612" y="1207210"/>
                  </a:lnTo>
                  <a:lnTo>
                    <a:pt x="2124321" y="1229198"/>
                  </a:lnTo>
                  <a:lnTo>
                    <a:pt x="2127868" y="1207210"/>
                  </a:lnTo>
                  <a:lnTo>
                    <a:pt x="2127868" y="1229198"/>
                  </a:lnTo>
                  <a:lnTo>
                    <a:pt x="2131414" y="1207210"/>
                  </a:lnTo>
                  <a:lnTo>
                    <a:pt x="2132123" y="1229198"/>
                  </a:lnTo>
                  <a:lnTo>
                    <a:pt x="2135670" y="1185931"/>
                  </a:lnTo>
                  <a:lnTo>
                    <a:pt x="2135670" y="1207210"/>
                  </a:lnTo>
                  <a:lnTo>
                    <a:pt x="2135670" y="1229198"/>
                  </a:lnTo>
                  <a:lnTo>
                    <a:pt x="2139216" y="1207210"/>
                  </a:lnTo>
                  <a:lnTo>
                    <a:pt x="2139216" y="1229198"/>
                  </a:lnTo>
                  <a:lnTo>
                    <a:pt x="2143472" y="1207210"/>
                  </a:lnTo>
                  <a:lnTo>
                    <a:pt x="2143472" y="1229198"/>
                  </a:lnTo>
                  <a:lnTo>
                    <a:pt x="2151274" y="1207210"/>
                  </a:lnTo>
                  <a:lnTo>
                    <a:pt x="2151984" y="1229198"/>
                  </a:lnTo>
                  <a:lnTo>
                    <a:pt x="2155530" y="1207210"/>
                  </a:lnTo>
                  <a:lnTo>
                    <a:pt x="2159076" y="1185931"/>
                  </a:lnTo>
                  <a:lnTo>
                    <a:pt x="2159076" y="1207210"/>
                  </a:lnTo>
                  <a:lnTo>
                    <a:pt x="2163332" y="1185931"/>
                  </a:lnTo>
                  <a:lnTo>
                    <a:pt x="2163332" y="1207210"/>
                  </a:lnTo>
                  <a:lnTo>
                    <a:pt x="2166879" y="1185931"/>
                  </a:lnTo>
                  <a:lnTo>
                    <a:pt x="2167588" y="1207210"/>
                  </a:lnTo>
                  <a:lnTo>
                    <a:pt x="2171134" y="1185931"/>
                  </a:lnTo>
                  <a:lnTo>
                    <a:pt x="2171844" y="1207210"/>
                  </a:lnTo>
                  <a:lnTo>
                    <a:pt x="2174681" y="1185931"/>
                  </a:lnTo>
                  <a:lnTo>
                    <a:pt x="2175390" y="1207210"/>
                  </a:lnTo>
                  <a:lnTo>
                    <a:pt x="2178937" y="1185931"/>
                  </a:lnTo>
                  <a:lnTo>
                    <a:pt x="2178937" y="1207210"/>
                  </a:lnTo>
                  <a:lnTo>
                    <a:pt x="2182483" y="1185931"/>
                  </a:lnTo>
                  <a:lnTo>
                    <a:pt x="2183192" y="1207210"/>
                  </a:lnTo>
                  <a:lnTo>
                    <a:pt x="2186739" y="1185931"/>
                  </a:lnTo>
                  <a:lnTo>
                    <a:pt x="2187448" y="1207210"/>
                  </a:lnTo>
                  <a:lnTo>
                    <a:pt x="2190995" y="1185931"/>
                  </a:lnTo>
                  <a:lnTo>
                    <a:pt x="2190995" y="1207210"/>
                  </a:lnTo>
                  <a:lnTo>
                    <a:pt x="2194541" y="1185931"/>
                  </a:lnTo>
                  <a:lnTo>
                    <a:pt x="2194541" y="1207210"/>
                  </a:lnTo>
                  <a:lnTo>
                    <a:pt x="2198797" y="1185931"/>
                  </a:lnTo>
                  <a:lnTo>
                    <a:pt x="2198797" y="1207210"/>
                  </a:lnTo>
                  <a:lnTo>
                    <a:pt x="2202343" y="1185931"/>
                  </a:lnTo>
                  <a:lnTo>
                    <a:pt x="2202343" y="1207210"/>
                  </a:lnTo>
                  <a:lnTo>
                    <a:pt x="2206599" y="1185931"/>
                  </a:lnTo>
                  <a:lnTo>
                    <a:pt x="2206599" y="1207210"/>
                  </a:lnTo>
                  <a:lnTo>
                    <a:pt x="2210145" y="1185931"/>
                  </a:lnTo>
                  <a:lnTo>
                    <a:pt x="2210855" y="1207210"/>
                  </a:lnTo>
                  <a:lnTo>
                    <a:pt x="2214401" y="1164653"/>
                  </a:lnTo>
                  <a:lnTo>
                    <a:pt x="2215110" y="1185931"/>
                  </a:lnTo>
                  <a:lnTo>
                    <a:pt x="2215110" y="1207210"/>
                  </a:lnTo>
                  <a:lnTo>
                    <a:pt x="2217948" y="1185931"/>
                  </a:lnTo>
                  <a:lnTo>
                    <a:pt x="2218657" y="1207210"/>
                  </a:lnTo>
                  <a:lnTo>
                    <a:pt x="2222203" y="1185931"/>
                  </a:lnTo>
                  <a:lnTo>
                    <a:pt x="2222203" y="1207210"/>
                  </a:lnTo>
                  <a:lnTo>
                    <a:pt x="2225750" y="1185931"/>
                  </a:lnTo>
                  <a:lnTo>
                    <a:pt x="2226459" y="1207210"/>
                  </a:lnTo>
                  <a:lnTo>
                    <a:pt x="2230005" y="1185931"/>
                  </a:lnTo>
                  <a:lnTo>
                    <a:pt x="2230715" y="1207210"/>
                  </a:lnTo>
                  <a:lnTo>
                    <a:pt x="2234261" y="1164653"/>
                  </a:lnTo>
                  <a:lnTo>
                    <a:pt x="2234261" y="1185931"/>
                  </a:lnTo>
                  <a:lnTo>
                    <a:pt x="2234970" y="1207210"/>
                  </a:lnTo>
                  <a:lnTo>
                    <a:pt x="2237808" y="1185931"/>
                  </a:lnTo>
                  <a:lnTo>
                    <a:pt x="2237808" y="1207210"/>
                  </a:lnTo>
                  <a:lnTo>
                    <a:pt x="2242063" y="1185931"/>
                  </a:lnTo>
                  <a:lnTo>
                    <a:pt x="2242063" y="1207210"/>
                  </a:lnTo>
                  <a:lnTo>
                    <a:pt x="2249866" y="1185931"/>
                  </a:lnTo>
                  <a:lnTo>
                    <a:pt x="2250575" y="1207210"/>
                  </a:lnTo>
                  <a:lnTo>
                    <a:pt x="2253412" y="1185931"/>
                  </a:lnTo>
                  <a:lnTo>
                    <a:pt x="2257668" y="1164653"/>
                  </a:lnTo>
                  <a:lnTo>
                    <a:pt x="2257668" y="1185931"/>
                  </a:lnTo>
                  <a:lnTo>
                    <a:pt x="2261214" y="1164653"/>
                  </a:lnTo>
                  <a:lnTo>
                    <a:pt x="2261923" y="1185931"/>
                  </a:lnTo>
                  <a:lnTo>
                    <a:pt x="2265470" y="1164653"/>
                  </a:lnTo>
                  <a:lnTo>
                    <a:pt x="2266179" y="1185931"/>
                  </a:lnTo>
                  <a:lnTo>
                    <a:pt x="2269726" y="1164653"/>
                  </a:lnTo>
                  <a:lnTo>
                    <a:pt x="2269726" y="1185931"/>
                  </a:lnTo>
                  <a:lnTo>
                    <a:pt x="2273272" y="1164653"/>
                  </a:lnTo>
                  <a:lnTo>
                    <a:pt x="2273272" y="1185931"/>
                  </a:lnTo>
                  <a:lnTo>
                    <a:pt x="2277528" y="1164653"/>
                  </a:lnTo>
                  <a:lnTo>
                    <a:pt x="2277528" y="1185931"/>
                  </a:lnTo>
                  <a:lnTo>
                    <a:pt x="2281074" y="1164653"/>
                  </a:lnTo>
                  <a:lnTo>
                    <a:pt x="2281784" y="1185931"/>
                  </a:lnTo>
                  <a:lnTo>
                    <a:pt x="2285330" y="1164653"/>
                  </a:lnTo>
                  <a:lnTo>
                    <a:pt x="2286039" y="1185931"/>
                  </a:lnTo>
                  <a:lnTo>
                    <a:pt x="2288876" y="1164653"/>
                  </a:lnTo>
                  <a:lnTo>
                    <a:pt x="2289586" y="1185931"/>
                  </a:lnTo>
                  <a:lnTo>
                    <a:pt x="2293132" y="1164653"/>
                  </a:lnTo>
                  <a:lnTo>
                    <a:pt x="2293132" y="1185931"/>
                  </a:lnTo>
                  <a:lnTo>
                    <a:pt x="2296679" y="1164653"/>
                  </a:lnTo>
                  <a:lnTo>
                    <a:pt x="2297388" y="1185931"/>
                  </a:lnTo>
                  <a:lnTo>
                    <a:pt x="2300934" y="1164653"/>
                  </a:lnTo>
                  <a:lnTo>
                    <a:pt x="2300934" y="1185931"/>
                  </a:lnTo>
                  <a:lnTo>
                    <a:pt x="2305190" y="1164653"/>
                  </a:lnTo>
                  <a:lnTo>
                    <a:pt x="2305190" y="1185931"/>
                  </a:lnTo>
                  <a:lnTo>
                    <a:pt x="2308737" y="1164653"/>
                  </a:lnTo>
                  <a:lnTo>
                    <a:pt x="2309446" y="1185931"/>
                  </a:lnTo>
                  <a:lnTo>
                    <a:pt x="2312992" y="1142665"/>
                  </a:lnTo>
                  <a:lnTo>
                    <a:pt x="2312992" y="1164653"/>
                  </a:lnTo>
                  <a:lnTo>
                    <a:pt x="2312992" y="1185931"/>
                  </a:lnTo>
                  <a:lnTo>
                    <a:pt x="2316539" y="1164653"/>
                  </a:lnTo>
                  <a:lnTo>
                    <a:pt x="2317248" y="1185931"/>
                  </a:lnTo>
                  <a:lnTo>
                    <a:pt x="2320794" y="1164653"/>
                  </a:lnTo>
                  <a:lnTo>
                    <a:pt x="2320794" y="1185931"/>
                  </a:lnTo>
                  <a:lnTo>
                    <a:pt x="2324341" y="1164653"/>
                  </a:lnTo>
                  <a:lnTo>
                    <a:pt x="2325050" y="1185931"/>
                  </a:lnTo>
                  <a:lnTo>
                    <a:pt x="2328597" y="1164653"/>
                  </a:lnTo>
                  <a:lnTo>
                    <a:pt x="2328597" y="1185931"/>
                  </a:lnTo>
                  <a:lnTo>
                    <a:pt x="2332143" y="1142665"/>
                  </a:lnTo>
                  <a:lnTo>
                    <a:pt x="2332852" y="1164653"/>
                  </a:lnTo>
                  <a:lnTo>
                    <a:pt x="2332852" y="1185931"/>
                  </a:lnTo>
                  <a:lnTo>
                    <a:pt x="2336399" y="1164653"/>
                  </a:lnTo>
                  <a:lnTo>
                    <a:pt x="2336399" y="1185931"/>
                  </a:lnTo>
                  <a:lnTo>
                    <a:pt x="2340655" y="1164653"/>
                  </a:lnTo>
                  <a:lnTo>
                    <a:pt x="2340655" y="1185931"/>
                  </a:lnTo>
                  <a:lnTo>
                    <a:pt x="2348457" y="1164653"/>
                  </a:lnTo>
                  <a:lnTo>
                    <a:pt x="2349166" y="1185931"/>
                  </a:lnTo>
                  <a:lnTo>
                    <a:pt x="2352003" y="1164653"/>
                  </a:lnTo>
                  <a:lnTo>
                    <a:pt x="2356259" y="1142665"/>
                  </a:lnTo>
                  <a:lnTo>
                    <a:pt x="2356259" y="1164653"/>
                  </a:lnTo>
                  <a:lnTo>
                    <a:pt x="2359805" y="1142665"/>
                  </a:lnTo>
                  <a:lnTo>
                    <a:pt x="2359805" y="1164653"/>
                  </a:lnTo>
                  <a:lnTo>
                    <a:pt x="2364061" y="1142665"/>
                  </a:lnTo>
                  <a:lnTo>
                    <a:pt x="2364770" y="1164653"/>
                  </a:lnTo>
                  <a:lnTo>
                    <a:pt x="2367608" y="1142665"/>
                  </a:lnTo>
                  <a:lnTo>
                    <a:pt x="2368317" y="1164653"/>
                  </a:lnTo>
                  <a:lnTo>
                    <a:pt x="2371863" y="1142665"/>
                  </a:lnTo>
                  <a:lnTo>
                    <a:pt x="2372573" y="1164653"/>
                  </a:lnTo>
                  <a:lnTo>
                    <a:pt x="2376119" y="1142665"/>
                  </a:lnTo>
                  <a:lnTo>
                    <a:pt x="2376119" y="1164653"/>
                  </a:lnTo>
                  <a:lnTo>
                    <a:pt x="2379665" y="1142665"/>
                  </a:lnTo>
                  <a:lnTo>
                    <a:pt x="2380375" y="1164653"/>
                  </a:lnTo>
                  <a:lnTo>
                    <a:pt x="2383921" y="1142665"/>
                  </a:lnTo>
                  <a:lnTo>
                    <a:pt x="2383921" y="1164653"/>
                  </a:lnTo>
                  <a:lnTo>
                    <a:pt x="2387468" y="1142665"/>
                  </a:lnTo>
                  <a:lnTo>
                    <a:pt x="2388177" y="1164653"/>
                  </a:lnTo>
                  <a:lnTo>
                    <a:pt x="2391723" y="1142665"/>
                  </a:lnTo>
                  <a:lnTo>
                    <a:pt x="2391723" y="1164653"/>
                  </a:lnTo>
                  <a:lnTo>
                    <a:pt x="2395270" y="1142665"/>
                  </a:lnTo>
                  <a:lnTo>
                    <a:pt x="2395979" y="1164653"/>
                  </a:lnTo>
                  <a:lnTo>
                    <a:pt x="2399526" y="1142665"/>
                  </a:lnTo>
                  <a:lnTo>
                    <a:pt x="2399526" y="1164653"/>
                  </a:lnTo>
                  <a:lnTo>
                    <a:pt x="2403072" y="1142665"/>
                  </a:lnTo>
                  <a:lnTo>
                    <a:pt x="2403781" y="1164653"/>
                  </a:lnTo>
                  <a:lnTo>
                    <a:pt x="2407328" y="1142665"/>
                  </a:lnTo>
                  <a:lnTo>
                    <a:pt x="2408037" y="1164653"/>
                  </a:lnTo>
                  <a:lnTo>
                    <a:pt x="2411584" y="1121386"/>
                  </a:lnTo>
                  <a:lnTo>
                    <a:pt x="2411584" y="1142665"/>
                  </a:lnTo>
                  <a:lnTo>
                    <a:pt x="2412293" y="1164653"/>
                  </a:lnTo>
                  <a:lnTo>
                    <a:pt x="2415130" y="1142665"/>
                  </a:lnTo>
                  <a:lnTo>
                    <a:pt x="2415839" y="1164653"/>
                  </a:lnTo>
                  <a:lnTo>
                    <a:pt x="2419386" y="1142665"/>
                  </a:lnTo>
                  <a:lnTo>
                    <a:pt x="2419386" y="1164653"/>
                  </a:lnTo>
                  <a:lnTo>
                    <a:pt x="2422932" y="1142665"/>
                  </a:lnTo>
                  <a:lnTo>
                    <a:pt x="2423641" y="1164653"/>
                  </a:lnTo>
                  <a:lnTo>
                    <a:pt x="2427188" y="1142665"/>
                  </a:lnTo>
                  <a:lnTo>
                    <a:pt x="2427897" y="1164653"/>
                  </a:lnTo>
                  <a:lnTo>
                    <a:pt x="2430734" y="1121386"/>
                  </a:lnTo>
                  <a:lnTo>
                    <a:pt x="2431444" y="1142665"/>
                  </a:lnTo>
                  <a:lnTo>
                    <a:pt x="2431444" y="1164653"/>
                  </a:lnTo>
                  <a:lnTo>
                    <a:pt x="2434990" y="1142665"/>
                  </a:lnTo>
                  <a:lnTo>
                    <a:pt x="2434990" y="1164653"/>
                  </a:lnTo>
                  <a:lnTo>
                    <a:pt x="2438537" y="1142665"/>
                  </a:lnTo>
                  <a:lnTo>
                    <a:pt x="2439246" y="1164653"/>
                  </a:lnTo>
                  <a:lnTo>
                    <a:pt x="2447048" y="1142665"/>
                  </a:lnTo>
                  <a:lnTo>
                    <a:pt x="2447757" y="1164653"/>
                  </a:lnTo>
                  <a:lnTo>
                    <a:pt x="2450594" y="1142665"/>
                  </a:lnTo>
                  <a:lnTo>
                    <a:pt x="2454850" y="1121386"/>
                  </a:lnTo>
                  <a:lnTo>
                    <a:pt x="2454850" y="1142665"/>
                  </a:lnTo>
                  <a:lnTo>
                    <a:pt x="2458397" y="1121386"/>
                  </a:lnTo>
                  <a:lnTo>
                    <a:pt x="2458397" y="1142665"/>
                  </a:lnTo>
                  <a:lnTo>
                    <a:pt x="2462652" y="1121386"/>
                  </a:lnTo>
                  <a:lnTo>
                    <a:pt x="2463362" y="1142665"/>
                  </a:lnTo>
                  <a:lnTo>
                    <a:pt x="2466199" y="1121386"/>
                  </a:lnTo>
                  <a:lnTo>
                    <a:pt x="2466908" y="1142665"/>
                  </a:lnTo>
                  <a:lnTo>
                    <a:pt x="2470455" y="1121386"/>
                  </a:lnTo>
                  <a:lnTo>
                    <a:pt x="2471164" y="1142665"/>
                  </a:lnTo>
                  <a:lnTo>
                    <a:pt x="2474001" y="1121386"/>
                  </a:lnTo>
                  <a:lnTo>
                    <a:pt x="2474710" y="1142665"/>
                  </a:lnTo>
                  <a:lnTo>
                    <a:pt x="2478257" y="1121386"/>
                  </a:lnTo>
                  <a:lnTo>
                    <a:pt x="2478257" y="1142665"/>
                  </a:lnTo>
                  <a:lnTo>
                    <a:pt x="2482512" y="1121386"/>
                  </a:lnTo>
                  <a:lnTo>
                    <a:pt x="2482512" y="1142665"/>
                  </a:lnTo>
                  <a:lnTo>
                    <a:pt x="2486059" y="1121386"/>
                  </a:lnTo>
                  <a:lnTo>
                    <a:pt x="2486768" y="1142665"/>
                  </a:lnTo>
                  <a:lnTo>
                    <a:pt x="2490315" y="1121386"/>
                  </a:lnTo>
                  <a:lnTo>
                    <a:pt x="2490315" y="1142665"/>
                  </a:lnTo>
                  <a:lnTo>
                    <a:pt x="2493861" y="1121386"/>
                  </a:lnTo>
                  <a:lnTo>
                    <a:pt x="2493861" y="1142665"/>
                  </a:lnTo>
                  <a:lnTo>
                    <a:pt x="2498117" y="1121386"/>
                  </a:lnTo>
                  <a:lnTo>
                    <a:pt x="2498117" y="1142665"/>
                  </a:lnTo>
                  <a:lnTo>
                    <a:pt x="2501663" y="1121386"/>
                  </a:lnTo>
                  <a:lnTo>
                    <a:pt x="2501663" y="1142665"/>
                  </a:lnTo>
                  <a:lnTo>
                    <a:pt x="2505919" y="1121386"/>
                  </a:lnTo>
                  <a:lnTo>
                    <a:pt x="2506628" y="1142665"/>
                  </a:lnTo>
                  <a:lnTo>
                    <a:pt x="2509465" y="1099398"/>
                  </a:lnTo>
                  <a:lnTo>
                    <a:pt x="2510175" y="1121386"/>
                  </a:lnTo>
                  <a:lnTo>
                    <a:pt x="2510884" y="1142665"/>
                  </a:lnTo>
                  <a:lnTo>
                    <a:pt x="2513721" y="1121386"/>
                  </a:lnTo>
                  <a:lnTo>
                    <a:pt x="2513721" y="1142665"/>
                  </a:lnTo>
                  <a:lnTo>
                    <a:pt x="2517977" y="1121386"/>
                  </a:lnTo>
                  <a:lnTo>
                    <a:pt x="2517977" y="1142665"/>
                  </a:lnTo>
                  <a:lnTo>
                    <a:pt x="2521523" y="1121386"/>
                  </a:lnTo>
                  <a:lnTo>
                    <a:pt x="2522233" y="1142665"/>
                  </a:lnTo>
                  <a:lnTo>
                    <a:pt x="2525779" y="1121386"/>
                  </a:lnTo>
                  <a:lnTo>
                    <a:pt x="2525779" y="1142665"/>
                  </a:lnTo>
                  <a:lnTo>
                    <a:pt x="2529326" y="1099398"/>
                  </a:lnTo>
                  <a:lnTo>
                    <a:pt x="2530035" y="1121386"/>
                  </a:lnTo>
                  <a:lnTo>
                    <a:pt x="2530035" y="1142665"/>
                  </a:lnTo>
                  <a:lnTo>
                    <a:pt x="2533581" y="1121386"/>
                  </a:lnTo>
                  <a:lnTo>
                    <a:pt x="2533581" y="1142665"/>
                  </a:lnTo>
                  <a:lnTo>
                    <a:pt x="2537128" y="1121386"/>
                  </a:lnTo>
                  <a:lnTo>
                    <a:pt x="2537128" y="1142665"/>
                  </a:lnTo>
                  <a:lnTo>
                    <a:pt x="2544930" y="1121386"/>
                  </a:lnTo>
                  <a:lnTo>
                    <a:pt x="2546349" y="1142665"/>
                  </a:lnTo>
                  <a:lnTo>
                    <a:pt x="2549186" y="1121386"/>
                  </a:lnTo>
                  <a:lnTo>
                    <a:pt x="2553441" y="1099398"/>
                  </a:lnTo>
                  <a:lnTo>
                    <a:pt x="2553441" y="1121386"/>
                  </a:lnTo>
                  <a:lnTo>
                    <a:pt x="2556988" y="1099398"/>
                  </a:lnTo>
                  <a:lnTo>
                    <a:pt x="2556988" y="1121386"/>
                  </a:lnTo>
                  <a:lnTo>
                    <a:pt x="2561244" y="1099398"/>
                  </a:lnTo>
                  <a:lnTo>
                    <a:pt x="2561953" y="1121386"/>
                  </a:lnTo>
                  <a:lnTo>
                    <a:pt x="2564790" y="1099398"/>
                  </a:lnTo>
                  <a:lnTo>
                    <a:pt x="2565499" y="1121386"/>
                  </a:lnTo>
                  <a:lnTo>
                    <a:pt x="2569046" y="1099398"/>
                  </a:lnTo>
                  <a:lnTo>
                    <a:pt x="2569046" y="1121386"/>
                  </a:lnTo>
                  <a:lnTo>
                    <a:pt x="2572592" y="1099398"/>
                  </a:lnTo>
                  <a:lnTo>
                    <a:pt x="2573302" y="1121386"/>
                  </a:lnTo>
                  <a:lnTo>
                    <a:pt x="2576848" y="1099398"/>
                  </a:lnTo>
                  <a:lnTo>
                    <a:pt x="2576848" y="1121386"/>
                  </a:lnTo>
                  <a:lnTo>
                    <a:pt x="2580394" y="1099398"/>
                  </a:lnTo>
                  <a:lnTo>
                    <a:pt x="2581104" y="1121386"/>
                  </a:lnTo>
                  <a:lnTo>
                    <a:pt x="2584650" y="1099398"/>
                  </a:lnTo>
                  <a:lnTo>
                    <a:pt x="2585359" y="1121386"/>
                  </a:lnTo>
                  <a:lnTo>
                    <a:pt x="2588906" y="1099398"/>
                  </a:lnTo>
                  <a:lnTo>
                    <a:pt x="2588906" y="1121386"/>
                  </a:lnTo>
                  <a:lnTo>
                    <a:pt x="2592452" y="1099398"/>
                  </a:lnTo>
                  <a:lnTo>
                    <a:pt x="2593162" y="1121386"/>
                  </a:lnTo>
                  <a:lnTo>
                    <a:pt x="2596708" y="1099398"/>
                  </a:lnTo>
                  <a:lnTo>
                    <a:pt x="2596708" y="1121386"/>
                  </a:lnTo>
                  <a:lnTo>
                    <a:pt x="2600255" y="1099398"/>
                  </a:lnTo>
                  <a:lnTo>
                    <a:pt x="2600255" y="1121386"/>
                  </a:lnTo>
                  <a:lnTo>
                    <a:pt x="2604510" y="1099398"/>
                  </a:lnTo>
                  <a:lnTo>
                    <a:pt x="2604510" y="1121386"/>
                  </a:lnTo>
                  <a:lnTo>
                    <a:pt x="2608057" y="1078119"/>
                  </a:lnTo>
                  <a:lnTo>
                    <a:pt x="2608766" y="1099398"/>
                  </a:lnTo>
                  <a:lnTo>
                    <a:pt x="2609475" y="1121386"/>
                  </a:lnTo>
                  <a:lnTo>
                    <a:pt x="2612312" y="1099398"/>
                  </a:lnTo>
                  <a:lnTo>
                    <a:pt x="2613022" y="1121386"/>
                  </a:lnTo>
                  <a:lnTo>
                    <a:pt x="2615859" y="1099398"/>
                  </a:lnTo>
                  <a:lnTo>
                    <a:pt x="2616568" y="1121386"/>
                  </a:lnTo>
                  <a:lnTo>
                    <a:pt x="2620115" y="1099398"/>
                  </a:lnTo>
                  <a:lnTo>
                    <a:pt x="2620115" y="1121386"/>
                  </a:lnTo>
                  <a:lnTo>
                    <a:pt x="2624370" y="1099398"/>
                  </a:lnTo>
                  <a:lnTo>
                    <a:pt x="2624370" y="1121386"/>
                  </a:lnTo>
                  <a:lnTo>
                    <a:pt x="2627917" y="1078119"/>
                  </a:lnTo>
                  <a:lnTo>
                    <a:pt x="2628626" y="1099398"/>
                  </a:lnTo>
                  <a:lnTo>
                    <a:pt x="2628626" y="1121386"/>
                  </a:lnTo>
                  <a:lnTo>
                    <a:pt x="2632173" y="1099398"/>
                  </a:lnTo>
                  <a:lnTo>
                    <a:pt x="2632173" y="1121386"/>
                  </a:lnTo>
                  <a:lnTo>
                    <a:pt x="2635719" y="1099398"/>
                  </a:lnTo>
                  <a:lnTo>
                    <a:pt x="2635719" y="1121386"/>
                  </a:lnTo>
                  <a:lnTo>
                    <a:pt x="2643521" y="1099398"/>
                  </a:lnTo>
                  <a:lnTo>
                    <a:pt x="2644230" y="1121386"/>
                  </a:lnTo>
                  <a:lnTo>
                    <a:pt x="2647777" y="1099398"/>
                  </a:lnTo>
                  <a:lnTo>
                    <a:pt x="2651323" y="1078119"/>
                  </a:lnTo>
                  <a:lnTo>
                    <a:pt x="2651323" y="1099398"/>
                  </a:lnTo>
                  <a:lnTo>
                    <a:pt x="2655579" y="1078119"/>
                  </a:lnTo>
                  <a:lnTo>
                    <a:pt x="2655579" y="1099398"/>
                  </a:lnTo>
                  <a:lnTo>
                    <a:pt x="2659835" y="1078119"/>
                  </a:lnTo>
                  <a:lnTo>
                    <a:pt x="2660544" y="1099398"/>
                  </a:lnTo>
                  <a:lnTo>
                    <a:pt x="2663381" y="1078119"/>
                  </a:lnTo>
                  <a:lnTo>
                    <a:pt x="2664091" y="1099398"/>
                  </a:lnTo>
                  <a:lnTo>
                    <a:pt x="2667637" y="1078119"/>
                  </a:lnTo>
                  <a:lnTo>
                    <a:pt x="2667637" y="1099398"/>
                  </a:lnTo>
                  <a:lnTo>
                    <a:pt x="2671183" y="1078119"/>
                  </a:lnTo>
                  <a:lnTo>
                    <a:pt x="2671183" y="1099398"/>
                  </a:lnTo>
                  <a:lnTo>
                    <a:pt x="2675439" y="1078119"/>
                  </a:lnTo>
                  <a:lnTo>
                    <a:pt x="2676148" y="1099398"/>
                  </a:lnTo>
                  <a:lnTo>
                    <a:pt x="2678986" y="1078119"/>
                  </a:lnTo>
                  <a:lnTo>
                    <a:pt x="2679695" y="1099398"/>
                  </a:lnTo>
                  <a:lnTo>
                    <a:pt x="2683241" y="1078119"/>
                  </a:lnTo>
                  <a:lnTo>
                    <a:pt x="2683241" y="1099398"/>
                  </a:lnTo>
                  <a:lnTo>
                    <a:pt x="2686788" y="1078119"/>
                  </a:lnTo>
                  <a:lnTo>
                    <a:pt x="2686788" y="1099398"/>
                  </a:lnTo>
                  <a:lnTo>
                    <a:pt x="2691044" y="1078119"/>
                  </a:lnTo>
                  <a:lnTo>
                    <a:pt x="2691044" y="1099398"/>
                  </a:lnTo>
                  <a:lnTo>
                    <a:pt x="2695299" y="1078119"/>
                  </a:lnTo>
                  <a:lnTo>
                    <a:pt x="2695299" y="1099398"/>
                  </a:lnTo>
                  <a:lnTo>
                    <a:pt x="2698846" y="1078119"/>
                  </a:lnTo>
                  <a:lnTo>
                    <a:pt x="2698846" y="1099398"/>
                  </a:lnTo>
                  <a:lnTo>
                    <a:pt x="2703101" y="1078119"/>
                  </a:lnTo>
                  <a:lnTo>
                    <a:pt x="2703101" y="1099398"/>
                  </a:lnTo>
                  <a:lnTo>
                    <a:pt x="2706648" y="1056841"/>
                  </a:lnTo>
                  <a:lnTo>
                    <a:pt x="2706648" y="1078119"/>
                  </a:lnTo>
                  <a:lnTo>
                    <a:pt x="2707357" y="1099398"/>
                  </a:lnTo>
                  <a:lnTo>
                    <a:pt x="2710904" y="1078119"/>
                  </a:lnTo>
                  <a:lnTo>
                    <a:pt x="2711613" y="1099398"/>
                  </a:lnTo>
                  <a:lnTo>
                    <a:pt x="2714450" y="1078119"/>
                  </a:lnTo>
                  <a:lnTo>
                    <a:pt x="2715159" y="1099398"/>
                  </a:lnTo>
                  <a:lnTo>
                    <a:pt x="2718706" y="1078119"/>
                  </a:lnTo>
                  <a:lnTo>
                    <a:pt x="2718706" y="1099398"/>
                  </a:lnTo>
                  <a:lnTo>
                    <a:pt x="2722252" y="1078119"/>
                  </a:lnTo>
                  <a:lnTo>
                    <a:pt x="2722962" y="1099398"/>
                  </a:lnTo>
                  <a:lnTo>
                    <a:pt x="2726508" y="1056841"/>
                  </a:lnTo>
                  <a:lnTo>
                    <a:pt x="2727217" y="1078119"/>
                  </a:lnTo>
                  <a:lnTo>
                    <a:pt x="2727217" y="1099398"/>
                  </a:lnTo>
                  <a:lnTo>
                    <a:pt x="2730764" y="1078119"/>
                  </a:lnTo>
                  <a:lnTo>
                    <a:pt x="2730764" y="1099398"/>
                  </a:lnTo>
                  <a:lnTo>
                    <a:pt x="2734310" y="1078119"/>
                  </a:lnTo>
                  <a:lnTo>
                    <a:pt x="2734310" y="1099398"/>
                  </a:lnTo>
                  <a:lnTo>
                    <a:pt x="2742112" y="1078119"/>
                  </a:lnTo>
                  <a:lnTo>
                    <a:pt x="2742822" y="1099398"/>
                  </a:lnTo>
                  <a:lnTo>
                    <a:pt x="2746368" y="1078119"/>
                  </a:lnTo>
                  <a:lnTo>
                    <a:pt x="2749915" y="1056841"/>
                  </a:lnTo>
                  <a:lnTo>
                    <a:pt x="2749915" y="1078119"/>
                  </a:lnTo>
                  <a:lnTo>
                    <a:pt x="2754170" y="1056841"/>
                  </a:lnTo>
                  <a:lnTo>
                    <a:pt x="2754170" y="1078119"/>
                  </a:lnTo>
                  <a:lnTo>
                    <a:pt x="2757717" y="1056841"/>
                  </a:lnTo>
                  <a:lnTo>
                    <a:pt x="2758426" y="1078119"/>
                  </a:lnTo>
                  <a:lnTo>
                    <a:pt x="2761972" y="1056841"/>
                  </a:lnTo>
                  <a:lnTo>
                    <a:pt x="2761972" y="1078119"/>
                  </a:lnTo>
                  <a:lnTo>
                    <a:pt x="2766228" y="1056841"/>
                  </a:lnTo>
                  <a:lnTo>
                    <a:pt x="2766228" y="1078119"/>
                  </a:lnTo>
                  <a:lnTo>
                    <a:pt x="2769775" y="1056841"/>
                  </a:lnTo>
                  <a:lnTo>
                    <a:pt x="2769775" y="1078119"/>
                  </a:lnTo>
                  <a:lnTo>
                    <a:pt x="2774030" y="1056841"/>
                  </a:lnTo>
                  <a:lnTo>
                    <a:pt x="2774030" y="1078119"/>
                  </a:lnTo>
                  <a:lnTo>
                    <a:pt x="2777577" y="1056841"/>
                  </a:lnTo>
                  <a:lnTo>
                    <a:pt x="2778286" y="1078119"/>
                  </a:lnTo>
                  <a:lnTo>
                    <a:pt x="2781833" y="1056841"/>
                  </a:lnTo>
                  <a:lnTo>
                    <a:pt x="2781833" y="1078119"/>
                  </a:lnTo>
                  <a:lnTo>
                    <a:pt x="2785379" y="1056841"/>
                  </a:lnTo>
                  <a:lnTo>
                    <a:pt x="2785379" y="1078119"/>
                  </a:lnTo>
                  <a:lnTo>
                    <a:pt x="2789635" y="1056841"/>
                  </a:lnTo>
                  <a:lnTo>
                    <a:pt x="2789635" y="1078119"/>
                  </a:lnTo>
                  <a:lnTo>
                    <a:pt x="2793181" y="1056841"/>
                  </a:lnTo>
                  <a:lnTo>
                    <a:pt x="2793891" y="1078119"/>
                  </a:lnTo>
                  <a:lnTo>
                    <a:pt x="2797437" y="1056841"/>
                  </a:lnTo>
                  <a:lnTo>
                    <a:pt x="2797437" y="1078119"/>
                  </a:lnTo>
                  <a:lnTo>
                    <a:pt x="2801693" y="1056841"/>
                  </a:lnTo>
                  <a:lnTo>
                    <a:pt x="2801693" y="1078119"/>
                  </a:lnTo>
                  <a:lnTo>
                    <a:pt x="2805239" y="1034853"/>
                  </a:lnTo>
                  <a:lnTo>
                    <a:pt x="2805948" y="1056841"/>
                  </a:lnTo>
                  <a:lnTo>
                    <a:pt x="2805948" y="1078119"/>
                  </a:lnTo>
                  <a:lnTo>
                    <a:pt x="2809495" y="1056841"/>
                  </a:lnTo>
                  <a:lnTo>
                    <a:pt x="2809495" y="1078119"/>
                  </a:lnTo>
                  <a:lnTo>
                    <a:pt x="2813041" y="1056841"/>
                  </a:lnTo>
                  <a:lnTo>
                    <a:pt x="2813041" y="1078119"/>
                  </a:lnTo>
                  <a:lnTo>
                    <a:pt x="2817297" y="1056841"/>
                  </a:lnTo>
                  <a:lnTo>
                    <a:pt x="2818006" y="1078119"/>
                  </a:lnTo>
                  <a:lnTo>
                    <a:pt x="2820844" y="1056841"/>
                  </a:lnTo>
                  <a:lnTo>
                    <a:pt x="2821553" y="1078119"/>
                  </a:lnTo>
                  <a:lnTo>
                    <a:pt x="2825099" y="1034853"/>
                  </a:lnTo>
                  <a:lnTo>
                    <a:pt x="2825809" y="1056841"/>
                  </a:lnTo>
                  <a:lnTo>
                    <a:pt x="2825809" y="1078119"/>
                  </a:lnTo>
                  <a:lnTo>
                    <a:pt x="2828646" y="1056841"/>
                  </a:lnTo>
                  <a:lnTo>
                    <a:pt x="2828646" y="1078119"/>
                  </a:lnTo>
                  <a:lnTo>
                    <a:pt x="2832901" y="1056841"/>
                  </a:lnTo>
                  <a:lnTo>
                    <a:pt x="2832901" y="1078119"/>
                  </a:lnTo>
                  <a:lnTo>
                    <a:pt x="2840704" y="1056841"/>
                  </a:lnTo>
                  <a:lnTo>
                    <a:pt x="2841413" y="1078119"/>
                  </a:lnTo>
                  <a:lnTo>
                    <a:pt x="2844959" y="1056841"/>
                  </a:lnTo>
                  <a:lnTo>
                    <a:pt x="2848506" y="1034853"/>
                  </a:lnTo>
                  <a:lnTo>
                    <a:pt x="2848506" y="1056841"/>
                  </a:lnTo>
                  <a:lnTo>
                    <a:pt x="2852762" y="1034853"/>
                  </a:lnTo>
                  <a:lnTo>
                    <a:pt x="2852762" y="1056841"/>
                  </a:lnTo>
                  <a:lnTo>
                    <a:pt x="2856308" y="1034853"/>
                  </a:lnTo>
                  <a:lnTo>
                    <a:pt x="2857017" y="1056841"/>
                  </a:lnTo>
                  <a:lnTo>
                    <a:pt x="2860564" y="1034853"/>
                  </a:lnTo>
                  <a:lnTo>
                    <a:pt x="2860564" y="1056841"/>
                  </a:lnTo>
                  <a:lnTo>
                    <a:pt x="2864110" y="1034853"/>
                  </a:lnTo>
                  <a:lnTo>
                    <a:pt x="2864819" y="1056841"/>
                  </a:lnTo>
                  <a:lnTo>
                    <a:pt x="2868366" y="1034853"/>
                  </a:lnTo>
                  <a:lnTo>
                    <a:pt x="2869075" y="1056841"/>
                  </a:lnTo>
                  <a:lnTo>
                    <a:pt x="2872622" y="1034853"/>
                  </a:lnTo>
                  <a:lnTo>
                    <a:pt x="2872622" y="1056841"/>
                  </a:lnTo>
                  <a:lnTo>
                    <a:pt x="2876168" y="1034853"/>
                  </a:lnTo>
                  <a:lnTo>
                    <a:pt x="2876168" y="1056841"/>
                  </a:lnTo>
                  <a:lnTo>
                    <a:pt x="2880424" y="1034853"/>
                  </a:lnTo>
                  <a:lnTo>
                    <a:pt x="2880424" y="1056841"/>
                  </a:lnTo>
                  <a:lnTo>
                    <a:pt x="2883970" y="1034853"/>
                  </a:lnTo>
                  <a:lnTo>
                    <a:pt x="2883970" y="1056841"/>
                  </a:lnTo>
                  <a:lnTo>
                    <a:pt x="2888226" y="1034853"/>
                  </a:lnTo>
                  <a:lnTo>
                    <a:pt x="2888226" y="1056841"/>
                  </a:lnTo>
                  <a:lnTo>
                    <a:pt x="2891772" y="1034853"/>
                  </a:lnTo>
                  <a:lnTo>
                    <a:pt x="2892482" y="1056841"/>
                  </a:lnTo>
                  <a:lnTo>
                    <a:pt x="2896028" y="1034853"/>
                  </a:lnTo>
                  <a:lnTo>
                    <a:pt x="2896028" y="1056841"/>
                  </a:lnTo>
                  <a:lnTo>
                    <a:pt x="2899575" y="1034853"/>
                  </a:lnTo>
                  <a:lnTo>
                    <a:pt x="2900284" y="1056841"/>
                  </a:lnTo>
                  <a:lnTo>
                    <a:pt x="2903830" y="1013574"/>
                  </a:lnTo>
                  <a:lnTo>
                    <a:pt x="2903830" y="1034853"/>
                  </a:lnTo>
                  <a:lnTo>
                    <a:pt x="2903830" y="1056841"/>
                  </a:lnTo>
                  <a:lnTo>
                    <a:pt x="2908086" y="1034853"/>
                  </a:lnTo>
                  <a:lnTo>
                    <a:pt x="2908086" y="1056841"/>
                  </a:lnTo>
                  <a:lnTo>
                    <a:pt x="2911633" y="1034853"/>
                  </a:lnTo>
                  <a:lnTo>
                    <a:pt x="2911633" y="1056841"/>
                  </a:lnTo>
                  <a:lnTo>
                    <a:pt x="2915888" y="1034853"/>
                  </a:lnTo>
                  <a:lnTo>
                    <a:pt x="2915888" y="1056841"/>
                  </a:lnTo>
                  <a:lnTo>
                    <a:pt x="2919435" y="1034853"/>
                  </a:lnTo>
                  <a:lnTo>
                    <a:pt x="2919435" y="1056841"/>
                  </a:lnTo>
                  <a:lnTo>
                    <a:pt x="2923690" y="1013574"/>
                  </a:lnTo>
                  <a:lnTo>
                    <a:pt x="2924400" y="1034853"/>
                  </a:lnTo>
                  <a:lnTo>
                    <a:pt x="2924400" y="1056841"/>
                  </a:lnTo>
                  <a:lnTo>
                    <a:pt x="2927237" y="1034853"/>
                  </a:lnTo>
                  <a:lnTo>
                    <a:pt x="2927237" y="1056841"/>
                  </a:lnTo>
                  <a:lnTo>
                    <a:pt x="2931493" y="1034853"/>
                  </a:lnTo>
                  <a:lnTo>
                    <a:pt x="2931493" y="1056841"/>
                  </a:lnTo>
                  <a:lnTo>
                    <a:pt x="2939295" y="1034853"/>
                  </a:lnTo>
                  <a:lnTo>
                    <a:pt x="2940713" y="1056841"/>
                  </a:lnTo>
                  <a:lnTo>
                    <a:pt x="2942841" y="1034853"/>
                  </a:lnTo>
                  <a:lnTo>
                    <a:pt x="2947097" y="1013574"/>
                  </a:lnTo>
                  <a:lnTo>
                    <a:pt x="2947097" y="1034853"/>
                  </a:lnTo>
                  <a:lnTo>
                    <a:pt x="2951353" y="1013574"/>
                  </a:lnTo>
                  <a:lnTo>
                    <a:pt x="2951353" y="1034853"/>
                  </a:lnTo>
                  <a:lnTo>
                    <a:pt x="2954899" y="1013574"/>
                  </a:lnTo>
                  <a:lnTo>
                    <a:pt x="2955609" y="1034853"/>
                  </a:lnTo>
                  <a:lnTo>
                    <a:pt x="2959155" y="1013574"/>
                  </a:lnTo>
                  <a:lnTo>
                    <a:pt x="2959155" y="1034853"/>
                  </a:lnTo>
                  <a:lnTo>
                    <a:pt x="2962701" y="1013574"/>
                  </a:lnTo>
                  <a:lnTo>
                    <a:pt x="2963411" y="1034853"/>
                  </a:lnTo>
                  <a:lnTo>
                    <a:pt x="2966957" y="1013574"/>
                  </a:lnTo>
                  <a:lnTo>
                    <a:pt x="2966957" y="1034853"/>
                  </a:lnTo>
                  <a:lnTo>
                    <a:pt x="2970504" y="1013574"/>
                  </a:lnTo>
                  <a:lnTo>
                    <a:pt x="2971213" y="1034853"/>
                  </a:lnTo>
                  <a:lnTo>
                    <a:pt x="2974759" y="1013574"/>
                  </a:lnTo>
                  <a:lnTo>
                    <a:pt x="2975469" y="1034853"/>
                  </a:lnTo>
                  <a:lnTo>
                    <a:pt x="2978306" y="1013574"/>
                  </a:lnTo>
                  <a:lnTo>
                    <a:pt x="2979015" y="1034853"/>
                  </a:lnTo>
                  <a:lnTo>
                    <a:pt x="2982562" y="1013574"/>
                  </a:lnTo>
                  <a:lnTo>
                    <a:pt x="2982562" y="1034853"/>
                  </a:lnTo>
                  <a:lnTo>
                    <a:pt x="2986817" y="1013574"/>
                  </a:lnTo>
                  <a:lnTo>
                    <a:pt x="2986817" y="1034853"/>
                  </a:lnTo>
                  <a:lnTo>
                    <a:pt x="2990364" y="1013574"/>
                  </a:lnTo>
                  <a:lnTo>
                    <a:pt x="2990364" y="1034853"/>
                  </a:lnTo>
                  <a:lnTo>
                    <a:pt x="2994619" y="1013574"/>
                  </a:lnTo>
                  <a:lnTo>
                    <a:pt x="2994619" y="1034853"/>
                  </a:lnTo>
                  <a:lnTo>
                    <a:pt x="2998166" y="1013574"/>
                  </a:lnTo>
                  <a:lnTo>
                    <a:pt x="2998166" y="1034853"/>
                  </a:lnTo>
                  <a:lnTo>
                    <a:pt x="3002422" y="991586"/>
                  </a:lnTo>
                  <a:lnTo>
                    <a:pt x="3003131" y="1013574"/>
                  </a:lnTo>
                  <a:lnTo>
                    <a:pt x="3003131" y="1034853"/>
                  </a:lnTo>
                  <a:lnTo>
                    <a:pt x="3005968" y="1013574"/>
                  </a:lnTo>
                  <a:lnTo>
                    <a:pt x="3006677" y="1034853"/>
                  </a:lnTo>
                  <a:lnTo>
                    <a:pt x="3010224" y="1013574"/>
                  </a:lnTo>
                  <a:lnTo>
                    <a:pt x="3010224" y="1034853"/>
                  </a:lnTo>
                  <a:lnTo>
                    <a:pt x="3013770" y="1013574"/>
                  </a:lnTo>
                  <a:lnTo>
                    <a:pt x="3014480" y="1034853"/>
                  </a:lnTo>
                  <a:lnTo>
                    <a:pt x="3018026" y="1013574"/>
                  </a:lnTo>
                  <a:lnTo>
                    <a:pt x="3018026" y="1034853"/>
                  </a:lnTo>
                  <a:lnTo>
                    <a:pt x="3022282" y="991586"/>
                  </a:lnTo>
                  <a:lnTo>
                    <a:pt x="3022282" y="1013574"/>
                  </a:lnTo>
                  <a:lnTo>
                    <a:pt x="3022282" y="1034853"/>
                  </a:lnTo>
                  <a:lnTo>
                    <a:pt x="3025828" y="1013574"/>
                  </a:lnTo>
                  <a:lnTo>
                    <a:pt x="3025828" y="1034853"/>
                  </a:lnTo>
                  <a:lnTo>
                    <a:pt x="3030084" y="1013574"/>
                  </a:lnTo>
                  <a:lnTo>
                    <a:pt x="3030084" y="1034853"/>
                  </a:lnTo>
                  <a:lnTo>
                    <a:pt x="3037886" y="1013574"/>
                  </a:lnTo>
                  <a:lnTo>
                    <a:pt x="3038595" y="1034853"/>
                  </a:lnTo>
                  <a:lnTo>
                    <a:pt x="3041433" y="1013574"/>
                  </a:lnTo>
                  <a:lnTo>
                    <a:pt x="3045688" y="991586"/>
                  </a:lnTo>
                  <a:lnTo>
                    <a:pt x="3045688" y="1013574"/>
                  </a:lnTo>
                  <a:lnTo>
                    <a:pt x="3049235" y="991586"/>
                  </a:lnTo>
                  <a:lnTo>
                    <a:pt x="3049944" y="1013574"/>
                  </a:lnTo>
                  <a:lnTo>
                    <a:pt x="3053490" y="991586"/>
                  </a:lnTo>
                  <a:lnTo>
                    <a:pt x="3054200" y="1013574"/>
                  </a:lnTo>
                  <a:lnTo>
                    <a:pt x="3057746" y="991586"/>
                  </a:lnTo>
                  <a:lnTo>
                    <a:pt x="3057746" y="1013574"/>
                  </a:lnTo>
                  <a:lnTo>
                    <a:pt x="3061293" y="991586"/>
                  </a:lnTo>
                  <a:lnTo>
                    <a:pt x="3061293" y="1013574"/>
                  </a:lnTo>
                  <a:lnTo>
                    <a:pt x="3065548" y="991586"/>
                  </a:lnTo>
                  <a:lnTo>
                    <a:pt x="3065548" y="1013574"/>
                  </a:lnTo>
                  <a:lnTo>
                    <a:pt x="3069095" y="991586"/>
                  </a:lnTo>
                  <a:lnTo>
                    <a:pt x="3069804" y="1013574"/>
                  </a:lnTo>
                  <a:lnTo>
                    <a:pt x="3073351" y="991586"/>
                  </a:lnTo>
                  <a:lnTo>
                    <a:pt x="3074060" y="1013574"/>
                  </a:lnTo>
                  <a:lnTo>
                    <a:pt x="3076897" y="991586"/>
                  </a:lnTo>
                  <a:lnTo>
                    <a:pt x="3077606" y="1013574"/>
                  </a:lnTo>
                  <a:lnTo>
                    <a:pt x="3081153" y="991586"/>
                  </a:lnTo>
                  <a:lnTo>
                    <a:pt x="3081153" y="1013574"/>
                  </a:lnTo>
                  <a:lnTo>
                    <a:pt x="3084699" y="991586"/>
                  </a:lnTo>
                  <a:lnTo>
                    <a:pt x="3085408" y="1013574"/>
                  </a:lnTo>
                  <a:lnTo>
                    <a:pt x="3088955" y="991586"/>
                  </a:lnTo>
                  <a:lnTo>
                    <a:pt x="3088955" y="1013574"/>
                  </a:lnTo>
                  <a:lnTo>
                    <a:pt x="3093211" y="991586"/>
                  </a:lnTo>
                  <a:lnTo>
                    <a:pt x="3093211" y="1013574"/>
                  </a:lnTo>
                  <a:lnTo>
                    <a:pt x="3096757" y="991586"/>
                  </a:lnTo>
                  <a:lnTo>
                    <a:pt x="3097466" y="1013574"/>
                  </a:lnTo>
                  <a:lnTo>
                    <a:pt x="3101013" y="970307"/>
                  </a:lnTo>
                  <a:lnTo>
                    <a:pt x="3101013" y="991586"/>
                  </a:lnTo>
                  <a:lnTo>
                    <a:pt x="3101013" y="1013574"/>
                  </a:lnTo>
                  <a:lnTo>
                    <a:pt x="3104559" y="991586"/>
                  </a:lnTo>
                  <a:lnTo>
                    <a:pt x="3105269" y="1013574"/>
                  </a:lnTo>
                  <a:lnTo>
                    <a:pt x="3108815" y="991586"/>
                  </a:lnTo>
                  <a:lnTo>
                    <a:pt x="3108815" y="1013574"/>
                  </a:lnTo>
                  <a:lnTo>
                    <a:pt x="3112361" y="991586"/>
                  </a:lnTo>
                  <a:lnTo>
                    <a:pt x="3113071" y="1013574"/>
                  </a:lnTo>
                  <a:lnTo>
                    <a:pt x="3116617" y="991586"/>
                  </a:lnTo>
                  <a:lnTo>
                    <a:pt x="3117326" y="1013574"/>
                  </a:lnTo>
                  <a:lnTo>
                    <a:pt x="3120164" y="970307"/>
                  </a:lnTo>
                  <a:lnTo>
                    <a:pt x="3120873" y="991586"/>
                  </a:lnTo>
                  <a:lnTo>
                    <a:pt x="3120873" y="1013574"/>
                  </a:lnTo>
                  <a:lnTo>
                    <a:pt x="3124419" y="991586"/>
                  </a:lnTo>
                  <a:lnTo>
                    <a:pt x="3124419" y="1013574"/>
                  </a:lnTo>
                  <a:lnTo>
                    <a:pt x="3128675" y="991586"/>
                  </a:lnTo>
                  <a:lnTo>
                    <a:pt x="3128675" y="1013574"/>
                  </a:lnTo>
                  <a:lnTo>
                    <a:pt x="3136477" y="991586"/>
                  </a:lnTo>
                  <a:lnTo>
                    <a:pt x="3136477" y="1013574"/>
                  </a:lnTo>
                  <a:lnTo>
                    <a:pt x="3140024" y="991586"/>
                  </a:lnTo>
                  <a:lnTo>
                    <a:pt x="3144279" y="970307"/>
                  </a:lnTo>
                  <a:lnTo>
                    <a:pt x="3144279" y="991586"/>
                  </a:lnTo>
                  <a:lnTo>
                    <a:pt x="3147826" y="970307"/>
                  </a:lnTo>
                  <a:lnTo>
                    <a:pt x="3147826" y="991586"/>
                  </a:lnTo>
                  <a:lnTo>
                    <a:pt x="3152082" y="970307"/>
                  </a:lnTo>
                  <a:lnTo>
                    <a:pt x="3152791" y="991586"/>
                  </a:lnTo>
                  <a:lnTo>
                    <a:pt x="3155628" y="970307"/>
                  </a:lnTo>
                  <a:lnTo>
                    <a:pt x="3156337" y="991586"/>
                  </a:lnTo>
                  <a:lnTo>
                    <a:pt x="3159884" y="970307"/>
                  </a:lnTo>
                  <a:lnTo>
                    <a:pt x="3159884" y="991586"/>
                  </a:lnTo>
                  <a:lnTo>
                    <a:pt x="3164140" y="970307"/>
                  </a:lnTo>
                  <a:lnTo>
                    <a:pt x="3164140" y="991586"/>
                  </a:lnTo>
                  <a:lnTo>
                    <a:pt x="3167686" y="970307"/>
                  </a:lnTo>
                  <a:lnTo>
                    <a:pt x="3167686" y="991586"/>
                  </a:lnTo>
                  <a:lnTo>
                    <a:pt x="3171942" y="970307"/>
                  </a:lnTo>
                  <a:lnTo>
                    <a:pt x="3171942" y="991586"/>
                  </a:lnTo>
                  <a:lnTo>
                    <a:pt x="3175488" y="970307"/>
                  </a:lnTo>
                  <a:lnTo>
                    <a:pt x="3176198" y="991586"/>
                  </a:lnTo>
                  <a:lnTo>
                    <a:pt x="3179744" y="970307"/>
                  </a:lnTo>
                  <a:lnTo>
                    <a:pt x="3179744" y="991586"/>
                  </a:lnTo>
                  <a:lnTo>
                    <a:pt x="3183290" y="970307"/>
                  </a:lnTo>
                  <a:lnTo>
                    <a:pt x="3184000" y="991586"/>
                  </a:lnTo>
                  <a:lnTo>
                    <a:pt x="3187546" y="970307"/>
                  </a:lnTo>
                  <a:lnTo>
                    <a:pt x="3187546" y="991586"/>
                  </a:lnTo>
                  <a:lnTo>
                    <a:pt x="3191093" y="970307"/>
                  </a:lnTo>
                  <a:lnTo>
                    <a:pt x="3191802" y="991586"/>
                  </a:lnTo>
                  <a:lnTo>
                    <a:pt x="3195348" y="970307"/>
                  </a:lnTo>
                  <a:lnTo>
                    <a:pt x="3195348" y="991586"/>
                  </a:lnTo>
                  <a:lnTo>
                    <a:pt x="3199604" y="949029"/>
                  </a:lnTo>
                  <a:lnTo>
                    <a:pt x="3199604" y="970307"/>
                  </a:lnTo>
                  <a:lnTo>
                    <a:pt x="3199604" y="991586"/>
                  </a:lnTo>
                  <a:lnTo>
                    <a:pt x="3203151" y="970307"/>
                  </a:lnTo>
                  <a:lnTo>
                    <a:pt x="3203860" y="991586"/>
                  </a:lnTo>
                  <a:lnTo>
                    <a:pt x="3207406" y="970307"/>
                  </a:lnTo>
                  <a:lnTo>
                    <a:pt x="3207406" y="991586"/>
                  </a:lnTo>
                  <a:lnTo>
                    <a:pt x="3210953" y="970307"/>
                  </a:lnTo>
                  <a:lnTo>
                    <a:pt x="3211662" y="991586"/>
                  </a:lnTo>
                  <a:lnTo>
                    <a:pt x="3215208" y="970307"/>
                  </a:lnTo>
                  <a:lnTo>
                    <a:pt x="3215208" y="991586"/>
                  </a:lnTo>
                  <a:lnTo>
                    <a:pt x="3218755" y="949029"/>
                  </a:lnTo>
                  <a:lnTo>
                    <a:pt x="3219464" y="970307"/>
                  </a:lnTo>
                  <a:lnTo>
                    <a:pt x="3219464" y="991586"/>
                  </a:lnTo>
                  <a:lnTo>
                    <a:pt x="3223011" y="970307"/>
                  </a:lnTo>
                  <a:lnTo>
                    <a:pt x="3223011" y="991586"/>
                  </a:lnTo>
                  <a:lnTo>
                    <a:pt x="3226557" y="970307"/>
                  </a:lnTo>
                  <a:lnTo>
                    <a:pt x="3227266" y="991586"/>
                  </a:lnTo>
                  <a:lnTo>
                    <a:pt x="3235069" y="970307"/>
                  </a:lnTo>
                  <a:lnTo>
                    <a:pt x="3235778" y="991586"/>
                  </a:lnTo>
                  <a:lnTo>
                    <a:pt x="3238615" y="970307"/>
                  </a:lnTo>
                  <a:lnTo>
                    <a:pt x="3242871" y="949029"/>
                  </a:lnTo>
                  <a:lnTo>
                    <a:pt x="3242871" y="970307"/>
                  </a:lnTo>
                  <a:lnTo>
                    <a:pt x="3246417" y="949029"/>
                  </a:lnTo>
                  <a:lnTo>
                    <a:pt x="3246417" y="970307"/>
                  </a:lnTo>
                  <a:lnTo>
                    <a:pt x="3250673" y="949029"/>
                  </a:lnTo>
                  <a:lnTo>
                    <a:pt x="3251382" y="970307"/>
                  </a:lnTo>
                  <a:lnTo>
                    <a:pt x="3254219" y="949029"/>
                  </a:lnTo>
                  <a:lnTo>
                    <a:pt x="3254929" y="970307"/>
                  </a:lnTo>
                  <a:lnTo>
                    <a:pt x="3258475" y="949029"/>
                  </a:lnTo>
                  <a:lnTo>
                    <a:pt x="3258475" y="970307"/>
                  </a:lnTo>
                  <a:lnTo>
                    <a:pt x="3262022" y="949029"/>
                  </a:lnTo>
                  <a:lnTo>
                    <a:pt x="3262731" y="970307"/>
                  </a:lnTo>
                  <a:lnTo>
                    <a:pt x="3266277" y="949029"/>
                  </a:lnTo>
                  <a:lnTo>
                    <a:pt x="3266987" y="970307"/>
                  </a:lnTo>
                  <a:lnTo>
                    <a:pt x="3270533" y="949029"/>
                  </a:lnTo>
                  <a:lnTo>
                    <a:pt x="3270533" y="970307"/>
                  </a:lnTo>
                  <a:lnTo>
                    <a:pt x="3274079" y="949029"/>
                  </a:lnTo>
                  <a:lnTo>
                    <a:pt x="3274079" y="970307"/>
                  </a:lnTo>
                  <a:lnTo>
                    <a:pt x="3278335" y="949029"/>
                  </a:lnTo>
                  <a:lnTo>
                    <a:pt x="3278335" y="970307"/>
                  </a:lnTo>
                  <a:lnTo>
                    <a:pt x="3281882" y="949029"/>
                  </a:lnTo>
                  <a:lnTo>
                    <a:pt x="3282591" y="970307"/>
                  </a:lnTo>
                  <a:lnTo>
                    <a:pt x="3286137" y="949029"/>
                  </a:lnTo>
                  <a:lnTo>
                    <a:pt x="3286137" y="970307"/>
                  </a:lnTo>
                  <a:lnTo>
                    <a:pt x="3289684" y="949029"/>
                  </a:lnTo>
                  <a:lnTo>
                    <a:pt x="3289684" y="970307"/>
                  </a:lnTo>
                  <a:lnTo>
                    <a:pt x="3293940" y="949029"/>
                  </a:lnTo>
                  <a:lnTo>
                    <a:pt x="3294649" y="970307"/>
                  </a:lnTo>
                  <a:lnTo>
                    <a:pt x="3297486" y="927041"/>
                  </a:lnTo>
                  <a:lnTo>
                    <a:pt x="3298195" y="949029"/>
                  </a:lnTo>
                  <a:lnTo>
                    <a:pt x="3298195" y="970307"/>
                  </a:lnTo>
                  <a:lnTo>
                    <a:pt x="3301742" y="949029"/>
                  </a:lnTo>
                  <a:lnTo>
                    <a:pt x="3302451" y="970307"/>
                  </a:lnTo>
                  <a:lnTo>
                    <a:pt x="3305997" y="949029"/>
                  </a:lnTo>
                  <a:lnTo>
                    <a:pt x="3305997" y="970307"/>
                  </a:lnTo>
                  <a:lnTo>
                    <a:pt x="3309544" y="949029"/>
                  </a:lnTo>
                  <a:lnTo>
                    <a:pt x="3310253" y="970307"/>
                  </a:lnTo>
                  <a:lnTo>
                    <a:pt x="3313800" y="949029"/>
                  </a:lnTo>
                  <a:lnTo>
                    <a:pt x="3313800" y="970307"/>
                  </a:lnTo>
                  <a:lnTo>
                    <a:pt x="3317346" y="927041"/>
                  </a:lnTo>
                  <a:lnTo>
                    <a:pt x="3318055" y="949029"/>
                  </a:lnTo>
                  <a:lnTo>
                    <a:pt x="3318055" y="970307"/>
                  </a:lnTo>
                  <a:lnTo>
                    <a:pt x="3321602" y="949029"/>
                  </a:lnTo>
                  <a:lnTo>
                    <a:pt x="3321602" y="970307"/>
                  </a:lnTo>
                  <a:lnTo>
                    <a:pt x="3325148" y="949029"/>
                  </a:lnTo>
                  <a:lnTo>
                    <a:pt x="3325148" y="970307"/>
                  </a:lnTo>
                  <a:lnTo>
                    <a:pt x="3332950" y="949029"/>
                  </a:lnTo>
                  <a:lnTo>
                    <a:pt x="3334369" y="970307"/>
                  </a:lnTo>
                  <a:lnTo>
                    <a:pt x="3337206" y="949029"/>
                  </a:lnTo>
                  <a:lnTo>
                    <a:pt x="3341462" y="927041"/>
                  </a:lnTo>
                  <a:lnTo>
                    <a:pt x="3341462" y="949029"/>
                  </a:lnTo>
                  <a:lnTo>
                    <a:pt x="3345008" y="927041"/>
                  </a:lnTo>
                  <a:lnTo>
                    <a:pt x="3345008" y="949029"/>
                  </a:lnTo>
                  <a:lnTo>
                    <a:pt x="3349264" y="927041"/>
                  </a:lnTo>
                  <a:lnTo>
                    <a:pt x="3349973" y="949029"/>
                  </a:lnTo>
                  <a:lnTo>
                    <a:pt x="3352811" y="927041"/>
                  </a:lnTo>
                  <a:lnTo>
                    <a:pt x="3353520" y="949029"/>
                  </a:lnTo>
                  <a:lnTo>
                    <a:pt x="3357066" y="927041"/>
                  </a:lnTo>
                  <a:lnTo>
                    <a:pt x="3357776" y="949029"/>
                  </a:lnTo>
                  <a:lnTo>
                    <a:pt x="3360613" y="927041"/>
                  </a:lnTo>
                  <a:lnTo>
                    <a:pt x="3361322" y="949029"/>
                  </a:lnTo>
                  <a:lnTo>
                    <a:pt x="3364869" y="927041"/>
                  </a:lnTo>
                  <a:lnTo>
                    <a:pt x="3364869" y="949029"/>
                  </a:lnTo>
                  <a:lnTo>
                    <a:pt x="3368415" y="927041"/>
                  </a:lnTo>
                  <a:lnTo>
                    <a:pt x="3369124" y="949029"/>
                  </a:lnTo>
                  <a:lnTo>
                    <a:pt x="3372671" y="927041"/>
                  </a:lnTo>
                  <a:lnTo>
                    <a:pt x="3372671" y="949029"/>
                  </a:lnTo>
                  <a:lnTo>
                    <a:pt x="3376926" y="927041"/>
                  </a:lnTo>
                  <a:lnTo>
                    <a:pt x="3376926" y="949029"/>
                  </a:lnTo>
                  <a:lnTo>
                    <a:pt x="3380473" y="927041"/>
                  </a:lnTo>
                  <a:lnTo>
                    <a:pt x="3381182" y="949029"/>
                  </a:lnTo>
                  <a:lnTo>
                    <a:pt x="3384729" y="927041"/>
                  </a:lnTo>
                  <a:lnTo>
                    <a:pt x="3384729" y="949029"/>
                  </a:lnTo>
                  <a:lnTo>
                    <a:pt x="3388275" y="927041"/>
                  </a:lnTo>
                  <a:lnTo>
                    <a:pt x="3388275" y="949029"/>
                  </a:lnTo>
                  <a:lnTo>
                    <a:pt x="3392531" y="927041"/>
                  </a:lnTo>
                  <a:lnTo>
                    <a:pt x="3392531" y="949029"/>
                  </a:lnTo>
                  <a:lnTo>
                    <a:pt x="3396077" y="905762"/>
                  </a:lnTo>
                  <a:lnTo>
                    <a:pt x="3396787" y="927041"/>
                  </a:lnTo>
                  <a:lnTo>
                    <a:pt x="3396787" y="949029"/>
                  </a:lnTo>
                  <a:lnTo>
                    <a:pt x="3400333" y="927041"/>
                  </a:lnTo>
                  <a:lnTo>
                    <a:pt x="3400333" y="949029"/>
                  </a:lnTo>
                  <a:lnTo>
                    <a:pt x="3403879" y="927041"/>
                  </a:lnTo>
                  <a:lnTo>
                    <a:pt x="3404589" y="949029"/>
                  </a:lnTo>
                  <a:lnTo>
                    <a:pt x="3408135" y="927041"/>
                  </a:lnTo>
                  <a:lnTo>
                    <a:pt x="3408135" y="949029"/>
                  </a:lnTo>
                  <a:lnTo>
                    <a:pt x="3412391" y="927041"/>
                  </a:lnTo>
                  <a:lnTo>
                    <a:pt x="3412391" y="949029"/>
                  </a:lnTo>
                  <a:lnTo>
                    <a:pt x="3415937" y="905762"/>
                  </a:lnTo>
                  <a:lnTo>
                    <a:pt x="3416647" y="927041"/>
                  </a:lnTo>
                  <a:lnTo>
                    <a:pt x="3416647" y="949029"/>
                  </a:lnTo>
                  <a:lnTo>
                    <a:pt x="3420193" y="927041"/>
                  </a:lnTo>
                  <a:lnTo>
                    <a:pt x="3420193" y="949029"/>
                  </a:lnTo>
                  <a:lnTo>
                    <a:pt x="3423740" y="927041"/>
                  </a:lnTo>
                  <a:lnTo>
                    <a:pt x="3423740" y="949029"/>
                  </a:lnTo>
                  <a:lnTo>
                    <a:pt x="3431542" y="927041"/>
                  </a:lnTo>
                  <a:lnTo>
                    <a:pt x="3432960" y="949029"/>
                  </a:lnTo>
                  <a:lnTo>
                    <a:pt x="3435797" y="927041"/>
                  </a:lnTo>
                  <a:lnTo>
                    <a:pt x="3439344" y="905762"/>
                  </a:lnTo>
                  <a:lnTo>
                    <a:pt x="3439344" y="927041"/>
                  </a:lnTo>
                  <a:lnTo>
                    <a:pt x="3443600" y="905762"/>
                  </a:lnTo>
                  <a:lnTo>
                    <a:pt x="3443600" y="927041"/>
                  </a:lnTo>
                  <a:lnTo>
                    <a:pt x="3447855" y="905762"/>
                  </a:lnTo>
                  <a:lnTo>
                    <a:pt x="3447855" y="927041"/>
                  </a:lnTo>
                  <a:lnTo>
                    <a:pt x="3451402" y="905762"/>
                  </a:lnTo>
                  <a:lnTo>
                    <a:pt x="3452111" y="927041"/>
                  </a:lnTo>
                  <a:lnTo>
                    <a:pt x="3455658" y="905762"/>
                  </a:lnTo>
                  <a:lnTo>
                    <a:pt x="3455658" y="927041"/>
                  </a:lnTo>
                  <a:lnTo>
                    <a:pt x="3459204" y="905762"/>
                  </a:lnTo>
                  <a:lnTo>
                    <a:pt x="3459913" y="927041"/>
                  </a:lnTo>
                  <a:lnTo>
                    <a:pt x="3463460" y="905762"/>
                  </a:lnTo>
                  <a:lnTo>
                    <a:pt x="3464169" y="927041"/>
                  </a:lnTo>
                  <a:lnTo>
                    <a:pt x="3467006" y="905762"/>
                  </a:lnTo>
                  <a:lnTo>
                    <a:pt x="3467715" y="927041"/>
                  </a:lnTo>
                  <a:lnTo>
                    <a:pt x="3471262" y="905762"/>
                  </a:lnTo>
                  <a:lnTo>
                    <a:pt x="3471971" y="927041"/>
                  </a:lnTo>
                  <a:lnTo>
                    <a:pt x="3474808" y="905762"/>
                  </a:lnTo>
                  <a:lnTo>
                    <a:pt x="3475518" y="927041"/>
                  </a:lnTo>
                  <a:lnTo>
                    <a:pt x="3479064" y="905762"/>
                  </a:lnTo>
                  <a:lnTo>
                    <a:pt x="3479064" y="927041"/>
                  </a:lnTo>
                  <a:lnTo>
                    <a:pt x="3483320" y="905762"/>
                  </a:lnTo>
                  <a:lnTo>
                    <a:pt x="3483320" y="927041"/>
                  </a:lnTo>
                  <a:lnTo>
                    <a:pt x="3486866" y="905762"/>
                  </a:lnTo>
                  <a:lnTo>
                    <a:pt x="3486866" y="927041"/>
                  </a:lnTo>
                  <a:lnTo>
                    <a:pt x="3491122" y="905762"/>
                  </a:lnTo>
                  <a:lnTo>
                    <a:pt x="3491122" y="927041"/>
                  </a:lnTo>
                  <a:lnTo>
                    <a:pt x="3494668" y="883774"/>
                  </a:lnTo>
                  <a:lnTo>
                    <a:pt x="3495378" y="905762"/>
                  </a:lnTo>
                  <a:lnTo>
                    <a:pt x="3495378" y="927041"/>
                  </a:lnTo>
                  <a:lnTo>
                    <a:pt x="3498924" y="905762"/>
                  </a:lnTo>
                  <a:lnTo>
                    <a:pt x="3499633" y="927041"/>
                  </a:lnTo>
                  <a:lnTo>
                    <a:pt x="3502471" y="905762"/>
                  </a:lnTo>
                  <a:lnTo>
                    <a:pt x="3503180" y="927041"/>
                  </a:lnTo>
                  <a:lnTo>
                    <a:pt x="3506726" y="905762"/>
                  </a:lnTo>
                  <a:lnTo>
                    <a:pt x="3507436" y="927041"/>
                  </a:lnTo>
                  <a:lnTo>
                    <a:pt x="3510273" y="905762"/>
                  </a:lnTo>
                  <a:lnTo>
                    <a:pt x="3510982" y="927041"/>
                  </a:lnTo>
                  <a:lnTo>
                    <a:pt x="3514529" y="883774"/>
                  </a:lnTo>
                  <a:lnTo>
                    <a:pt x="3515238" y="905762"/>
                  </a:lnTo>
                  <a:lnTo>
                    <a:pt x="3515238" y="927041"/>
                  </a:lnTo>
                  <a:lnTo>
                    <a:pt x="3518784" y="905762"/>
                  </a:lnTo>
                  <a:lnTo>
                    <a:pt x="3518784" y="927041"/>
                  </a:lnTo>
                  <a:lnTo>
                    <a:pt x="3522331" y="905762"/>
                  </a:lnTo>
                  <a:lnTo>
                    <a:pt x="3522331" y="927041"/>
                  </a:lnTo>
                  <a:lnTo>
                    <a:pt x="3530133" y="905762"/>
                  </a:lnTo>
                  <a:lnTo>
                    <a:pt x="3530842" y="927041"/>
                  </a:lnTo>
                  <a:lnTo>
                    <a:pt x="3534389" y="905762"/>
                  </a:lnTo>
                  <a:lnTo>
                    <a:pt x="3537935" y="883774"/>
                  </a:lnTo>
                  <a:lnTo>
                    <a:pt x="3537935" y="905762"/>
                  </a:lnTo>
                  <a:lnTo>
                    <a:pt x="3542191" y="883774"/>
                  </a:lnTo>
                  <a:lnTo>
                    <a:pt x="3542191" y="905762"/>
                  </a:lnTo>
                  <a:lnTo>
                    <a:pt x="3545737" y="883774"/>
                  </a:lnTo>
                  <a:lnTo>
                    <a:pt x="3546447" y="905762"/>
                  </a:lnTo>
                  <a:lnTo>
                    <a:pt x="3549993" y="883774"/>
                  </a:lnTo>
                  <a:lnTo>
                    <a:pt x="3550702" y="905762"/>
                  </a:lnTo>
                  <a:lnTo>
                    <a:pt x="3554249" y="883774"/>
                  </a:lnTo>
                  <a:lnTo>
                    <a:pt x="3554249" y="905762"/>
                  </a:lnTo>
                  <a:lnTo>
                    <a:pt x="3557795" y="883774"/>
                  </a:lnTo>
                  <a:lnTo>
                    <a:pt x="3558505" y="905762"/>
                  </a:lnTo>
                  <a:lnTo>
                    <a:pt x="3562051" y="883774"/>
                  </a:lnTo>
                  <a:lnTo>
                    <a:pt x="3562051" y="905762"/>
                  </a:lnTo>
                  <a:lnTo>
                    <a:pt x="3565597" y="883774"/>
                  </a:lnTo>
                  <a:lnTo>
                    <a:pt x="3566307" y="905762"/>
                  </a:lnTo>
                  <a:lnTo>
                    <a:pt x="3569853" y="883774"/>
                  </a:lnTo>
                  <a:lnTo>
                    <a:pt x="3569853" y="905762"/>
                  </a:lnTo>
                  <a:lnTo>
                    <a:pt x="3573400" y="883774"/>
                  </a:lnTo>
                  <a:lnTo>
                    <a:pt x="3573400" y="905762"/>
                  </a:lnTo>
                  <a:lnTo>
                    <a:pt x="3577655" y="883774"/>
                  </a:lnTo>
                  <a:lnTo>
                    <a:pt x="3578365" y="905762"/>
                  </a:lnTo>
                  <a:lnTo>
                    <a:pt x="3581202" y="883774"/>
                  </a:lnTo>
                  <a:lnTo>
                    <a:pt x="3581911" y="905762"/>
                  </a:lnTo>
                  <a:lnTo>
                    <a:pt x="3585458" y="883774"/>
                  </a:lnTo>
                  <a:lnTo>
                    <a:pt x="3585458" y="905762"/>
                  </a:lnTo>
                  <a:lnTo>
                    <a:pt x="3589713" y="883774"/>
                  </a:lnTo>
                  <a:lnTo>
                    <a:pt x="3589713" y="905762"/>
                  </a:lnTo>
                  <a:lnTo>
                    <a:pt x="3593260" y="862495"/>
                  </a:lnTo>
                  <a:lnTo>
                    <a:pt x="3593260" y="883774"/>
                  </a:lnTo>
                  <a:lnTo>
                    <a:pt x="3593260" y="905762"/>
                  </a:lnTo>
                  <a:lnTo>
                    <a:pt x="3597515" y="883774"/>
                  </a:lnTo>
                  <a:lnTo>
                    <a:pt x="3597515" y="905762"/>
                  </a:lnTo>
                  <a:lnTo>
                    <a:pt x="3601062" y="883774"/>
                  </a:lnTo>
                  <a:lnTo>
                    <a:pt x="3601771" y="905762"/>
                  </a:lnTo>
                  <a:lnTo>
                    <a:pt x="3605318" y="883774"/>
                  </a:lnTo>
                  <a:lnTo>
                    <a:pt x="3606027" y="905762"/>
                  </a:lnTo>
                  <a:lnTo>
                    <a:pt x="3608864" y="883774"/>
                  </a:lnTo>
                  <a:lnTo>
                    <a:pt x="3609573" y="905762"/>
                  </a:lnTo>
                  <a:lnTo>
                    <a:pt x="3613120" y="862495"/>
                  </a:lnTo>
                  <a:lnTo>
                    <a:pt x="3613120" y="883774"/>
                  </a:lnTo>
                  <a:lnTo>
                    <a:pt x="3613120" y="905762"/>
                  </a:lnTo>
                  <a:lnTo>
                    <a:pt x="3616666" y="883774"/>
                  </a:lnTo>
                  <a:lnTo>
                    <a:pt x="3616666" y="905762"/>
                  </a:lnTo>
                  <a:lnTo>
                    <a:pt x="3620922" y="883774"/>
                  </a:lnTo>
                  <a:lnTo>
                    <a:pt x="3620922" y="905762"/>
                  </a:lnTo>
                  <a:lnTo>
                    <a:pt x="3628724" y="883774"/>
                  </a:lnTo>
                  <a:lnTo>
                    <a:pt x="3630143" y="905762"/>
                  </a:lnTo>
                  <a:lnTo>
                    <a:pt x="3632980" y="883774"/>
                  </a:lnTo>
                  <a:lnTo>
                    <a:pt x="3636526" y="862495"/>
                  </a:lnTo>
                  <a:lnTo>
                    <a:pt x="3636526" y="883774"/>
                  </a:lnTo>
                  <a:lnTo>
                    <a:pt x="3640782" y="862495"/>
                  </a:lnTo>
                  <a:lnTo>
                    <a:pt x="3640782" y="883774"/>
                  </a:lnTo>
                  <a:lnTo>
                    <a:pt x="3644329" y="862495"/>
                  </a:lnTo>
                  <a:lnTo>
                    <a:pt x="3645038" y="883774"/>
                  </a:lnTo>
                  <a:lnTo>
                    <a:pt x="3648584" y="862495"/>
                  </a:lnTo>
                  <a:lnTo>
                    <a:pt x="3649294" y="883774"/>
                  </a:lnTo>
                  <a:lnTo>
                    <a:pt x="3652131" y="862495"/>
                  </a:lnTo>
                  <a:lnTo>
                    <a:pt x="3652840" y="883774"/>
                  </a:lnTo>
                  <a:lnTo>
                    <a:pt x="3656386" y="862495"/>
                  </a:lnTo>
                  <a:lnTo>
                    <a:pt x="3657096" y="883774"/>
                  </a:lnTo>
                  <a:lnTo>
                    <a:pt x="3660642" y="862495"/>
                  </a:lnTo>
                  <a:lnTo>
                    <a:pt x="3660642" y="883774"/>
                  </a:lnTo>
                  <a:lnTo>
                    <a:pt x="3664189" y="862495"/>
                  </a:lnTo>
                  <a:lnTo>
                    <a:pt x="3664898" y="883774"/>
                  </a:lnTo>
                  <a:lnTo>
                    <a:pt x="3668444" y="862495"/>
                  </a:lnTo>
                  <a:lnTo>
                    <a:pt x="3668444" y="883774"/>
                  </a:lnTo>
                  <a:lnTo>
                    <a:pt x="3671991" y="862495"/>
                  </a:lnTo>
                  <a:lnTo>
                    <a:pt x="3671991" y="883774"/>
                  </a:lnTo>
                  <a:lnTo>
                    <a:pt x="3676247" y="862495"/>
                  </a:lnTo>
                  <a:lnTo>
                    <a:pt x="3676247" y="883774"/>
                  </a:lnTo>
                  <a:lnTo>
                    <a:pt x="3679793" y="862495"/>
                  </a:lnTo>
                  <a:lnTo>
                    <a:pt x="3679793" y="883774"/>
                  </a:lnTo>
                  <a:lnTo>
                    <a:pt x="3684049" y="862495"/>
                  </a:lnTo>
                  <a:lnTo>
                    <a:pt x="3684049" y="883774"/>
                  </a:lnTo>
                  <a:lnTo>
                    <a:pt x="3687595" y="862495"/>
                  </a:lnTo>
                  <a:lnTo>
                    <a:pt x="3688304" y="883774"/>
                  </a:lnTo>
                  <a:lnTo>
                    <a:pt x="3691851" y="841217"/>
                  </a:lnTo>
                  <a:lnTo>
                    <a:pt x="3691851" y="862495"/>
                  </a:lnTo>
                  <a:lnTo>
                    <a:pt x="3691851" y="883774"/>
                  </a:lnTo>
                  <a:lnTo>
                    <a:pt x="3695397" y="862495"/>
                  </a:lnTo>
                  <a:lnTo>
                    <a:pt x="3696107" y="883774"/>
                  </a:lnTo>
                  <a:lnTo>
                    <a:pt x="3699653" y="862495"/>
                  </a:lnTo>
                  <a:lnTo>
                    <a:pt x="3699653" y="883774"/>
                  </a:lnTo>
                  <a:lnTo>
                    <a:pt x="3703909" y="862495"/>
                  </a:lnTo>
                  <a:lnTo>
                    <a:pt x="3703909" y="883774"/>
                  </a:lnTo>
                  <a:lnTo>
                    <a:pt x="3707455" y="862495"/>
                  </a:lnTo>
                  <a:lnTo>
                    <a:pt x="3707455" y="883774"/>
                  </a:lnTo>
                  <a:lnTo>
                    <a:pt x="3711711" y="841217"/>
                  </a:lnTo>
                  <a:lnTo>
                    <a:pt x="3712420" y="862495"/>
                  </a:lnTo>
                  <a:lnTo>
                    <a:pt x="3712420" y="883774"/>
                  </a:lnTo>
                  <a:lnTo>
                    <a:pt x="3715257" y="862495"/>
                  </a:lnTo>
                  <a:lnTo>
                    <a:pt x="3715257" y="883774"/>
                  </a:lnTo>
                  <a:lnTo>
                    <a:pt x="3719513" y="862495"/>
                  </a:lnTo>
                  <a:lnTo>
                    <a:pt x="3719513" y="883774"/>
                  </a:lnTo>
                  <a:lnTo>
                    <a:pt x="3727315" y="862495"/>
                  </a:lnTo>
                  <a:lnTo>
                    <a:pt x="3728025" y="883774"/>
                  </a:lnTo>
                  <a:lnTo>
                    <a:pt x="3730862" y="862495"/>
                  </a:lnTo>
                  <a:lnTo>
                    <a:pt x="3735118" y="841217"/>
                  </a:lnTo>
                  <a:lnTo>
                    <a:pt x="3735118" y="862495"/>
                  </a:lnTo>
                  <a:lnTo>
                    <a:pt x="3739373" y="841217"/>
                  </a:lnTo>
                  <a:lnTo>
                    <a:pt x="3739373" y="862495"/>
                  </a:lnTo>
                  <a:lnTo>
                    <a:pt x="3742920" y="841217"/>
                  </a:lnTo>
                  <a:lnTo>
                    <a:pt x="3743629" y="862495"/>
                  </a:lnTo>
                  <a:lnTo>
                    <a:pt x="3747175" y="841217"/>
                  </a:lnTo>
                  <a:lnTo>
                    <a:pt x="3747175" y="862495"/>
                  </a:lnTo>
                  <a:lnTo>
                    <a:pt x="3750722" y="841217"/>
                  </a:lnTo>
                  <a:lnTo>
                    <a:pt x="3751431" y="862495"/>
                  </a:lnTo>
                  <a:lnTo>
                    <a:pt x="3754978" y="841217"/>
                  </a:lnTo>
                  <a:lnTo>
                    <a:pt x="3755687" y="862495"/>
                  </a:lnTo>
                  <a:lnTo>
                    <a:pt x="3758524" y="841217"/>
                  </a:lnTo>
                  <a:lnTo>
                    <a:pt x="3759233" y="862495"/>
                  </a:lnTo>
                  <a:lnTo>
                    <a:pt x="3762780" y="841217"/>
                  </a:lnTo>
                  <a:lnTo>
                    <a:pt x="3762780" y="862495"/>
                  </a:lnTo>
                  <a:lnTo>
                    <a:pt x="3766326" y="841217"/>
                  </a:lnTo>
                  <a:lnTo>
                    <a:pt x="3767036" y="862495"/>
                  </a:lnTo>
                  <a:lnTo>
                    <a:pt x="3770582" y="841217"/>
                  </a:lnTo>
                  <a:lnTo>
                    <a:pt x="3770582" y="862495"/>
                  </a:lnTo>
                  <a:lnTo>
                    <a:pt x="3774838" y="841217"/>
                  </a:lnTo>
                  <a:lnTo>
                    <a:pt x="3774838" y="862495"/>
                  </a:lnTo>
                  <a:lnTo>
                    <a:pt x="3778384" y="841217"/>
                  </a:lnTo>
                  <a:lnTo>
                    <a:pt x="3778384" y="862495"/>
                  </a:lnTo>
                  <a:lnTo>
                    <a:pt x="3782640" y="841217"/>
                  </a:lnTo>
                  <a:lnTo>
                    <a:pt x="3782640" y="862495"/>
                  </a:lnTo>
                  <a:lnTo>
                    <a:pt x="3786186" y="841217"/>
                  </a:lnTo>
                  <a:lnTo>
                    <a:pt x="3786896" y="862495"/>
                  </a:lnTo>
                  <a:lnTo>
                    <a:pt x="3790442" y="819229"/>
                  </a:lnTo>
                  <a:lnTo>
                    <a:pt x="3790442" y="841217"/>
                  </a:lnTo>
                  <a:lnTo>
                    <a:pt x="3790442" y="862495"/>
                  </a:lnTo>
                  <a:lnTo>
                    <a:pt x="3793989" y="841217"/>
                  </a:lnTo>
                  <a:lnTo>
                    <a:pt x="3794698" y="862495"/>
                  </a:lnTo>
                  <a:lnTo>
                    <a:pt x="3798244" y="841217"/>
                  </a:lnTo>
                  <a:lnTo>
                    <a:pt x="3798244" y="862495"/>
                  </a:lnTo>
                  <a:lnTo>
                    <a:pt x="3801791" y="841217"/>
                  </a:lnTo>
                  <a:lnTo>
                    <a:pt x="3802500" y="862495"/>
                  </a:lnTo>
                  <a:lnTo>
                    <a:pt x="3806047" y="841217"/>
                  </a:lnTo>
                  <a:lnTo>
                    <a:pt x="3806047" y="862495"/>
                  </a:lnTo>
                  <a:lnTo>
                    <a:pt x="3810302" y="819229"/>
                  </a:lnTo>
                  <a:lnTo>
                    <a:pt x="3810302" y="841217"/>
                  </a:lnTo>
                  <a:lnTo>
                    <a:pt x="3810302" y="862495"/>
                  </a:lnTo>
                  <a:lnTo>
                    <a:pt x="3813849" y="841217"/>
                  </a:lnTo>
                  <a:lnTo>
                    <a:pt x="3813849" y="862495"/>
                  </a:lnTo>
                  <a:lnTo>
                    <a:pt x="3818104" y="841217"/>
                  </a:lnTo>
                  <a:lnTo>
                    <a:pt x="3818104" y="862495"/>
                  </a:lnTo>
                  <a:lnTo>
                    <a:pt x="3825907" y="841217"/>
                  </a:lnTo>
                  <a:lnTo>
                    <a:pt x="3826616" y="862495"/>
                  </a:lnTo>
                  <a:lnTo>
                    <a:pt x="3829453" y="841217"/>
                  </a:lnTo>
                  <a:lnTo>
                    <a:pt x="3833709" y="819229"/>
                  </a:lnTo>
                  <a:lnTo>
                    <a:pt x="3833709" y="841217"/>
                  </a:lnTo>
                  <a:lnTo>
                    <a:pt x="3837255" y="819229"/>
                  </a:lnTo>
                  <a:lnTo>
                    <a:pt x="3837965" y="841217"/>
                  </a:lnTo>
                  <a:lnTo>
                    <a:pt x="3841511" y="819229"/>
                  </a:lnTo>
                  <a:lnTo>
                    <a:pt x="3842220" y="841217"/>
                  </a:lnTo>
                  <a:lnTo>
                    <a:pt x="3845767" y="819229"/>
                  </a:lnTo>
                  <a:lnTo>
                    <a:pt x="3845767" y="841217"/>
                  </a:lnTo>
                  <a:lnTo>
                    <a:pt x="3849313" y="819229"/>
                  </a:lnTo>
                  <a:lnTo>
                    <a:pt x="3850022" y="841217"/>
                  </a:lnTo>
                  <a:lnTo>
                    <a:pt x="3853569" y="819229"/>
                  </a:lnTo>
                  <a:lnTo>
                    <a:pt x="3853569" y="841217"/>
                  </a:lnTo>
                  <a:lnTo>
                    <a:pt x="3857115" y="819229"/>
                  </a:lnTo>
                  <a:lnTo>
                    <a:pt x="3857825" y="841217"/>
                  </a:lnTo>
                  <a:lnTo>
                    <a:pt x="3861371" y="819229"/>
                  </a:lnTo>
                  <a:lnTo>
                    <a:pt x="3861371" y="841217"/>
                  </a:lnTo>
                  <a:lnTo>
                    <a:pt x="3864918" y="819229"/>
                  </a:lnTo>
                  <a:lnTo>
                    <a:pt x="3865627" y="841217"/>
                  </a:lnTo>
                  <a:lnTo>
                    <a:pt x="3869173" y="819229"/>
                  </a:lnTo>
                  <a:lnTo>
                    <a:pt x="3869173" y="841217"/>
                  </a:lnTo>
                  <a:lnTo>
                    <a:pt x="3872720" y="819229"/>
                  </a:lnTo>
                  <a:lnTo>
                    <a:pt x="3873429" y="841217"/>
                  </a:lnTo>
                  <a:lnTo>
                    <a:pt x="3876975" y="819229"/>
                  </a:lnTo>
                  <a:lnTo>
                    <a:pt x="3876975" y="841217"/>
                  </a:lnTo>
                  <a:lnTo>
                    <a:pt x="3881231" y="819229"/>
                  </a:lnTo>
                  <a:lnTo>
                    <a:pt x="3881231" y="841217"/>
                  </a:lnTo>
                  <a:lnTo>
                    <a:pt x="3884778" y="819229"/>
                  </a:lnTo>
                  <a:lnTo>
                    <a:pt x="3885487" y="841217"/>
                  </a:lnTo>
                  <a:lnTo>
                    <a:pt x="3889033" y="797950"/>
                  </a:lnTo>
                  <a:lnTo>
                    <a:pt x="3889033" y="819229"/>
                  </a:lnTo>
                  <a:lnTo>
                    <a:pt x="3889743" y="841217"/>
                  </a:lnTo>
                  <a:lnTo>
                    <a:pt x="3892580" y="819229"/>
                  </a:lnTo>
                  <a:lnTo>
                    <a:pt x="3893289" y="841217"/>
                  </a:lnTo>
                  <a:lnTo>
                    <a:pt x="3896836" y="819229"/>
                  </a:lnTo>
                  <a:lnTo>
                    <a:pt x="3896836" y="841217"/>
                  </a:lnTo>
                  <a:lnTo>
                    <a:pt x="3900382" y="819229"/>
                  </a:lnTo>
                  <a:lnTo>
                    <a:pt x="3901091" y="841217"/>
                  </a:lnTo>
                  <a:lnTo>
                    <a:pt x="3904638" y="819229"/>
                  </a:lnTo>
                  <a:lnTo>
                    <a:pt x="3905347" y="841217"/>
                  </a:lnTo>
                  <a:lnTo>
                    <a:pt x="3908184" y="797950"/>
                  </a:lnTo>
                  <a:lnTo>
                    <a:pt x="3908893" y="819229"/>
                  </a:lnTo>
                  <a:lnTo>
                    <a:pt x="3908893" y="841217"/>
                  </a:lnTo>
                  <a:lnTo>
                    <a:pt x="3912440" y="819229"/>
                  </a:lnTo>
                  <a:lnTo>
                    <a:pt x="3912440" y="841217"/>
                  </a:lnTo>
                  <a:lnTo>
                    <a:pt x="3916696" y="819229"/>
                  </a:lnTo>
                  <a:lnTo>
                    <a:pt x="3916696" y="841217"/>
                  </a:lnTo>
                  <a:lnTo>
                    <a:pt x="3924498" y="819229"/>
                  </a:lnTo>
                  <a:lnTo>
                    <a:pt x="3924498" y="841217"/>
                  </a:lnTo>
                  <a:lnTo>
                    <a:pt x="3928044" y="819229"/>
                  </a:lnTo>
                  <a:lnTo>
                    <a:pt x="3932300" y="797950"/>
                  </a:lnTo>
                  <a:lnTo>
                    <a:pt x="3932300" y="819229"/>
                  </a:lnTo>
                  <a:lnTo>
                    <a:pt x="3935846" y="797950"/>
                  </a:lnTo>
                  <a:lnTo>
                    <a:pt x="3935846" y="819229"/>
                  </a:lnTo>
                  <a:lnTo>
                    <a:pt x="3940102" y="797950"/>
                  </a:lnTo>
                  <a:lnTo>
                    <a:pt x="3940812" y="819229"/>
                  </a:lnTo>
                  <a:lnTo>
                    <a:pt x="3943649" y="797950"/>
                  </a:lnTo>
                  <a:lnTo>
                    <a:pt x="3944358" y="819229"/>
                  </a:lnTo>
                  <a:lnTo>
                    <a:pt x="3947904" y="797950"/>
                  </a:lnTo>
                  <a:lnTo>
                    <a:pt x="3947904" y="819229"/>
                  </a:lnTo>
                  <a:lnTo>
                    <a:pt x="3952160" y="797950"/>
                  </a:lnTo>
                  <a:lnTo>
                    <a:pt x="3952160" y="819229"/>
                  </a:lnTo>
                  <a:lnTo>
                    <a:pt x="3955707" y="797950"/>
                  </a:lnTo>
                  <a:lnTo>
                    <a:pt x="3956416" y="819229"/>
                  </a:lnTo>
                  <a:lnTo>
                    <a:pt x="3959962" y="797950"/>
                  </a:lnTo>
                  <a:lnTo>
                    <a:pt x="3959962" y="819229"/>
                  </a:lnTo>
                  <a:lnTo>
                    <a:pt x="3963509" y="797950"/>
                  </a:lnTo>
                  <a:lnTo>
                    <a:pt x="3964218" y="819229"/>
                  </a:lnTo>
                  <a:lnTo>
                    <a:pt x="3967765" y="797950"/>
                  </a:lnTo>
                  <a:lnTo>
                    <a:pt x="3967765" y="819229"/>
                  </a:lnTo>
                  <a:lnTo>
                    <a:pt x="3971311" y="797950"/>
                  </a:lnTo>
                  <a:lnTo>
                    <a:pt x="3972020" y="819229"/>
                  </a:lnTo>
                  <a:lnTo>
                    <a:pt x="3975567" y="797950"/>
                  </a:lnTo>
                  <a:lnTo>
                    <a:pt x="3976276" y="819229"/>
                  </a:lnTo>
                  <a:lnTo>
                    <a:pt x="3979113" y="797950"/>
                  </a:lnTo>
                  <a:lnTo>
                    <a:pt x="3979822" y="819229"/>
                  </a:lnTo>
                  <a:lnTo>
                    <a:pt x="3983369" y="797950"/>
                  </a:lnTo>
                  <a:lnTo>
                    <a:pt x="3984078" y="819229"/>
                  </a:lnTo>
                  <a:lnTo>
                    <a:pt x="3987625" y="775962"/>
                  </a:lnTo>
                  <a:lnTo>
                    <a:pt x="3987625" y="797950"/>
                  </a:lnTo>
                  <a:lnTo>
                    <a:pt x="3987625" y="819229"/>
                  </a:lnTo>
                  <a:lnTo>
                    <a:pt x="3991171" y="797950"/>
                  </a:lnTo>
                  <a:lnTo>
                    <a:pt x="3991171" y="819229"/>
                  </a:lnTo>
                  <a:lnTo>
                    <a:pt x="3995427" y="797950"/>
                  </a:lnTo>
                  <a:lnTo>
                    <a:pt x="3995427" y="819229"/>
                  </a:lnTo>
                  <a:lnTo>
                    <a:pt x="3998973" y="797950"/>
                  </a:lnTo>
                  <a:lnTo>
                    <a:pt x="3999683" y="819229"/>
                  </a:lnTo>
                  <a:lnTo>
                    <a:pt x="4003229" y="797950"/>
                  </a:lnTo>
                  <a:lnTo>
                    <a:pt x="4003229" y="819229"/>
                  </a:lnTo>
                  <a:lnTo>
                    <a:pt x="4006775" y="775962"/>
                  </a:lnTo>
                  <a:lnTo>
                    <a:pt x="4007485" y="797950"/>
                  </a:lnTo>
                  <a:lnTo>
                    <a:pt x="4007485" y="819229"/>
                  </a:lnTo>
                  <a:lnTo>
                    <a:pt x="4011031" y="797950"/>
                  </a:lnTo>
                  <a:lnTo>
                    <a:pt x="4011031" y="819229"/>
                  </a:lnTo>
                  <a:lnTo>
                    <a:pt x="4014578" y="797950"/>
                  </a:lnTo>
                  <a:lnTo>
                    <a:pt x="4015287" y="819229"/>
                  </a:lnTo>
                  <a:lnTo>
                    <a:pt x="4023089" y="797950"/>
                  </a:lnTo>
                  <a:lnTo>
                    <a:pt x="4023089" y="819229"/>
                  </a:lnTo>
                  <a:lnTo>
                    <a:pt x="4026636" y="797950"/>
                  </a:lnTo>
                  <a:lnTo>
                    <a:pt x="4030891" y="775962"/>
                  </a:lnTo>
                  <a:lnTo>
                    <a:pt x="4030891" y="797950"/>
                  </a:lnTo>
                  <a:lnTo>
                    <a:pt x="4034438" y="775962"/>
                  </a:lnTo>
                  <a:lnTo>
                    <a:pt x="4034438" y="797950"/>
                  </a:lnTo>
                  <a:lnTo>
                    <a:pt x="4038693" y="775962"/>
                  </a:lnTo>
                  <a:lnTo>
                    <a:pt x="4038693" y="797950"/>
                  </a:lnTo>
                  <a:lnTo>
                    <a:pt x="4042240" y="775962"/>
                  </a:lnTo>
                  <a:lnTo>
                    <a:pt x="4042240" y="797950"/>
                  </a:lnTo>
                  <a:lnTo>
                    <a:pt x="4046496" y="775962"/>
                  </a:lnTo>
                  <a:lnTo>
                    <a:pt x="4046496" y="797950"/>
                  </a:lnTo>
                  <a:lnTo>
                    <a:pt x="4050042" y="775962"/>
                  </a:lnTo>
                  <a:lnTo>
                    <a:pt x="4050751" y="797950"/>
                  </a:lnTo>
                  <a:lnTo>
                    <a:pt x="4054298" y="775962"/>
                  </a:lnTo>
                  <a:lnTo>
                    <a:pt x="4055007" y="797950"/>
                  </a:lnTo>
                  <a:lnTo>
                    <a:pt x="4058554" y="775962"/>
                  </a:lnTo>
                  <a:lnTo>
                    <a:pt x="4058554" y="797950"/>
                  </a:lnTo>
                  <a:lnTo>
                    <a:pt x="4062100" y="775962"/>
                  </a:lnTo>
                  <a:lnTo>
                    <a:pt x="4062100" y="797950"/>
                  </a:lnTo>
                  <a:lnTo>
                    <a:pt x="4066356" y="775962"/>
                  </a:lnTo>
                  <a:lnTo>
                    <a:pt x="4066356" y="797950"/>
                  </a:lnTo>
                  <a:lnTo>
                    <a:pt x="4069902" y="775962"/>
                  </a:lnTo>
                  <a:lnTo>
                    <a:pt x="4070611" y="797950"/>
                  </a:lnTo>
                  <a:lnTo>
                    <a:pt x="4074158" y="775962"/>
                  </a:lnTo>
                  <a:lnTo>
                    <a:pt x="4074158" y="797950"/>
                  </a:lnTo>
                  <a:lnTo>
                    <a:pt x="4077704" y="775962"/>
                  </a:lnTo>
                  <a:lnTo>
                    <a:pt x="4077704" y="797950"/>
                  </a:lnTo>
                  <a:lnTo>
                    <a:pt x="4081960" y="775962"/>
                  </a:lnTo>
                  <a:lnTo>
                    <a:pt x="4082669" y="797950"/>
                  </a:lnTo>
                  <a:lnTo>
                    <a:pt x="4085507" y="754683"/>
                  </a:lnTo>
                  <a:lnTo>
                    <a:pt x="4086216" y="775962"/>
                  </a:lnTo>
                  <a:lnTo>
                    <a:pt x="4086925" y="797950"/>
                  </a:lnTo>
                  <a:lnTo>
                    <a:pt x="4089762" y="775962"/>
                  </a:lnTo>
                  <a:lnTo>
                    <a:pt x="4089762" y="797950"/>
                  </a:lnTo>
                  <a:lnTo>
                    <a:pt x="4094018" y="775962"/>
                  </a:lnTo>
                  <a:lnTo>
                    <a:pt x="4094018" y="797950"/>
                  </a:lnTo>
                  <a:lnTo>
                    <a:pt x="4097564" y="775962"/>
                  </a:lnTo>
                  <a:lnTo>
                    <a:pt x="4098274" y="797950"/>
                  </a:lnTo>
                  <a:lnTo>
                    <a:pt x="4101820" y="775962"/>
                  </a:lnTo>
                  <a:lnTo>
                    <a:pt x="4101820" y="797950"/>
                  </a:lnTo>
                  <a:lnTo>
                    <a:pt x="4105367" y="754683"/>
                  </a:lnTo>
                  <a:lnTo>
                    <a:pt x="4106076" y="775962"/>
                  </a:lnTo>
                  <a:lnTo>
                    <a:pt x="4106076" y="797950"/>
                  </a:lnTo>
                  <a:lnTo>
                    <a:pt x="4109622" y="775962"/>
                  </a:lnTo>
                  <a:lnTo>
                    <a:pt x="4109622" y="797950"/>
                  </a:lnTo>
                  <a:lnTo>
                    <a:pt x="4113169" y="775962"/>
                  </a:lnTo>
                  <a:lnTo>
                    <a:pt x="4113169" y="797950"/>
                  </a:lnTo>
                  <a:lnTo>
                    <a:pt x="4120971" y="775962"/>
                  </a:lnTo>
                  <a:lnTo>
                    <a:pt x="4121680" y="797950"/>
                  </a:lnTo>
                  <a:lnTo>
                    <a:pt x="4125227" y="775962"/>
                  </a:lnTo>
                  <a:lnTo>
                    <a:pt x="4129482" y="754683"/>
                  </a:lnTo>
                  <a:lnTo>
                    <a:pt x="4129482" y="775962"/>
                  </a:lnTo>
                  <a:lnTo>
                    <a:pt x="4133029" y="754683"/>
                  </a:lnTo>
                  <a:lnTo>
                    <a:pt x="4133029" y="775962"/>
                  </a:lnTo>
                  <a:lnTo>
                    <a:pt x="4137285" y="754683"/>
                  </a:lnTo>
                  <a:lnTo>
                    <a:pt x="4137285" y="775962"/>
                  </a:lnTo>
                  <a:lnTo>
                    <a:pt x="4140831" y="754683"/>
                  </a:lnTo>
                  <a:lnTo>
                    <a:pt x="4141540" y="775962"/>
                  </a:lnTo>
                  <a:lnTo>
                    <a:pt x="4145087" y="754683"/>
                  </a:lnTo>
                  <a:lnTo>
                    <a:pt x="4145087" y="775962"/>
                  </a:lnTo>
                  <a:lnTo>
                    <a:pt x="4148633" y="754683"/>
                  </a:lnTo>
                  <a:lnTo>
                    <a:pt x="4149343" y="775962"/>
                  </a:lnTo>
                  <a:lnTo>
                    <a:pt x="4152889" y="754683"/>
                  </a:lnTo>
                  <a:lnTo>
                    <a:pt x="4153598" y="775962"/>
                  </a:lnTo>
                  <a:lnTo>
                    <a:pt x="4156435" y="754683"/>
                  </a:lnTo>
                  <a:lnTo>
                    <a:pt x="4157145" y="775962"/>
                  </a:lnTo>
                  <a:lnTo>
                    <a:pt x="4160691" y="754683"/>
                  </a:lnTo>
                  <a:lnTo>
                    <a:pt x="4161401" y="775962"/>
                  </a:lnTo>
                  <a:lnTo>
                    <a:pt x="4164947" y="754683"/>
                  </a:lnTo>
                  <a:lnTo>
                    <a:pt x="4164947" y="775962"/>
                  </a:lnTo>
                  <a:lnTo>
                    <a:pt x="4168493" y="754683"/>
                  </a:lnTo>
                  <a:lnTo>
                    <a:pt x="4168493" y="775962"/>
                  </a:lnTo>
                  <a:lnTo>
                    <a:pt x="4172749" y="754683"/>
                  </a:lnTo>
                  <a:lnTo>
                    <a:pt x="4172749" y="775962"/>
                  </a:lnTo>
                  <a:lnTo>
                    <a:pt x="4176296" y="754683"/>
                  </a:lnTo>
                  <a:lnTo>
                    <a:pt x="4176296" y="775962"/>
                  </a:lnTo>
                  <a:lnTo>
                    <a:pt x="4180551" y="754683"/>
                  </a:lnTo>
                  <a:lnTo>
                    <a:pt x="4181261" y="775962"/>
                  </a:lnTo>
                  <a:lnTo>
                    <a:pt x="4184098" y="733405"/>
                  </a:lnTo>
                  <a:lnTo>
                    <a:pt x="4184098" y="754683"/>
                  </a:lnTo>
                  <a:lnTo>
                    <a:pt x="4184807" y="775962"/>
                  </a:lnTo>
                  <a:lnTo>
                    <a:pt x="4188354" y="754683"/>
                  </a:lnTo>
                  <a:lnTo>
                    <a:pt x="4189063" y="775962"/>
                  </a:lnTo>
                  <a:lnTo>
                    <a:pt x="4191900" y="754683"/>
                  </a:lnTo>
                  <a:lnTo>
                    <a:pt x="4192609" y="775962"/>
                  </a:lnTo>
                  <a:lnTo>
                    <a:pt x="4196156" y="754683"/>
                  </a:lnTo>
                  <a:lnTo>
                    <a:pt x="4196865" y="775962"/>
                  </a:lnTo>
                  <a:lnTo>
                    <a:pt x="4200411" y="754683"/>
                  </a:lnTo>
                  <a:lnTo>
                    <a:pt x="4200411" y="775962"/>
                  </a:lnTo>
                  <a:lnTo>
                    <a:pt x="4203958" y="733405"/>
                  </a:lnTo>
                  <a:lnTo>
                    <a:pt x="4204667" y="754683"/>
                  </a:lnTo>
                  <a:lnTo>
                    <a:pt x="4204667" y="775962"/>
                  </a:lnTo>
                  <a:lnTo>
                    <a:pt x="4208214" y="754683"/>
                  </a:lnTo>
                  <a:lnTo>
                    <a:pt x="4208214" y="775962"/>
                  </a:lnTo>
                  <a:lnTo>
                    <a:pt x="4211760" y="754683"/>
                  </a:lnTo>
                  <a:lnTo>
                    <a:pt x="4211760" y="775962"/>
                  </a:lnTo>
                  <a:lnTo>
                    <a:pt x="4219562" y="754683"/>
                  </a:lnTo>
                  <a:lnTo>
                    <a:pt x="4220272" y="775962"/>
                  </a:lnTo>
                  <a:lnTo>
                    <a:pt x="4223818" y="754683"/>
                  </a:lnTo>
                  <a:lnTo>
                    <a:pt x="4227364" y="733405"/>
                  </a:lnTo>
                  <a:lnTo>
                    <a:pt x="4227364" y="754683"/>
                  </a:lnTo>
                  <a:lnTo>
                    <a:pt x="4231620" y="733405"/>
                  </a:lnTo>
                  <a:lnTo>
                    <a:pt x="4231620" y="754683"/>
                  </a:lnTo>
                  <a:lnTo>
                    <a:pt x="4235876" y="733405"/>
                  </a:lnTo>
                  <a:lnTo>
                    <a:pt x="4235876" y="754683"/>
                  </a:lnTo>
                  <a:lnTo>
                    <a:pt x="4239422" y="733405"/>
                  </a:lnTo>
                  <a:lnTo>
                    <a:pt x="4240132" y="754683"/>
                  </a:lnTo>
                  <a:lnTo>
                    <a:pt x="4243678" y="733405"/>
                  </a:lnTo>
                  <a:lnTo>
                    <a:pt x="4243678" y="754683"/>
                  </a:lnTo>
                  <a:lnTo>
                    <a:pt x="4247225" y="733405"/>
                  </a:lnTo>
                  <a:lnTo>
                    <a:pt x="4247934" y="754683"/>
                  </a:lnTo>
                  <a:lnTo>
                    <a:pt x="4251480" y="733405"/>
                  </a:lnTo>
                  <a:lnTo>
                    <a:pt x="4251480" y="754683"/>
                  </a:lnTo>
                  <a:lnTo>
                    <a:pt x="4255027" y="733405"/>
                  </a:lnTo>
                  <a:lnTo>
                    <a:pt x="4255736" y="754683"/>
                  </a:lnTo>
                  <a:lnTo>
                    <a:pt x="4259282" y="733405"/>
                  </a:lnTo>
                  <a:lnTo>
                    <a:pt x="4259282" y="754683"/>
                  </a:lnTo>
                  <a:lnTo>
                    <a:pt x="4262829" y="733405"/>
                  </a:lnTo>
                  <a:lnTo>
                    <a:pt x="4262829" y="754683"/>
                  </a:lnTo>
                  <a:lnTo>
                    <a:pt x="4267085" y="733405"/>
                  </a:lnTo>
                  <a:lnTo>
                    <a:pt x="4267085" y="754683"/>
                  </a:lnTo>
                  <a:lnTo>
                    <a:pt x="4271340" y="733405"/>
                  </a:lnTo>
                  <a:lnTo>
                    <a:pt x="4271340" y="754683"/>
                  </a:lnTo>
                  <a:lnTo>
                    <a:pt x="4274887" y="733405"/>
                  </a:lnTo>
                  <a:lnTo>
                    <a:pt x="4274887" y="754683"/>
                  </a:lnTo>
                  <a:lnTo>
                    <a:pt x="4279143" y="733405"/>
                  </a:lnTo>
                  <a:lnTo>
                    <a:pt x="4279143" y="754683"/>
                  </a:lnTo>
                  <a:lnTo>
                    <a:pt x="4282689" y="711417"/>
                  </a:lnTo>
                  <a:lnTo>
                    <a:pt x="4283398" y="733405"/>
                  </a:lnTo>
                  <a:lnTo>
                    <a:pt x="4283398" y="754683"/>
                  </a:lnTo>
                  <a:lnTo>
                    <a:pt x="4286945" y="733405"/>
                  </a:lnTo>
                  <a:lnTo>
                    <a:pt x="4286945" y="754683"/>
                  </a:lnTo>
                  <a:lnTo>
                    <a:pt x="4290491" y="733405"/>
                  </a:lnTo>
                  <a:lnTo>
                    <a:pt x="4291200" y="754683"/>
                  </a:lnTo>
                  <a:lnTo>
                    <a:pt x="4294747" y="733405"/>
                  </a:lnTo>
                  <a:lnTo>
                    <a:pt x="4295456" y="754683"/>
                  </a:lnTo>
                  <a:lnTo>
                    <a:pt x="4298293" y="733405"/>
                  </a:lnTo>
                  <a:lnTo>
                    <a:pt x="4299003" y="754683"/>
                  </a:lnTo>
                  <a:lnTo>
                    <a:pt x="4302549" y="711417"/>
                  </a:lnTo>
                  <a:lnTo>
                    <a:pt x="4303258" y="733405"/>
                  </a:lnTo>
                  <a:lnTo>
                    <a:pt x="4303258" y="754683"/>
                  </a:lnTo>
                  <a:lnTo>
                    <a:pt x="4306805" y="733405"/>
                  </a:lnTo>
                  <a:lnTo>
                    <a:pt x="4306805" y="754683"/>
                  </a:lnTo>
                  <a:lnTo>
                    <a:pt x="4310351" y="733405"/>
                  </a:lnTo>
                  <a:lnTo>
                    <a:pt x="4310351" y="754683"/>
                  </a:lnTo>
                  <a:lnTo>
                    <a:pt x="4318153" y="733405"/>
                  </a:lnTo>
                  <a:lnTo>
                    <a:pt x="4318863" y="754683"/>
                  </a:lnTo>
                  <a:lnTo>
                    <a:pt x="4322409" y="733405"/>
                  </a:lnTo>
                  <a:lnTo>
                    <a:pt x="4325956" y="711417"/>
                  </a:lnTo>
                  <a:lnTo>
                    <a:pt x="4325956" y="733405"/>
                  </a:lnTo>
                  <a:lnTo>
                    <a:pt x="4330211" y="711417"/>
                  </a:lnTo>
                  <a:lnTo>
                    <a:pt x="4330211" y="733405"/>
                  </a:lnTo>
                  <a:lnTo>
                    <a:pt x="4333758" y="711417"/>
                  </a:lnTo>
                  <a:lnTo>
                    <a:pt x="4334467" y="733405"/>
                  </a:lnTo>
                  <a:lnTo>
                    <a:pt x="4338014" y="711417"/>
                  </a:lnTo>
                  <a:lnTo>
                    <a:pt x="4338723" y="733405"/>
                  </a:lnTo>
                  <a:lnTo>
                    <a:pt x="4342269" y="711417"/>
                  </a:lnTo>
                  <a:lnTo>
                    <a:pt x="4342269" y="733405"/>
                  </a:lnTo>
                  <a:lnTo>
                    <a:pt x="4345816" y="711417"/>
                  </a:lnTo>
                  <a:lnTo>
                    <a:pt x="4346525" y="733405"/>
                  </a:lnTo>
                  <a:lnTo>
                    <a:pt x="4350072" y="711417"/>
                  </a:lnTo>
                  <a:lnTo>
                    <a:pt x="4350072" y="733405"/>
                  </a:lnTo>
                  <a:lnTo>
                    <a:pt x="4353618" y="711417"/>
                  </a:lnTo>
                  <a:lnTo>
                    <a:pt x="4354327" y="733405"/>
                  </a:lnTo>
                  <a:lnTo>
                    <a:pt x="4357874" y="711417"/>
                  </a:lnTo>
                  <a:lnTo>
                    <a:pt x="4357874" y="733405"/>
                  </a:lnTo>
                  <a:lnTo>
                    <a:pt x="4361420" y="711417"/>
                  </a:lnTo>
                  <a:lnTo>
                    <a:pt x="4361420" y="733405"/>
                  </a:lnTo>
                  <a:lnTo>
                    <a:pt x="4365676" y="711417"/>
                  </a:lnTo>
                  <a:lnTo>
                    <a:pt x="4365676" y="733405"/>
                  </a:lnTo>
                  <a:lnTo>
                    <a:pt x="4369222" y="711417"/>
                  </a:lnTo>
                  <a:lnTo>
                    <a:pt x="4369932" y="733405"/>
                  </a:lnTo>
                  <a:lnTo>
                    <a:pt x="4373478" y="711417"/>
                  </a:lnTo>
                  <a:lnTo>
                    <a:pt x="4373478" y="733405"/>
                  </a:lnTo>
                  <a:lnTo>
                    <a:pt x="4377734" y="711417"/>
                  </a:lnTo>
                  <a:lnTo>
                    <a:pt x="4377734" y="733405"/>
                  </a:lnTo>
                  <a:lnTo>
                    <a:pt x="4381280" y="690138"/>
                  </a:lnTo>
                  <a:lnTo>
                    <a:pt x="4381280" y="711417"/>
                  </a:lnTo>
                  <a:lnTo>
                    <a:pt x="4381990" y="733405"/>
                  </a:lnTo>
                  <a:lnTo>
                    <a:pt x="4385536" y="711417"/>
                  </a:lnTo>
                  <a:lnTo>
                    <a:pt x="4385536" y="733405"/>
                  </a:lnTo>
                  <a:lnTo>
                    <a:pt x="4389082" y="711417"/>
                  </a:lnTo>
                  <a:lnTo>
                    <a:pt x="4389082" y="733405"/>
                  </a:lnTo>
                  <a:lnTo>
                    <a:pt x="4393338" y="711417"/>
                  </a:lnTo>
                  <a:lnTo>
                    <a:pt x="4393338" y="733405"/>
                  </a:lnTo>
                  <a:lnTo>
                    <a:pt x="4396885" y="711417"/>
                  </a:lnTo>
                  <a:lnTo>
                    <a:pt x="4397594" y="733405"/>
                  </a:lnTo>
                  <a:lnTo>
                    <a:pt x="4401140" y="690138"/>
                  </a:lnTo>
                  <a:lnTo>
                    <a:pt x="4401140" y="711417"/>
                  </a:lnTo>
                  <a:lnTo>
                    <a:pt x="4401140" y="733405"/>
                  </a:lnTo>
                  <a:lnTo>
                    <a:pt x="4404687" y="711417"/>
                  </a:lnTo>
                  <a:lnTo>
                    <a:pt x="4404687" y="733405"/>
                  </a:lnTo>
                  <a:lnTo>
                    <a:pt x="4408943" y="711417"/>
                  </a:lnTo>
                  <a:lnTo>
                    <a:pt x="4408943" y="733405"/>
                  </a:lnTo>
                  <a:lnTo>
                    <a:pt x="4416745" y="711417"/>
                  </a:lnTo>
                  <a:lnTo>
                    <a:pt x="4418163" y="733405"/>
                  </a:lnTo>
                  <a:lnTo>
                    <a:pt x="4421000" y="711417"/>
                  </a:lnTo>
                  <a:lnTo>
                    <a:pt x="4424547" y="690138"/>
                  </a:lnTo>
                  <a:lnTo>
                    <a:pt x="4424547" y="711417"/>
                  </a:lnTo>
                  <a:lnTo>
                    <a:pt x="4428803" y="690138"/>
                  </a:lnTo>
                  <a:lnTo>
                    <a:pt x="4428803" y="711417"/>
                  </a:lnTo>
                  <a:lnTo>
                    <a:pt x="4432349" y="690138"/>
                  </a:lnTo>
                  <a:lnTo>
                    <a:pt x="4433058" y="711417"/>
                  </a:lnTo>
                  <a:lnTo>
                    <a:pt x="4436605" y="690138"/>
                  </a:lnTo>
                  <a:lnTo>
                    <a:pt x="4436605" y="711417"/>
                  </a:lnTo>
                  <a:lnTo>
                    <a:pt x="4440151" y="690138"/>
                  </a:lnTo>
                  <a:lnTo>
                    <a:pt x="4440861" y="711417"/>
                  </a:lnTo>
                  <a:lnTo>
                    <a:pt x="4444407" y="690138"/>
                  </a:lnTo>
                  <a:lnTo>
                    <a:pt x="4445116" y="711417"/>
                  </a:lnTo>
                  <a:lnTo>
                    <a:pt x="4447953" y="690138"/>
                  </a:lnTo>
                  <a:lnTo>
                    <a:pt x="4448663" y="711417"/>
                  </a:lnTo>
                  <a:lnTo>
                    <a:pt x="4452209" y="690138"/>
                  </a:lnTo>
                  <a:lnTo>
                    <a:pt x="4452209" y="711417"/>
                  </a:lnTo>
                  <a:lnTo>
                    <a:pt x="4456465" y="690138"/>
                  </a:lnTo>
                  <a:lnTo>
                    <a:pt x="4457174" y="711417"/>
                  </a:lnTo>
                  <a:lnTo>
                    <a:pt x="4460011" y="690138"/>
                  </a:lnTo>
                  <a:lnTo>
                    <a:pt x="4460011" y="711417"/>
                  </a:lnTo>
                  <a:lnTo>
                    <a:pt x="4464267" y="690138"/>
                  </a:lnTo>
                  <a:lnTo>
                    <a:pt x="4464267" y="711417"/>
                  </a:lnTo>
                  <a:lnTo>
                    <a:pt x="4467814" y="690138"/>
                  </a:lnTo>
                  <a:lnTo>
                    <a:pt x="4468523" y="711417"/>
                  </a:lnTo>
                  <a:lnTo>
                    <a:pt x="4472069" y="690138"/>
                  </a:lnTo>
                  <a:lnTo>
                    <a:pt x="4472069" y="711417"/>
                  </a:lnTo>
                  <a:lnTo>
                    <a:pt x="4475616" y="690138"/>
                  </a:lnTo>
                  <a:lnTo>
                    <a:pt x="4476325" y="711417"/>
                  </a:lnTo>
                  <a:lnTo>
                    <a:pt x="4479871" y="668150"/>
                  </a:lnTo>
                  <a:lnTo>
                    <a:pt x="4480581" y="690138"/>
                  </a:lnTo>
                  <a:lnTo>
                    <a:pt x="4480581" y="711417"/>
                  </a:lnTo>
                  <a:lnTo>
                    <a:pt x="4483418" y="690138"/>
                  </a:lnTo>
                  <a:lnTo>
                    <a:pt x="4484127" y="711417"/>
                  </a:lnTo>
                  <a:lnTo>
                    <a:pt x="4487674" y="690138"/>
                  </a:lnTo>
                  <a:lnTo>
                    <a:pt x="4487674" y="711417"/>
                  </a:lnTo>
                  <a:lnTo>
                    <a:pt x="4491929" y="690138"/>
                  </a:lnTo>
                  <a:lnTo>
                    <a:pt x="4491929" y="711417"/>
                  </a:lnTo>
                  <a:lnTo>
                    <a:pt x="4495476" y="690138"/>
                  </a:lnTo>
                  <a:lnTo>
                    <a:pt x="4496185" y="711417"/>
                  </a:lnTo>
                  <a:lnTo>
                    <a:pt x="4499732" y="668150"/>
                  </a:lnTo>
                  <a:lnTo>
                    <a:pt x="4499732" y="690138"/>
                  </a:lnTo>
                  <a:lnTo>
                    <a:pt x="4499732" y="711417"/>
                  </a:lnTo>
                  <a:lnTo>
                    <a:pt x="4503278" y="690138"/>
                  </a:lnTo>
                  <a:lnTo>
                    <a:pt x="4503278" y="711417"/>
                  </a:lnTo>
                  <a:lnTo>
                    <a:pt x="4507534" y="690138"/>
                  </a:lnTo>
                  <a:lnTo>
                    <a:pt x="4507534" y="711417"/>
                  </a:lnTo>
                  <a:lnTo>
                    <a:pt x="4515336" y="690138"/>
                  </a:lnTo>
                  <a:lnTo>
                    <a:pt x="4516755" y="711417"/>
                  </a:lnTo>
                  <a:lnTo>
                    <a:pt x="4518882" y="690138"/>
                  </a:lnTo>
                  <a:lnTo>
                    <a:pt x="4523138" y="668150"/>
                  </a:lnTo>
                  <a:lnTo>
                    <a:pt x="4523138" y="690138"/>
                  </a:lnTo>
                  <a:lnTo>
                    <a:pt x="4527394" y="668150"/>
                  </a:lnTo>
                  <a:lnTo>
                    <a:pt x="4527394" y="690138"/>
                  </a:lnTo>
                  <a:lnTo>
                    <a:pt x="4530940" y="668150"/>
                  </a:lnTo>
                  <a:lnTo>
                    <a:pt x="4531650" y="690138"/>
                  </a:lnTo>
                  <a:lnTo>
                    <a:pt x="4535196" y="668150"/>
                  </a:lnTo>
                  <a:lnTo>
                    <a:pt x="4535196" y="690138"/>
                  </a:lnTo>
                  <a:lnTo>
                    <a:pt x="4538742" y="668150"/>
                  </a:lnTo>
                  <a:lnTo>
                    <a:pt x="4539452" y="690138"/>
                  </a:lnTo>
                  <a:lnTo>
                    <a:pt x="4542998" y="668150"/>
                  </a:lnTo>
                  <a:lnTo>
                    <a:pt x="4542998" y="690138"/>
                  </a:lnTo>
                  <a:lnTo>
                    <a:pt x="4546545" y="668150"/>
                  </a:lnTo>
                  <a:lnTo>
                    <a:pt x="4547254" y="690138"/>
                  </a:lnTo>
                  <a:lnTo>
                    <a:pt x="4550800" y="668150"/>
                  </a:lnTo>
                  <a:lnTo>
                    <a:pt x="4550800" y="690138"/>
                  </a:lnTo>
                  <a:lnTo>
                    <a:pt x="4554347" y="668150"/>
                  </a:lnTo>
                  <a:lnTo>
                    <a:pt x="4555056" y="690138"/>
                  </a:lnTo>
                  <a:lnTo>
                    <a:pt x="4558603" y="668150"/>
                  </a:lnTo>
                  <a:lnTo>
                    <a:pt x="4558603" y="690138"/>
                  </a:lnTo>
                  <a:lnTo>
                    <a:pt x="4562858" y="668150"/>
                  </a:lnTo>
                  <a:lnTo>
                    <a:pt x="4562858" y="690138"/>
                  </a:lnTo>
                  <a:lnTo>
                    <a:pt x="4566405" y="668150"/>
                  </a:lnTo>
                  <a:lnTo>
                    <a:pt x="4566405" y="690138"/>
                  </a:lnTo>
                  <a:lnTo>
                    <a:pt x="4570661" y="668150"/>
                  </a:lnTo>
                  <a:lnTo>
                    <a:pt x="4570661" y="690138"/>
                  </a:lnTo>
                  <a:lnTo>
                    <a:pt x="4574207" y="668150"/>
                  </a:lnTo>
                  <a:lnTo>
                    <a:pt x="4574916" y="690138"/>
                  </a:lnTo>
                  <a:lnTo>
                    <a:pt x="4578463" y="646871"/>
                  </a:lnTo>
                  <a:lnTo>
                    <a:pt x="4578463" y="668150"/>
                  </a:lnTo>
                  <a:lnTo>
                    <a:pt x="4579172" y="690138"/>
                  </a:lnTo>
                  <a:lnTo>
                    <a:pt x="4582009" y="668150"/>
                  </a:lnTo>
                  <a:lnTo>
                    <a:pt x="4582718" y="690138"/>
                  </a:lnTo>
                  <a:lnTo>
                    <a:pt x="4586265" y="668150"/>
                  </a:lnTo>
                  <a:lnTo>
                    <a:pt x="4586265" y="690138"/>
                  </a:lnTo>
                  <a:lnTo>
                    <a:pt x="4589811" y="668150"/>
                  </a:lnTo>
                  <a:lnTo>
                    <a:pt x="4590521" y="690138"/>
                  </a:lnTo>
                  <a:lnTo>
                    <a:pt x="4594067" y="668150"/>
                  </a:lnTo>
                  <a:lnTo>
                    <a:pt x="4594067" y="690138"/>
                  </a:lnTo>
                  <a:lnTo>
                    <a:pt x="4598323" y="646871"/>
                  </a:lnTo>
                  <a:lnTo>
                    <a:pt x="4599032" y="668150"/>
                  </a:lnTo>
                  <a:lnTo>
                    <a:pt x="4599032" y="690138"/>
                  </a:lnTo>
                  <a:lnTo>
                    <a:pt x="4601869" y="668150"/>
                  </a:lnTo>
                  <a:lnTo>
                    <a:pt x="4601869" y="690138"/>
                  </a:lnTo>
                  <a:lnTo>
                    <a:pt x="4606125" y="668150"/>
                  </a:lnTo>
                  <a:lnTo>
                    <a:pt x="4606125" y="690138"/>
                  </a:lnTo>
                  <a:lnTo>
                    <a:pt x="4613927" y="668150"/>
                  </a:lnTo>
                  <a:lnTo>
                    <a:pt x="4613927" y="690138"/>
                  </a:lnTo>
                  <a:lnTo>
                    <a:pt x="4617474" y="668150"/>
                  </a:lnTo>
                  <a:lnTo>
                    <a:pt x="4621729" y="646871"/>
                  </a:lnTo>
                  <a:lnTo>
                    <a:pt x="4621729" y="668150"/>
                  </a:lnTo>
                  <a:lnTo>
                    <a:pt x="4625276" y="646871"/>
                  </a:lnTo>
                  <a:lnTo>
                    <a:pt x="4625985" y="668150"/>
                  </a:lnTo>
                  <a:lnTo>
                    <a:pt x="4629532" y="646871"/>
                  </a:lnTo>
                  <a:lnTo>
                    <a:pt x="4630241" y="668150"/>
                  </a:lnTo>
                  <a:lnTo>
                    <a:pt x="4633787" y="646871"/>
                  </a:lnTo>
                  <a:lnTo>
                    <a:pt x="4633787" y="668150"/>
                  </a:lnTo>
                  <a:lnTo>
                    <a:pt x="4637334" y="646871"/>
                  </a:lnTo>
                  <a:lnTo>
                    <a:pt x="4637334" y="668150"/>
                  </a:lnTo>
                  <a:lnTo>
                    <a:pt x="4641589" y="646871"/>
                  </a:lnTo>
                  <a:lnTo>
                    <a:pt x="4641589" y="668150"/>
                  </a:lnTo>
                  <a:lnTo>
                    <a:pt x="4645136" y="646871"/>
                  </a:lnTo>
                  <a:lnTo>
                    <a:pt x="4645845" y="668150"/>
                  </a:lnTo>
                  <a:lnTo>
                    <a:pt x="4649392" y="646871"/>
                  </a:lnTo>
                  <a:lnTo>
                    <a:pt x="4649392" y="668150"/>
                  </a:lnTo>
                  <a:lnTo>
                    <a:pt x="4652938" y="646871"/>
                  </a:lnTo>
                  <a:lnTo>
                    <a:pt x="4653647" y="668150"/>
                  </a:lnTo>
                  <a:lnTo>
                    <a:pt x="4657194" y="646871"/>
                  </a:lnTo>
                  <a:lnTo>
                    <a:pt x="4657194" y="668150"/>
                  </a:lnTo>
                  <a:lnTo>
                    <a:pt x="4660740" y="646871"/>
                  </a:lnTo>
                  <a:lnTo>
                    <a:pt x="4661450" y="668150"/>
                  </a:lnTo>
                  <a:lnTo>
                    <a:pt x="4664996" y="646871"/>
                  </a:lnTo>
                  <a:lnTo>
                    <a:pt x="4664996" y="668150"/>
                  </a:lnTo>
                  <a:lnTo>
                    <a:pt x="4669252" y="646871"/>
                  </a:lnTo>
                  <a:lnTo>
                    <a:pt x="4669252" y="668150"/>
                  </a:lnTo>
                  <a:lnTo>
                    <a:pt x="4672798" y="646871"/>
                  </a:lnTo>
                  <a:lnTo>
                    <a:pt x="4673507" y="668150"/>
                  </a:lnTo>
                  <a:lnTo>
                    <a:pt x="4677054" y="625593"/>
                  </a:lnTo>
                  <a:lnTo>
                    <a:pt x="4677054" y="646871"/>
                  </a:lnTo>
                  <a:lnTo>
                    <a:pt x="4677054" y="668150"/>
                  </a:lnTo>
                  <a:lnTo>
                    <a:pt x="4680600" y="646871"/>
                  </a:lnTo>
                  <a:lnTo>
                    <a:pt x="4681310" y="668150"/>
                  </a:lnTo>
                  <a:lnTo>
                    <a:pt x="4684856" y="646871"/>
                  </a:lnTo>
                  <a:lnTo>
                    <a:pt x="4684856" y="668150"/>
                  </a:lnTo>
                  <a:lnTo>
                    <a:pt x="4688403" y="646871"/>
                  </a:lnTo>
                  <a:lnTo>
                    <a:pt x="4689112" y="668150"/>
                  </a:lnTo>
                  <a:lnTo>
                    <a:pt x="4692658" y="646871"/>
                  </a:lnTo>
                  <a:lnTo>
                    <a:pt x="4693368" y="668150"/>
                  </a:lnTo>
                  <a:lnTo>
                    <a:pt x="4696205" y="625593"/>
                  </a:lnTo>
                  <a:lnTo>
                    <a:pt x="4696914" y="646871"/>
                  </a:lnTo>
                  <a:lnTo>
                    <a:pt x="4696914" y="668150"/>
                  </a:lnTo>
                  <a:lnTo>
                    <a:pt x="4700460" y="646871"/>
                  </a:lnTo>
                  <a:lnTo>
                    <a:pt x="4700460" y="668150"/>
                  </a:lnTo>
                  <a:lnTo>
                    <a:pt x="4704716" y="646871"/>
                  </a:lnTo>
                  <a:lnTo>
                    <a:pt x="4704716" y="668150"/>
                  </a:lnTo>
                  <a:lnTo>
                    <a:pt x="4712518" y="646871"/>
                  </a:lnTo>
                  <a:lnTo>
                    <a:pt x="4713228" y="668150"/>
                  </a:lnTo>
                  <a:lnTo>
                    <a:pt x="4716065" y="646871"/>
                  </a:lnTo>
                  <a:lnTo>
                    <a:pt x="4720321" y="625593"/>
                  </a:lnTo>
                  <a:lnTo>
                    <a:pt x="4720321" y="646871"/>
                  </a:lnTo>
                  <a:lnTo>
                    <a:pt x="4723867" y="625593"/>
                  </a:lnTo>
                  <a:lnTo>
                    <a:pt x="4723867" y="646871"/>
                  </a:lnTo>
                  <a:lnTo>
                    <a:pt x="4728123" y="625593"/>
                  </a:lnTo>
                  <a:lnTo>
                    <a:pt x="4728123" y="646871"/>
                  </a:lnTo>
                  <a:lnTo>
                    <a:pt x="4731669" y="625593"/>
                  </a:lnTo>
                  <a:lnTo>
                    <a:pt x="4732378" y="646871"/>
                  </a:lnTo>
                  <a:lnTo>
                    <a:pt x="4735925" y="625593"/>
                  </a:lnTo>
                  <a:lnTo>
                    <a:pt x="4736634" y="646871"/>
                  </a:lnTo>
                  <a:lnTo>
                    <a:pt x="4740181" y="625593"/>
                  </a:lnTo>
                  <a:lnTo>
                    <a:pt x="4740181" y="646871"/>
                  </a:lnTo>
                  <a:lnTo>
                    <a:pt x="4743727" y="625593"/>
                  </a:lnTo>
                  <a:lnTo>
                    <a:pt x="4744436" y="646871"/>
                  </a:lnTo>
                  <a:lnTo>
                    <a:pt x="4747983" y="625593"/>
                  </a:lnTo>
                  <a:lnTo>
                    <a:pt x="4748692" y="646871"/>
                  </a:lnTo>
                  <a:lnTo>
                    <a:pt x="4751529" y="625593"/>
                  </a:lnTo>
                  <a:lnTo>
                    <a:pt x="4752239" y="646871"/>
                  </a:lnTo>
                  <a:lnTo>
                    <a:pt x="4755785" y="625593"/>
                  </a:lnTo>
                  <a:lnTo>
                    <a:pt x="4755785" y="646871"/>
                  </a:lnTo>
                  <a:lnTo>
                    <a:pt x="4759331" y="625593"/>
                  </a:lnTo>
                  <a:lnTo>
                    <a:pt x="4760041" y="646871"/>
                  </a:lnTo>
                  <a:lnTo>
                    <a:pt x="4763587" y="625593"/>
                  </a:lnTo>
                  <a:lnTo>
                    <a:pt x="4764297" y="646871"/>
                  </a:lnTo>
                  <a:lnTo>
                    <a:pt x="4767134" y="625593"/>
                  </a:lnTo>
                  <a:lnTo>
                    <a:pt x="4767843" y="646871"/>
                  </a:lnTo>
                  <a:lnTo>
                    <a:pt x="4771389" y="625593"/>
                  </a:lnTo>
                  <a:lnTo>
                    <a:pt x="4772099" y="646871"/>
                  </a:lnTo>
                  <a:lnTo>
                    <a:pt x="4775645" y="603605"/>
                  </a:lnTo>
                  <a:lnTo>
                    <a:pt x="4775645" y="625593"/>
                  </a:lnTo>
                  <a:lnTo>
                    <a:pt x="4775645" y="646871"/>
                  </a:lnTo>
                  <a:lnTo>
                    <a:pt x="4779192" y="625593"/>
                  </a:lnTo>
                  <a:lnTo>
                    <a:pt x="4779192" y="646871"/>
                  </a:lnTo>
                  <a:lnTo>
                    <a:pt x="4783447" y="625593"/>
                  </a:lnTo>
                  <a:lnTo>
                    <a:pt x="4783447" y="646871"/>
                  </a:lnTo>
                  <a:lnTo>
                    <a:pt x="4786994" y="625593"/>
                  </a:lnTo>
                  <a:lnTo>
                    <a:pt x="4787703" y="646871"/>
                  </a:lnTo>
                  <a:lnTo>
                    <a:pt x="4791250" y="625593"/>
                  </a:lnTo>
                  <a:lnTo>
                    <a:pt x="4791250" y="646871"/>
                  </a:lnTo>
                  <a:lnTo>
                    <a:pt x="4794796" y="603605"/>
                  </a:lnTo>
                  <a:lnTo>
                    <a:pt x="4795505" y="625593"/>
                  </a:lnTo>
                  <a:lnTo>
                    <a:pt x="4795505" y="646871"/>
                  </a:lnTo>
                  <a:lnTo>
                    <a:pt x="4799052" y="625593"/>
                  </a:lnTo>
                  <a:lnTo>
                    <a:pt x="4799052" y="646871"/>
                  </a:lnTo>
                  <a:lnTo>
                    <a:pt x="4802598" y="625593"/>
                  </a:lnTo>
                  <a:lnTo>
                    <a:pt x="4803307" y="646871"/>
                  </a:lnTo>
                  <a:lnTo>
                    <a:pt x="4811110" y="625593"/>
                  </a:lnTo>
                  <a:lnTo>
                    <a:pt x="4811110" y="646871"/>
                  </a:lnTo>
                  <a:lnTo>
                    <a:pt x="4814656" y="625593"/>
                  </a:lnTo>
                  <a:lnTo>
                    <a:pt x="4818912" y="603605"/>
                  </a:lnTo>
                  <a:lnTo>
                    <a:pt x="4818912" y="625593"/>
                  </a:lnTo>
                  <a:lnTo>
                    <a:pt x="4822458" y="603605"/>
                  </a:lnTo>
                  <a:lnTo>
                    <a:pt x="4822458" y="625593"/>
                  </a:lnTo>
                  <a:lnTo>
                    <a:pt x="4826714" y="603605"/>
                  </a:lnTo>
                  <a:lnTo>
                    <a:pt x="4826714" y="625593"/>
                  </a:lnTo>
                  <a:lnTo>
                    <a:pt x="4830260" y="603605"/>
                  </a:lnTo>
                  <a:lnTo>
                    <a:pt x="4830970" y="625593"/>
                  </a:lnTo>
                  <a:lnTo>
                    <a:pt x="4834516" y="603605"/>
                  </a:lnTo>
                  <a:lnTo>
                    <a:pt x="4834516" y="625593"/>
                  </a:lnTo>
                  <a:lnTo>
                    <a:pt x="4838063" y="603605"/>
                  </a:lnTo>
                  <a:lnTo>
                    <a:pt x="4838772" y="625593"/>
                  </a:lnTo>
                  <a:lnTo>
                    <a:pt x="4842318" y="603605"/>
                  </a:lnTo>
                  <a:lnTo>
                    <a:pt x="4843028" y="625593"/>
                  </a:lnTo>
                  <a:lnTo>
                    <a:pt x="4846574" y="603605"/>
                  </a:lnTo>
                  <a:lnTo>
                    <a:pt x="4846574" y="625593"/>
                  </a:lnTo>
                  <a:lnTo>
                    <a:pt x="4850121" y="603605"/>
                  </a:lnTo>
                  <a:lnTo>
                    <a:pt x="4850830" y="625593"/>
                  </a:lnTo>
                  <a:lnTo>
                    <a:pt x="4854376" y="603605"/>
                  </a:lnTo>
                  <a:lnTo>
                    <a:pt x="4854376" y="625593"/>
                  </a:lnTo>
                  <a:lnTo>
                    <a:pt x="4857923" y="603605"/>
                  </a:lnTo>
                  <a:lnTo>
                    <a:pt x="4857923" y="625593"/>
                  </a:lnTo>
                  <a:lnTo>
                    <a:pt x="4862178" y="603605"/>
                  </a:lnTo>
                  <a:lnTo>
                    <a:pt x="4862178" y="625593"/>
                  </a:lnTo>
                  <a:lnTo>
                    <a:pt x="4865725" y="603605"/>
                  </a:lnTo>
                  <a:lnTo>
                    <a:pt x="4865725" y="625593"/>
                  </a:lnTo>
                  <a:lnTo>
                    <a:pt x="4869981" y="603605"/>
                  </a:lnTo>
                  <a:lnTo>
                    <a:pt x="4869981" y="625593"/>
                  </a:lnTo>
                  <a:lnTo>
                    <a:pt x="4873527" y="582326"/>
                  </a:lnTo>
                  <a:lnTo>
                    <a:pt x="4874236" y="603605"/>
                  </a:lnTo>
                  <a:lnTo>
                    <a:pt x="4874946" y="625593"/>
                  </a:lnTo>
                  <a:lnTo>
                    <a:pt x="4877783" y="603605"/>
                  </a:lnTo>
                  <a:lnTo>
                    <a:pt x="4878492" y="625593"/>
                  </a:lnTo>
                  <a:lnTo>
                    <a:pt x="4882039" y="603605"/>
                  </a:lnTo>
                  <a:lnTo>
                    <a:pt x="4882039" y="625593"/>
                  </a:lnTo>
                  <a:lnTo>
                    <a:pt x="4885585" y="603605"/>
                  </a:lnTo>
                  <a:lnTo>
                    <a:pt x="4886294" y="625593"/>
                  </a:lnTo>
                  <a:lnTo>
                    <a:pt x="4889841" y="603605"/>
                  </a:lnTo>
                  <a:lnTo>
                    <a:pt x="4890550" y="625593"/>
                  </a:lnTo>
                  <a:lnTo>
                    <a:pt x="4893387" y="582326"/>
                  </a:lnTo>
                  <a:lnTo>
                    <a:pt x="4894096" y="603605"/>
                  </a:lnTo>
                  <a:lnTo>
                    <a:pt x="4894096" y="625593"/>
                  </a:lnTo>
                  <a:lnTo>
                    <a:pt x="4897643" y="603605"/>
                  </a:lnTo>
                  <a:lnTo>
                    <a:pt x="4897643" y="625593"/>
                  </a:lnTo>
                  <a:lnTo>
                    <a:pt x="4901189" y="603605"/>
                  </a:lnTo>
                  <a:lnTo>
                    <a:pt x="4901189" y="625593"/>
                  </a:lnTo>
                  <a:lnTo>
                    <a:pt x="4908992" y="603605"/>
                  </a:lnTo>
                  <a:lnTo>
                    <a:pt x="4909701" y="625593"/>
                  </a:lnTo>
                  <a:lnTo>
                    <a:pt x="4913247" y="603605"/>
                  </a:lnTo>
                  <a:lnTo>
                    <a:pt x="4917503" y="582326"/>
                  </a:lnTo>
                  <a:lnTo>
                    <a:pt x="4917503" y="603605"/>
                  </a:lnTo>
                  <a:lnTo>
                    <a:pt x="4921049" y="582326"/>
                  </a:lnTo>
                  <a:lnTo>
                    <a:pt x="4921049" y="603605"/>
                  </a:lnTo>
                  <a:lnTo>
                    <a:pt x="4925305" y="582326"/>
                  </a:lnTo>
                  <a:lnTo>
                    <a:pt x="4926015" y="603605"/>
                  </a:lnTo>
                  <a:lnTo>
                    <a:pt x="4928852" y="582326"/>
                  </a:lnTo>
                  <a:lnTo>
                    <a:pt x="4928852" y="603605"/>
                  </a:lnTo>
                  <a:lnTo>
                    <a:pt x="4933107" y="582326"/>
                  </a:lnTo>
                  <a:lnTo>
                    <a:pt x="4933817" y="603605"/>
                  </a:lnTo>
                  <a:lnTo>
                    <a:pt x="4936654" y="582326"/>
                  </a:lnTo>
                  <a:lnTo>
                    <a:pt x="4937363" y="603605"/>
                  </a:lnTo>
                  <a:lnTo>
                    <a:pt x="4940910" y="582326"/>
                  </a:lnTo>
                  <a:lnTo>
                    <a:pt x="4941619" y="603605"/>
                  </a:lnTo>
                  <a:lnTo>
                    <a:pt x="4944456" y="582326"/>
                  </a:lnTo>
                  <a:lnTo>
                    <a:pt x="4945165" y="603605"/>
                  </a:lnTo>
                  <a:lnTo>
                    <a:pt x="4948712" y="582326"/>
                  </a:lnTo>
                  <a:lnTo>
                    <a:pt x="4949421" y="603605"/>
                  </a:lnTo>
                  <a:lnTo>
                    <a:pt x="4952968" y="582326"/>
                  </a:lnTo>
                  <a:lnTo>
                    <a:pt x="4952968" y="603605"/>
                  </a:lnTo>
                  <a:lnTo>
                    <a:pt x="4956514" y="582326"/>
                  </a:lnTo>
                  <a:lnTo>
                    <a:pt x="4956514" y="603605"/>
                  </a:lnTo>
                  <a:lnTo>
                    <a:pt x="4960770" y="582326"/>
                  </a:lnTo>
                  <a:lnTo>
                    <a:pt x="4960770" y="603605"/>
                  </a:lnTo>
                  <a:lnTo>
                    <a:pt x="4964316" y="582326"/>
                  </a:lnTo>
                  <a:lnTo>
                    <a:pt x="4964316" y="603605"/>
                  </a:lnTo>
                  <a:lnTo>
                    <a:pt x="4968572" y="582326"/>
                  </a:lnTo>
                  <a:lnTo>
                    <a:pt x="4969281" y="603605"/>
                  </a:lnTo>
                  <a:lnTo>
                    <a:pt x="4972118" y="560338"/>
                  </a:lnTo>
                  <a:lnTo>
                    <a:pt x="4972828" y="582326"/>
                  </a:lnTo>
                  <a:lnTo>
                    <a:pt x="4972828" y="603605"/>
                  </a:lnTo>
                  <a:lnTo>
                    <a:pt x="4976374" y="582326"/>
                  </a:lnTo>
                  <a:lnTo>
                    <a:pt x="4976374" y="603605"/>
                  </a:lnTo>
                  <a:lnTo>
                    <a:pt x="4979921" y="582326"/>
                  </a:lnTo>
                  <a:lnTo>
                    <a:pt x="4980630" y="603605"/>
                  </a:lnTo>
                  <a:lnTo>
                    <a:pt x="4984176" y="582326"/>
                  </a:lnTo>
                  <a:lnTo>
                    <a:pt x="4984176" y="603605"/>
                  </a:lnTo>
                  <a:lnTo>
                    <a:pt x="4988432" y="582326"/>
                  </a:lnTo>
                  <a:lnTo>
                    <a:pt x="4988432" y="603605"/>
                  </a:lnTo>
                  <a:lnTo>
                    <a:pt x="4991978" y="560338"/>
                  </a:lnTo>
                  <a:lnTo>
                    <a:pt x="4992688" y="582326"/>
                  </a:lnTo>
                  <a:lnTo>
                    <a:pt x="4992688" y="603605"/>
                  </a:lnTo>
                  <a:lnTo>
                    <a:pt x="4996234" y="582326"/>
                  </a:lnTo>
                  <a:lnTo>
                    <a:pt x="4996234" y="603605"/>
                  </a:lnTo>
                  <a:lnTo>
                    <a:pt x="4999781" y="582326"/>
                  </a:lnTo>
                  <a:lnTo>
                    <a:pt x="4999781" y="603605"/>
                  </a:lnTo>
                  <a:lnTo>
                    <a:pt x="5007583" y="582326"/>
                  </a:lnTo>
                  <a:lnTo>
                    <a:pt x="5009001" y="603605"/>
                  </a:lnTo>
                  <a:lnTo>
                    <a:pt x="5011839" y="582326"/>
                  </a:lnTo>
                  <a:lnTo>
                    <a:pt x="5015385" y="560338"/>
                  </a:lnTo>
                  <a:lnTo>
                    <a:pt x="5015385" y="582326"/>
                  </a:lnTo>
                  <a:lnTo>
                    <a:pt x="5019641" y="560338"/>
                  </a:lnTo>
                  <a:lnTo>
                    <a:pt x="5019641" y="582326"/>
                  </a:lnTo>
                  <a:lnTo>
                    <a:pt x="5023896" y="560338"/>
                  </a:lnTo>
                  <a:lnTo>
                    <a:pt x="5023896" y="582326"/>
                  </a:lnTo>
                  <a:lnTo>
                    <a:pt x="5027443" y="560338"/>
                  </a:lnTo>
                  <a:lnTo>
                    <a:pt x="5028152" y="582326"/>
                  </a:lnTo>
                  <a:lnTo>
                    <a:pt x="5031699" y="560338"/>
                  </a:lnTo>
                  <a:lnTo>
                    <a:pt x="5031699" y="582326"/>
                  </a:lnTo>
                  <a:lnTo>
                    <a:pt x="5035245" y="560338"/>
                  </a:lnTo>
                  <a:lnTo>
                    <a:pt x="5035954" y="582326"/>
                  </a:lnTo>
                  <a:lnTo>
                    <a:pt x="5039501" y="560338"/>
                  </a:lnTo>
                  <a:lnTo>
                    <a:pt x="5039501" y="582326"/>
                  </a:lnTo>
                  <a:lnTo>
                    <a:pt x="5043047" y="560338"/>
                  </a:lnTo>
                  <a:lnTo>
                    <a:pt x="5043757" y="582326"/>
                  </a:lnTo>
                  <a:lnTo>
                    <a:pt x="5047303" y="560338"/>
                  </a:lnTo>
                  <a:lnTo>
                    <a:pt x="5047303" y="582326"/>
                  </a:lnTo>
                  <a:lnTo>
                    <a:pt x="5050849" y="560338"/>
                  </a:lnTo>
                  <a:lnTo>
                    <a:pt x="5050849" y="582326"/>
                  </a:lnTo>
                  <a:lnTo>
                    <a:pt x="5055105" y="560338"/>
                  </a:lnTo>
                  <a:lnTo>
                    <a:pt x="5055814" y="582326"/>
                  </a:lnTo>
                  <a:lnTo>
                    <a:pt x="5059361" y="560338"/>
                  </a:lnTo>
                  <a:lnTo>
                    <a:pt x="5059361" y="582326"/>
                  </a:lnTo>
                  <a:lnTo>
                    <a:pt x="5062907" y="560338"/>
                  </a:lnTo>
                  <a:lnTo>
                    <a:pt x="5067163" y="539059"/>
                  </a:lnTo>
                  <a:lnTo>
                    <a:pt x="5067872" y="560338"/>
                  </a:lnTo>
                  <a:lnTo>
                    <a:pt x="5070710" y="517781"/>
                  </a:lnTo>
                  <a:lnTo>
                    <a:pt x="5071419" y="539059"/>
                  </a:lnTo>
                  <a:lnTo>
                    <a:pt x="5071419" y="560338"/>
                  </a:lnTo>
                  <a:lnTo>
                    <a:pt x="5074965" y="539059"/>
                  </a:lnTo>
                  <a:lnTo>
                    <a:pt x="5075675" y="560338"/>
                  </a:lnTo>
                  <a:lnTo>
                    <a:pt x="5078512" y="539059"/>
                  </a:lnTo>
                  <a:lnTo>
                    <a:pt x="5079221" y="560338"/>
                  </a:lnTo>
                  <a:lnTo>
                    <a:pt x="5082767" y="539059"/>
                  </a:lnTo>
                  <a:lnTo>
                    <a:pt x="5082767" y="560338"/>
                  </a:lnTo>
                  <a:lnTo>
                    <a:pt x="5086314" y="539059"/>
                  </a:lnTo>
                  <a:lnTo>
                    <a:pt x="5087023" y="560338"/>
                  </a:lnTo>
                  <a:lnTo>
                    <a:pt x="5090570" y="517781"/>
                  </a:lnTo>
                  <a:lnTo>
                    <a:pt x="5090570" y="539059"/>
                  </a:lnTo>
                  <a:lnTo>
                    <a:pt x="5090570" y="560338"/>
                  </a:lnTo>
                  <a:lnTo>
                    <a:pt x="5094825" y="539059"/>
                  </a:lnTo>
                  <a:lnTo>
                    <a:pt x="5094825" y="560338"/>
                  </a:lnTo>
                  <a:lnTo>
                    <a:pt x="5098372" y="539059"/>
                  </a:lnTo>
                  <a:lnTo>
                    <a:pt x="5098372" y="560338"/>
                  </a:lnTo>
                  <a:lnTo>
                    <a:pt x="5106174" y="539059"/>
                  </a:lnTo>
                  <a:lnTo>
                    <a:pt x="5106883" y="560338"/>
                  </a:lnTo>
                  <a:lnTo>
                    <a:pt x="5110430" y="539059"/>
                  </a:lnTo>
                  <a:lnTo>
                    <a:pt x="5113976" y="517781"/>
                  </a:lnTo>
                  <a:lnTo>
                    <a:pt x="5113976" y="539059"/>
                  </a:lnTo>
                  <a:lnTo>
                    <a:pt x="5118232" y="517781"/>
                  </a:lnTo>
                  <a:lnTo>
                    <a:pt x="5121778" y="495793"/>
                  </a:lnTo>
                  <a:lnTo>
                    <a:pt x="5122488" y="517781"/>
                  </a:lnTo>
                  <a:lnTo>
                    <a:pt x="5126034" y="495793"/>
                  </a:lnTo>
                  <a:lnTo>
                    <a:pt x="5126034" y="517781"/>
                  </a:lnTo>
                  <a:lnTo>
                    <a:pt x="5130290" y="495793"/>
                  </a:lnTo>
                  <a:lnTo>
                    <a:pt x="5130290" y="517781"/>
                  </a:lnTo>
                  <a:lnTo>
                    <a:pt x="5133836" y="495793"/>
                  </a:lnTo>
                  <a:lnTo>
                    <a:pt x="5134546" y="517781"/>
                  </a:lnTo>
                  <a:lnTo>
                    <a:pt x="5138092" y="495793"/>
                  </a:lnTo>
                  <a:lnTo>
                    <a:pt x="5138092" y="517781"/>
                  </a:lnTo>
                  <a:lnTo>
                    <a:pt x="5141638" y="495793"/>
                  </a:lnTo>
                  <a:lnTo>
                    <a:pt x="5142348" y="517781"/>
                  </a:lnTo>
                  <a:lnTo>
                    <a:pt x="5145894" y="495793"/>
                  </a:lnTo>
                  <a:lnTo>
                    <a:pt x="5145894" y="517781"/>
                  </a:lnTo>
                  <a:lnTo>
                    <a:pt x="5149441" y="495793"/>
                  </a:lnTo>
                  <a:lnTo>
                    <a:pt x="5149441" y="517781"/>
                  </a:lnTo>
                  <a:lnTo>
                    <a:pt x="5153696" y="495793"/>
                  </a:lnTo>
                  <a:lnTo>
                    <a:pt x="5153696" y="517781"/>
                  </a:lnTo>
                  <a:lnTo>
                    <a:pt x="5157243" y="495793"/>
                  </a:lnTo>
                  <a:lnTo>
                    <a:pt x="5157952" y="517781"/>
                  </a:lnTo>
                  <a:lnTo>
                    <a:pt x="5161499" y="495793"/>
                  </a:lnTo>
                  <a:lnTo>
                    <a:pt x="5165754" y="474514"/>
                  </a:lnTo>
                  <a:lnTo>
                    <a:pt x="5165754" y="495793"/>
                  </a:lnTo>
                  <a:lnTo>
                    <a:pt x="5169301" y="452526"/>
                  </a:lnTo>
                  <a:lnTo>
                    <a:pt x="5170010" y="474514"/>
                  </a:lnTo>
                  <a:lnTo>
                    <a:pt x="5170010" y="495793"/>
                  </a:lnTo>
                  <a:lnTo>
                    <a:pt x="5173557" y="474514"/>
                  </a:lnTo>
                  <a:lnTo>
                    <a:pt x="5173557" y="495793"/>
                  </a:lnTo>
                  <a:lnTo>
                    <a:pt x="5177103" y="474514"/>
                  </a:lnTo>
                  <a:lnTo>
                    <a:pt x="5177103" y="495793"/>
                  </a:lnTo>
                  <a:lnTo>
                    <a:pt x="5181359" y="474514"/>
                  </a:lnTo>
                  <a:lnTo>
                    <a:pt x="5181359" y="495793"/>
                  </a:lnTo>
                  <a:lnTo>
                    <a:pt x="5184905" y="474514"/>
                  </a:lnTo>
                  <a:lnTo>
                    <a:pt x="5185614" y="495793"/>
                  </a:lnTo>
                  <a:lnTo>
                    <a:pt x="5189161" y="452526"/>
                  </a:lnTo>
                  <a:lnTo>
                    <a:pt x="5189161" y="474514"/>
                  </a:lnTo>
                  <a:lnTo>
                    <a:pt x="5189870" y="495793"/>
                  </a:lnTo>
                  <a:lnTo>
                    <a:pt x="5192707" y="474514"/>
                  </a:lnTo>
                  <a:lnTo>
                    <a:pt x="5192707" y="495793"/>
                  </a:lnTo>
                  <a:lnTo>
                    <a:pt x="5196963" y="474514"/>
                  </a:lnTo>
                  <a:lnTo>
                    <a:pt x="5196963" y="495793"/>
                  </a:lnTo>
                  <a:lnTo>
                    <a:pt x="5204765" y="474514"/>
                  </a:lnTo>
                  <a:lnTo>
                    <a:pt x="5205475" y="495793"/>
                  </a:lnTo>
                  <a:lnTo>
                    <a:pt x="5209021" y="474514"/>
                  </a:lnTo>
                  <a:lnTo>
                    <a:pt x="5212567" y="452526"/>
                  </a:lnTo>
                  <a:lnTo>
                    <a:pt x="5212567" y="474514"/>
                  </a:lnTo>
                  <a:lnTo>
                    <a:pt x="5216823" y="452526"/>
                  </a:lnTo>
                  <a:lnTo>
                    <a:pt x="5220370" y="431247"/>
                  </a:lnTo>
                  <a:lnTo>
                    <a:pt x="5221079" y="452526"/>
                  </a:lnTo>
                  <a:lnTo>
                    <a:pt x="5224625" y="431247"/>
                  </a:lnTo>
                  <a:lnTo>
                    <a:pt x="5224625" y="452526"/>
                  </a:lnTo>
                  <a:lnTo>
                    <a:pt x="5228172" y="431247"/>
                  </a:lnTo>
                  <a:lnTo>
                    <a:pt x="5228881" y="452526"/>
                  </a:lnTo>
                  <a:lnTo>
                    <a:pt x="5232428" y="431247"/>
                  </a:lnTo>
                  <a:lnTo>
                    <a:pt x="5232428" y="452526"/>
                  </a:lnTo>
                  <a:lnTo>
                    <a:pt x="5235974" y="431247"/>
                  </a:lnTo>
                  <a:lnTo>
                    <a:pt x="5236683" y="452526"/>
                  </a:lnTo>
                  <a:lnTo>
                    <a:pt x="5240230" y="431247"/>
                  </a:lnTo>
                  <a:lnTo>
                    <a:pt x="5240939" y="452526"/>
                  </a:lnTo>
                  <a:lnTo>
                    <a:pt x="5244485" y="431247"/>
                  </a:lnTo>
                  <a:lnTo>
                    <a:pt x="5245195" y="452526"/>
                  </a:lnTo>
                  <a:lnTo>
                    <a:pt x="5248032" y="431247"/>
                  </a:lnTo>
                  <a:lnTo>
                    <a:pt x="5248032" y="452526"/>
                  </a:lnTo>
                  <a:lnTo>
                    <a:pt x="5252288" y="431247"/>
                  </a:lnTo>
                  <a:lnTo>
                    <a:pt x="5252288" y="452526"/>
                  </a:lnTo>
                  <a:lnTo>
                    <a:pt x="5255834" y="431247"/>
                  </a:lnTo>
                  <a:lnTo>
                    <a:pt x="5256543" y="452526"/>
                  </a:lnTo>
                  <a:lnTo>
                    <a:pt x="5260090" y="431247"/>
                  </a:lnTo>
                  <a:lnTo>
                    <a:pt x="5263636" y="409969"/>
                  </a:lnTo>
                  <a:lnTo>
                    <a:pt x="5264346" y="431247"/>
                  </a:lnTo>
                  <a:lnTo>
                    <a:pt x="5267892" y="387981"/>
                  </a:lnTo>
                  <a:lnTo>
                    <a:pt x="5268601" y="409969"/>
                  </a:lnTo>
                  <a:lnTo>
                    <a:pt x="5268601" y="431247"/>
                  </a:lnTo>
                  <a:lnTo>
                    <a:pt x="5271438" y="409969"/>
                  </a:lnTo>
                  <a:lnTo>
                    <a:pt x="5272148" y="431247"/>
                  </a:lnTo>
                  <a:lnTo>
                    <a:pt x="5275694" y="409969"/>
                  </a:lnTo>
                  <a:lnTo>
                    <a:pt x="5276403" y="431247"/>
                  </a:lnTo>
                  <a:lnTo>
                    <a:pt x="5279950" y="409969"/>
                  </a:lnTo>
                  <a:lnTo>
                    <a:pt x="5279950" y="431247"/>
                  </a:lnTo>
                  <a:lnTo>
                    <a:pt x="5283496" y="409969"/>
                  </a:lnTo>
                  <a:lnTo>
                    <a:pt x="5284206" y="431247"/>
                  </a:lnTo>
                  <a:lnTo>
                    <a:pt x="5287752" y="387981"/>
                  </a:lnTo>
                  <a:lnTo>
                    <a:pt x="5288461" y="409969"/>
                  </a:lnTo>
                  <a:lnTo>
                    <a:pt x="5288461" y="431247"/>
                  </a:lnTo>
                  <a:lnTo>
                    <a:pt x="5291299" y="409969"/>
                  </a:lnTo>
                  <a:lnTo>
                    <a:pt x="5291299" y="431247"/>
                  </a:lnTo>
                  <a:lnTo>
                    <a:pt x="5295554" y="409969"/>
                  </a:lnTo>
                  <a:lnTo>
                    <a:pt x="5295554" y="431247"/>
                  </a:lnTo>
                  <a:lnTo>
                    <a:pt x="5303356" y="409969"/>
                  </a:lnTo>
                  <a:lnTo>
                    <a:pt x="5304066" y="431247"/>
                  </a:lnTo>
                  <a:lnTo>
                    <a:pt x="5306903" y="409969"/>
                  </a:lnTo>
                  <a:lnTo>
                    <a:pt x="5311159" y="387981"/>
                  </a:lnTo>
                  <a:lnTo>
                    <a:pt x="5311159" y="409969"/>
                  </a:lnTo>
                  <a:lnTo>
                    <a:pt x="5315414" y="387981"/>
                  </a:lnTo>
                  <a:lnTo>
                    <a:pt x="5318961" y="366702"/>
                  </a:lnTo>
                  <a:lnTo>
                    <a:pt x="5319670" y="387981"/>
                  </a:lnTo>
                  <a:lnTo>
                    <a:pt x="5323217" y="366702"/>
                  </a:lnTo>
                  <a:lnTo>
                    <a:pt x="5323217" y="387981"/>
                  </a:lnTo>
                  <a:lnTo>
                    <a:pt x="5326763" y="366702"/>
                  </a:lnTo>
                  <a:lnTo>
                    <a:pt x="5327472" y="387981"/>
                  </a:lnTo>
                  <a:lnTo>
                    <a:pt x="5331019" y="366702"/>
                  </a:lnTo>
                  <a:lnTo>
                    <a:pt x="5331019" y="387981"/>
                  </a:lnTo>
                  <a:lnTo>
                    <a:pt x="5334565" y="366702"/>
                  </a:lnTo>
                  <a:lnTo>
                    <a:pt x="5335275" y="387981"/>
                  </a:lnTo>
                  <a:lnTo>
                    <a:pt x="5338821" y="366702"/>
                  </a:lnTo>
                  <a:lnTo>
                    <a:pt x="5339530" y="387981"/>
                  </a:lnTo>
                  <a:lnTo>
                    <a:pt x="5342367" y="366702"/>
                  </a:lnTo>
                  <a:lnTo>
                    <a:pt x="5343077" y="387981"/>
                  </a:lnTo>
                  <a:lnTo>
                    <a:pt x="5346623" y="366702"/>
                  </a:lnTo>
                  <a:lnTo>
                    <a:pt x="5346623" y="387981"/>
                  </a:lnTo>
                  <a:lnTo>
                    <a:pt x="5350879" y="366702"/>
                  </a:lnTo>
                  <a:lnTo>
                    <a:pt x="5350879" y="387981"/>
                  </a:lnTo>
                  <a:lnTo>
                    <a:pt x="5354425" y="366702"/>
                  </a:lnTo>
                  <a:lnTo>
                    <a:pt x="5355135" y="387981"/>
                  </a:lnTo>
                  <a:lnTo>
                    <a:pt x="5358681" y="366702"/>
                  </a:lnTo>
                  <a:lnTo>
                    <a:pt x="5362228" y="344714"/>
                  </a:lnTo>
                  <a:lnTo>
                    <a:pt x="5362937" y="366702"/>
                  </a:lnTo>
                  <a:lnTo>
                    <a:pt x="5366483" y="323435"/>
                  </a:lnTo>
                  <a:lnTo>
                    <a:pt x="5366483" y="344714"/>
                  </a:lnTo>
                  <a:lnTo>
                    <a:pt x="5366483" y="366702"/>
                  </a:lnTo>
                  <a:lnTo>
                    <a:pt x="5370030" y="344714"/>
                  </a:lnTo>
                  <a:lnTo>
                    <a:pt x="5370739" y="366702"/>
                  </a:lnTo>
                  <a:lnTo>
                    <a:pt x="5374285" y="344714"/>
                  </a:lnTo>
                  <a:lnTo>
                    <a:pt x="5374285" y="366702"/>
                  </a:lnTo>
                  <a:lnTo>
                    <a:pt x="5377832" y="344714"/>
                  </a:lnTo>
                  <a:lnTo>
                    <a:pt x="5378541" y="366702"/>
                  </a:lnTo>
                  <a:lnTo>
                    <a:pt x="5382088" y="344714"/>
                  </a:lnTo>
                  <a:lnTo>
                    <a:pt x="5382797" y="366702"/>
                  </a:lnTo>
                  <a:lnTo>
                    <a:pt x="5386343" y="323435"/>
                  </a:lnTo>
                  <a:lnTo>
                    <a:pt x="5386343" y="344714"/>
                  </a:lnTo>
                  <a:lnTo>
                    <a:pt x="5387053" y="366702"/>
                  </a:lnTo>
                  <a:lnTo>
                    <a:pt x="5389890" y="344714"/>
                  </a:lnTo>
                  <a:lnTo>
                    <a:pt x="5389890" y="366702"/>
                  </a:lnTo>
                  <a:lnTo>
                    <a:pt x="5394146" y="344714"/>
                  </a:lnTo>
                  <a:lnTo>
                    <a:pt x="5394146" y="366702"/>
                  </a:lnTo>
                  <a:lnTo>
                    <a:pt x="5401948" y="344714"/>
                  </a:lnTo>
                  <a:lnTo>
                    <a:pt x="5401948" y="366702"/>
                  </a:lnTo>
                  <a:lnTo>
                    <a:pt x="5405494" y="344714"/>
                  </a:lnTo>
                  <a:lnTo>
                    <a:pt x="5409750" y="323435"/>
                  </a:lnTo>
                  <a:lnTo>
                    <a:pt x="5409750" y="344714"/>
                  </a:lnTo>
                  <a:lnTo>
                    <a:pt x="5413296" y="323435"/>
                  </a:lnTo>
                  <a:lnTo>
                    <a:pt x="5417552" y="302157"/>
                  </a:lnTo>
                  <a:lnTo>
                    <a:pt x="5418261" y="323435"/>
                  </a:lnTo>
                  <a:lnTo>
                    <a:pt x="5421808" y="302157"/>
                  </a:lnTo>
                  <a:lnTo>
                    <a:pt x="5421808" y="323435"/>
                  </a:lnTo>
                  <a:lnTo>
                    <a:pt x="5425354" y="302157"/>
                  </a:lnTo>
                  <a:lnTo>
                    <a:pt x="5426064" y="323435"/>
                  </a:lnTo>
                  <a:lnTo>
                    <a:pt x="5429610" y="302157"/>
                  </a:lnTo>
                  <a:lnTo>
                    <a:pt x="5429610" y="323435"/>
                  </a:lnTo>
                  <a:lnTo>
                    <a:pt x="5433156" y="302157"/>
                  </a:lnTo>
                  <a:lnTo>
                    <a:pt x="5433866" y="323435"/>
                  </a:lnTo>
                  <a:lnTo>
                    <a:pt x="5437412" y="302157"/>
                  </a:lnTo>
                  <a:lnTo>
                    <a:pt x="5437412" y="323435"/>
                  </a:lnTo>
                  <a:lnTo>
                    <a:pt x="5440959" y="302157"/>
                  </a:lnTo>
                  <a:lnTo>
                    <a:pt x="5441668" y="323435"/>
                  </a:lnTo>
                  <a:lnTo>
                    <a:pt x="5445214" y="302157"/>
                  </a:lnTo>
                  <a:lnTo>
                    <a:pt x="5445214" y="323435"/>
                  </a:lnTo>
                  <a:lnTo>
                    <a:pt x="5448761" y="302157"/>
                  </a:lnTo>
                  <a:lnTo>
                    <a:pt x="5449470" y="323435"/>
                  </a:lnTo>
                  <a:lnTo>
                    <a:pt x="5453017" y="302157"/>
                  </a:lnTo>
                  <a:lnTo>
                    <a:pt x="5453726" y="323435"/>
                  </a:lnTo>
                  <a:lnTo>
                    <a:pt x="5457272" y="302157"/>
                  </a:lnTo>
                  <a:lnTo>
                    <a:pt x="5460819" y="280169"/>
                  </a:lnTo>
                  <a:lnTo>
                    <a:pt x="5460819" y="302157"/>
                  </a:lnTo>
                  <a:lnTo>
                    <a:pt x="5465074" y="258890"/>
                  </a:lnTo>
                  <a:lnTo>
                    <a:pt x="5465074" y="280169"/>
                  </a:lnTo>
                  <a:lnTo>
                    <a:pt x="5465074" y="302157"/>
                  </a:lnTo>
                  <a:lnTo>
                    <a:pt x="5468621" y="280169"/>
                  </a:lnTo>
                  <a:lnTo>
                    <a:pt x="5469330" y="302157"/>
                  </a:lnTo>
                  <a:lnTo>
                    <a:pt x="5472877" y="280169"/>
                  </a:lnTo>
                  <a:lnTo>
                    <a:pt x="5472877" y="302157"/>
                  </a:lnTo>
                  <a:lnTo>
                    <a:pt x="5476423" y="280169"/>
                  </a:lnTo>
                  <a:lnTo>
                    <a:pt x="5477132" y="302157"/>
                  </a:lnTo>
                  <a:lnTo>
                    <a:pt x="5480679" y="280169"/>
                  </a:lnTo>
                  <a:lnTo>
                    <a:pt x="5480679" y="302157"/>
                  </a:lnTo>
                  <a:lnTo>
                    <a:pt x="5484225" y="258890"/>
                  </a:lnTo>
                  <a:lnTo>
                    <a:pt x="5484935" y="280169"/>
                  </a:lnTo>
                  <a:lnTo>
                    <a:pt x="5484935" y="302157"/>
                  </a:lnTo>
                  <a:lnTo>
                    <a:pt x="5488481" y="280169"/>
                  </a:lnTo>
                  <a:lnTo>
                    <a:pt x="5488481" y="302157"/>
                  </a:lnTo>
                  <a:lnTo>
                    <a:pt x="5492737" y="280169"/>
                  </a:lnTo>
                  <a:lnTo>
                    <a:pt x="5492737" y="302157"/>
                  </a:lnTo>
                  <a:lnTo>
                    <a:pt x="5500539" y="280169"/>
                  </a:lnTo>
                  <a:lnTo>
                    <a:pt x="5500539" y="302157"/>
                  </a:lnTo>
                  <a:lnTo>
                    <a:pt x="5504085" y="280169"/>
                  </a:lnTo>
                  <a:lnTo>
                    <a:pt x="5508341" y="258890"/>
                  </a:lnTo>
                  <a:lnTo>
                    <a:pt x="5508341" y="280169"/>
                  </a:lnTo>
                  <a:lnTo>
                    <a:pt x="5511888" y="258890"/>
                  </a:lnTo>
                  <a:lnTo>
                    <a:pt x="5516143" y="236902"/>
                  </a:lnTo>
                  <a:lnTo>
                    <a:pt x="5516143" y="258890"/>
                  </a:lnTo>
                  <a:lnTo>
                    <a:pt x="5519690" y="236902"/>
                  </a:lnTo>
                  <a:lnTo>
                    <a:pt x="5520399" y="258890"/>
                  </a:lnTo>
                  <a:lnTo>
                    <a:pt x="5523945" y="236902"/>
                  </a:lnTo>
                  <a:lnTo>
                    <a:pt x="5524655" y="258890"/>
                  </a:lnTo>
                  <a:lnTo>
                    <a:pt x="5528201" y="236902"/>
                  </a:lnTo>
                  <a:lnTo>
                    <a:pt x="5528201" y="258890"/>
                  </a:lnTo>
                  <a:lnTo>
                    <a:pt x="5531748" y="236902"/>
                  </a:lnTo>
                  <a:lnTo>
                    <a:pt x="5532457" y="258890"/>
                  </a:lnTo>
                  <a:lnTo>
                    <a:pt x="5536003" y="236902"/>
                  </a:lnTo>
                  <a:lnTo>
                    <a:pt x="5536713" y="258890"/>
                  </a:lnTo>
                  <a:lnTo>
                    <a:pt x="5539550" y="236902"/>
                  </a:lnTo>
                  <a:lnTo>
                    <a:pt x="5540259" y="258890"/>
                  </a:lnTo>
                  <a:lnTo>
                    <a:pt x="5543806" y="236902"/>
                  </a:lnTo>
                  <a:lnTo>
                    <a:pt x="5543806" y="258890"/>
                  </a:lnTo>
                  <a:lnTo>
                    <a:pt x="5547352" y="236902"/>
                  </a:lnTo>
                  <a:lnTo>
                    <a:pt x="5548061" y="258890"/>
                  </a:lnTo>
                  <a:lnTo>
                    <a:pt x="5551608" y="236902"/>
                  </a:lnTo>
                  <a:lnTo>
                    <a:pt x="5551608" y="258890"/>
                  </a:lnTo>
                  <a:lnTo>
                    <a:pt x="5555154" y="236902"/>
                  </a:lnTo>
                  <a:lnTo>
                    <a:pt x="5559410" y="215623"/>
                  </a:lnTo>
                  <a:lnTo>
                    <a:pt x="5560119" y="236902"/>
                  </a:lnTo>
                  <a:lnTo>
                    <a:pt x="5563666" y="194345"/>
                  </a:lnTo>
                  <a:lnTo>
                    <a:pt x="5563666" y="215623"/>
                  </a:lnTo>
                  <a:lnTo>
                    <a:pt x="5564375" y="236902"/>
                  </a:lnTo>
                  <a:lnTo>
                    <a:pt x="5567212" y="215623"/>
                  </a:lnTo>
                  <a:lnTo>
                    <a:pt x="5567921" y="236902"/>
                  </a:lnTo>
                  <a:lnTo>
                    <a:pt x="5571468" y="215623"/>
                  </a:lnTo>
                  <a:lnTo>
                    <a:pt x="5571468" y="236902"/>
                  </a:lnTo>
                  <a:lnTo>
                    <a:pt x="5575014" y="215623"/>
                  </a:lnTo>
                  <a:lnTo>
                    <a:pt x="5575724" y="236902"/>
                  </a:lnTo>
                  <a:lnTo>
                    <a:pt x="5579270" y="215623"/>
                  </a:lnTo>
                  <a:lnTo>
                    <a:pt x="5579270" y="236902"/>
                  </a:lnTo>
                  <a:lnTo>
                    <a:pt x="5582817" y="194345"/>
                  </a:lnTo>
                  <a:lnTo>
                    <a:pt x="5583526" y="215623"/>
                  </a:lnTo>
                  <a:lnTo>
                    <a:pt x="5583526" y="236902"/>
                  </a:lnTo>
                  <a:lnTo>
                    <a:pt x="5587072" y="215623"/>
                  </a:lnTo>
                  <a:lnTo>
                    <a:pt x="5587072" y="236902"/>
                  </a:lnTo>
                  <a:lnTo>
                    <a:pt x="5590619" y="215623"/>
                  </a:lnTo>
                  <a:lnTo>
                    <a:pt x="5591328" y="236902"/>
                  </a:lnTo>
                  <a:lnTo>
                    <a:pt x="5599130" y="215623"/>
                  </a:lnTo>
                  <a:lnTo>
                    <a:pt x="5599839" y="236902"/>
                  </a:lnTo>
                  <a:lnTo>
                    <a:pt x="5602677" y="215623"/>
                  </a:lnTo>
                  <a:lnTo>
                    <a:pt x="5606932" y="194345"/>
                  </a:lnTo>
                  <a:lnTo>
                    <a:pt x="5606932" y="215623"/>
                  </a:lnTo>
                  <a:lnTo>
                    <a:pt x="5610479" y="194345"/>
                  </a:lnTo>
                  <a:lnTo>
                    <a:pt x="5614735" y="172357"/>
                  </a:lnTo>
                  <a:lnTo>
                    <a:pt x="5614735" y="194345"/>
                  </a:lnTo>
                  <a:lnTo>
                    <a:pt x="5618281" y="172357"/>
                  </a:lnTo>
                  <a:lnTo>
                    <a:pt x="5618990" y="194345"/>
                  </a:lnTo>
                  <a:lnTo>
                    <a:pt x="5622537" y="172357"/>
                  </a:lnTo>
                  <a:lnTo>
                    <a:pt x="5623246" y="194345"/>
                  </a:lnTo>
                  <a:lnTo>
                    <a:pt x="5626083" y="172357"/>
                  </a:lnTo>
                  <a:lnTo>
                    <a:pt x="5626792" y="194345"/>
                  </a:lnTo>
                  <a:lnTo>
                    <a:pt x="5630339" y="172357"/>
                  </a:lnTo>
                  <a:lnTo>
                    <a:pt x="5630339" y="194345"/>
                  </a:lnTo>
                  <a:lnTo>
                    <a:pt x="5634595" y="172357"/>
                  </a:lnTo>
                  <a:lnTo>
                    <a:pt x="5634595" y="194345"/>
                  </a:lnTo>
                  <a:lnTo>
                    <a:pt x="5638141" y="172357"/>
                  </a:lnTo>
                  <a:lnTo>
                    <a:pt x="5638850" y="194345"/>
                  </a:lnTo>
                  <a:lnTo>
                    <a:pt x="5642397" y="172357"/>
                  </a:lnTo>
                  <a:lnTo>
                    <a:pt x="5642397" y="194345"/>
                  </a:lnTo>
                  <a:lnTo>
                    <a:pt x="5645943" y="172357"/>
                  </a:lnTo>
                  <a:lnTo>
                    <a:pt x="5645943" y="194345"/>
                  </a:lnTo>
                  <a:lnTo>
                    <a:pt x="5650199" y="172357"/>
                  </a:lnTo>
                  <a:lnTo>
                    <a:pt x="5650199" y="194345"/>
                  </a:lnTo>
                  <a:lnTo>
                    <a:pt x="5653745" y="172357"/>
                  </a:lnTo>
                  <a:lnTo>
                    <a:pt x="5658001" y="151078"/>
                  </a:lnTo>
                  <a:lnTo>
                    <a:pt x="5658710" y="172357"/>
                  </a:lnTo>
                  <a:lnTo>
                    <a:pt x="5661548" y="129090"/>
                  </a:lnTo>
                  <a:lnTo>
                    <a:pt x="5662257" y="151078"/>
                  </a:lnTo>
                  <a:lnTo>
                    <a:pt x="5662257" y="172357"/>
                  </a:lnTo>
                  <a:lnTo>
                    <a:pt x="5665803" y="151078"/>
                  </a:lnTo>
                  <a:lnTo>
                    <a:pt x="5666513" y="172357"/>
                  </a:lnTo>
                  <a:lnTo>
                    <a:pt x="5670059" y="151078"/>
                  </a:lnTo>
                  <a:lnTo>
                    <a:pt x="5670059" y="172357"/>
                  </a:lnTo>
                  <a:lnTo>
                    <a:pt x="5673606" y="151078"/>
                  </a:lnTo>
                  <a:lnTo>
                    <a:pt x="5674315" y="172357"/>
                  </a:lnTo>
                  <a:lnTo>
                    <a:pt x="5677861" y="151078"/>
                  </a:lnTo>
                  <a:lnTo>
                    <a:pt x="5677861" y="172357"/>
                  </a:lnTo>
                  <a:lnTo>
                    <a:pt x="5681408" y="129090"/>
                  </a:lnTo>
                  <a:lnTo>
                    <a:pt x="5682117" y="151078"/>
                  </a:lnTo>
                  <a:lnTo>
                    <a:pt x="5682117" y="172357"/>
                  </a:lnTo>
                  <a:lnTo>
                    <a:pt x="5685663" y="151078"/>
                  </a:lnTo>
                  <a:lnTo>
                    <a:pt x="5685663" y="172357"/>
                  </a:lnTo>
                  <a:lnTo>
                    <a:pt x="5689210" y="151078"/>
                  </a:lnTo>
                  <a:lnTo>
                    <a:pt x="5689210" y="172357"/>
                  </a:lnTo>
                  <a:lnTo>
                    <a:pt x="5697012" y="151078"/>
                  </a:lnTo>
                  <a:lnTo>
                    <a:pt x="5698431" y="172357"/>
                  </a:lnTo>
                  <a:lnTo>
                    <a:pt x="5701268" y="151078"/>
                  </a:lnTo>
                  <a:lnTo>
                    <a:pt x="5705524" y="129090"/>
                  </a:lnTo>
                  <a:lnTo>
                    <a:pt x="5705524" y="151078"/>
                  </a:lnTo>
                  <a:lnTo>
                    <a:pt x="5709070" y="129090"/>
                  </a:lnTo>
                  <a:lnTo>
                    <a:pt x="5713326" y="107811"/>
                  </a:lnTo>
                  <a:lnTo>
                    <a:pt x="5713326" y="129090"/>
                  </a:lnTo>
                  <a:lnTo>
                    <a:pt x="5716872" y="107811"/>
                  </a:lnTo>
                  <a:lnTo>
                    <a:pt x="5717582" y="129090"/>
                  </a:lnTo>
                  <a:lnTo>
                    <a:pt x="5721128" y="107811"/>
                  </a:lnTo>
                  <a:lnTo>
                    <a:pt x="5721128" y="129090"/>
                  </a:lnTo>
                  <a:lnTo>
                    <a:pt x="5724674" y="107811"/>
                  </a:lnTo>
                  <a:lnTo>
                    <a:pt x="5725384" y="129090"/>
                  </a:lnTo>
                  <a:lnTo>
                    <a:pt x="5728930" y="107811"/>
                  </a:lnTo>
                  <a:lnTo>
                    <a:pt x="5728930" y="129090"/>
                  </a:lnTo>
                  <a:lnTo>
                    <a:pt x="5732477" y="107811"/>
                  </a:lnTo>
                  <a:lnTo>
                    <a:pt x="5733186" y="129090"/>
                  </a:lnTo>
                  <a:lnTo>
                    <a:pt x="5736732" y="107811"/>
                  </a:lnTo>
                  <a:lnTo>
                    <a:pt x="5736732" y="129090"/>
                  </a:lnTo>
                  <a:lnTo>
                    <a:pt x="5740988" y="107811"/>
                  </a:lnTo>
                  <a:lnTo>
                    <a:pt x="5740988" y="129090"/>
                  </a:lnTo>
                  <a:lnTo>
                    <a:pt x="5744534" y="107811"/>
                  </a:lnTo>
                  <a:lnTo>
                    <a:pt x="5744534" y="129090"/>
                  </a:lnTo>
                  <a:lnTo>
                    <a:pt x="5748790" y="107811"/>
                  </a:lnTo>
                  <a:lnTo>
                    <a:pt x="5748790" y="129090"/>
                  </a:lnTo>
                  <a:lnTo>
                    <a:pt x="5752337" y="107811"/>
                  </a:lnTo>
                  <a:lnTo>
                    <a:pt x="5756592" y="86533"/>
                  </a:lnTo>
                  <a:lnTo>
                    <a:pt x="5756592" y="107811"/>
                  </a:lnTo>
                  <a:lnTo>
                    <a:pt x="5760139" y="64545"/>
                  </a:lnTo>
                  <a:lnTo>
                    <a:pt x="5760848" y="86533"/>
                  </a:lnTo>
                  <a:lnTo>
                    <a:pt x="5760848" y="107811"/>
                  </a:lnTo>
                  <a:lnTo>
                    <a:pt x="5764395" y="86533"/>
                  </a:lnTo>
                  <a:lnTo>
                    <a:pt x="5765104" y="107811"/>
                  </a:lnTo>
                  <a:lnTo>
                    <a:pt x="5767941" y="86533"/>
                  </a:lnTo>
                  <a:lnTo>
                    <a:pt x="5768650" y="107811"/>
                  </a:lnTo>
                  <a:lnTo>
                    <a:pt x="5772197" y="86533"/>
                  </a:lnTo>
                  <a:lnTo>
                    <a:pt x="5772197" y="107811"/>
                  </a:lnTo>
                  <a:lnTo>
                    <a:pt x="5776453" y="86533"/>
                  </a:lnTo>
                  <a:lnTo>
                    <a:pt x="5776453" y="107811"/>
                  </a:lnTo>
                  <a:lnTo>
                    <a:pt x="5779999" y="64545"/>
                  </a:lnTo>
                  <a:lnTo>
                    <a:pt x="5779999" y="86533"/>
                  </a:lnTo>
                  <a:lnTo>
                    <a:pt x="5779999" y="107811"/>
                  </a:lnTo>
                  <a:lnTo>
                    <a:pt x="5784255" y="86533"/>
                  </a:lnTo>
                  <a:lnTo>
                    <a:pt x="5784255" y="107811"/>
                  </a:lnTo>
                  <a:lnTo>
                    <a:pt x="5787801" y="86533"/>
                  </a:lnTo>
                  <a:lnTo>
                    <a:pt x="5787801" y="107811"/>
                  </a:lnTo>
                  <a:lnTo>
                    <a:pt x="5795603" y="86533"/>
                  </a:lnTo>
                  <a:lnTo>
                    <a:pt x="5796313" y="107811"/>
                  </a:lnTo>
                  <a:lnTo>
                    <a:pt x="5799859" y="86533"/>
                  </a:lnTo>
                  <a:lnTo>
                    <a:pt x="5803406" y="64545"/>
                  </a:lnTo>
                  <a:lnTo>
                    <a:pt x="5803406" y="86533"/>
                  </a:lnTo>
                  <a:lnTo>
                    <a:pt x="5807661" y="64545"/>
                  </a:lnTo>
                  <a:lnTo>
                    <a:pt x="5811917" y="43266"/>
                  </a:lnTo>
                  <a:lnTo>
                    <a:pt x="5811917" y="64545"/>
                  </a:lnTo>
                  <a:lnTo>
                    <a:pt x="5815463" y="43266"/>
                  </a:lnTo>
                  <a:lnTo>
                    <a:pt x="5816173" y="64545"/>
                  </a:lnTo>
                  <a:lnTo>
                    <a:pt x="5819719" y="43266"/>
                  </a:lnTo>
                  <a:lnTo>
                    <a:pt x="5819719" y="64545"/>
                  </a:lnTo>
                  <a:lnTo>
                    <a:pt x="5823266" y="43266"/>
                  </a:lnTo>
                  <a:lnTo>
                    <a:pt x="5823975" y="64545"/>
                  </a:lnTo>
                  <a:lnTo>
                    <a:pt x="5827521" y="43266"/>
                  </a:lnTo>
                  <a:lnTo>
                    <a:pt x="5828231" y="64545"/>
                  </a:lnTo>
                  <a:lnTo>
                    <a:pt x="5831068" y="43266"/>
                  </a:lnTo>
                  <a:lnTo>
                    <a:pt x="5831777" y="64545"/>
                  </a:lnTo>
                  <a:lnTo>
                    <a:pt x="5835324" y="43266"/>
                  </a:lnTo>
                  <a:lnTo>
                    <a:pt x="5836033" y="64545"/>
                  </a:lnTo>
                  <a:lnTo>
                    <a:pt x="5838870" y="43266"/>
                  </a:lnTo>
                  <a:lnTo>
                    <a:pt x="5838870" y="64545"/>
                  </a:lnTo>
                  <a:lnTo>
                    <a:pt x="5843126" y="43266"/>
                  </a:lnTo>
                  <a:lnTo>
                    <a:pt x="5843126" y="64545"/>
                  </a:lnTo>
                  <a:lnTo>
                    <a:pt x="5847381" y="43266"/>
                  </a:lnTo>
                  <a:lnTo>
                    <a:pt x="5847381" y="64545"/>
                  </a:lnTo>
                  <a:lnTo>
                    <a:pt x="5850928" y="43266"/>
                  </a:lnTo>
                  <a:lnTo>
                    <a:pt x="5855184" y="21278"/>
                  </a:lnTo>
                  <a:lnTo>
                    <a:pt x="5855184" y="43266"/>
                  </a:lnTo>
                  <a:lnTo>
                    <a:pt x="5858730" y="0"/>
                  </a:lnTo>
                  <a:lnTo>
                    <a:pt x="5859439" y="21278"/>
                  </a:lnTo>
                  <a:lnTo>
                    <a:pt x="5859439" y="43266"/>
                  </a:lnTo>
                  <a:lnTo>
                    <a:pt x="5862986" y="21278"/>
                  </a:lnTo>
                  <a:lnTo>
                    <a:pt x="5862986" y="43266"/>
                  </a:lnTo>
                  <a:lnTo>
                    <a:pt x="5866532" y="21278"/>
                  </a:lnTo>
                  <a:lnTo>
                    <a:pt x="5867242" y="43266"/>
                  </a:lnTo>
                  <a:lnTo>
                    <a:pt x="5870788" y="21278"/>
                  </a:lnTo>
                  <a:lnTo>
                    <a:pt x="5871497" y="43266"/>
                  </a:lnTo>
                  <a:lnTo>
                    <a:pt x="5874334" y="21278"/>
                  </a:lnTo>
                  <a:lnTo>
                    <a:pt x="5875044" y="43266"/>
                  </a:lnTo>
                  <a:lnTo>
                    <a:pt x="5878590" y="0"/>
                  </a:lnTo>
                  <a:lnTo>
                    <a:pt x="5878590" y="21278"/>
                  </a:lnTo>
                  <a:lnTo>
                    <a:pt x="5879299" y="43266"/>
                  </a:lnTo>
                  <a:lnTo>
                    <a:pt x="5882846" y="21278"/>
                  </a:lnTo>
                  <a:lnTo>
                    <a:pt x="5882846" y="43266"/>
                  </a:lnTo>
                  <a:lnTo>
                    <a:pt x="5886392" y="21278"/>
                  </a:lnTo>
                  <a:lnTo>
                    <a:pt x="5886392" y="43266"/>
                  </a:lnTo>
                  <a:lnTo>
                    <a:pt x="5894195" y="21278"/>
                  </a:lnTo>
                  <a:lnTo>
                    <a:pt x="5894904" y="43266"/>
                  </a:lnTo>
                  <a:lnTo>
                    <a:pt x="5898450" y="21278"/>
                  </a:lnTo>
                  <a:lnTo>
                    <a:pt x="5901997" y="0"/>
                  </a:lnTo>
                  <a:lnTo>
                    <a:pt x="5901997" y="21278"/>
                  </a:lnTo>
                  <a:lnTo>
                    <a:pt x="5906252" y="0"/>
                  </a:lnTo>
                </a:path>
              </a:pathLst>
            </a:custGeom>
            <a:ln w="12057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4199" y="16338128"/>
              <a:ext cx="5902960" cy="1099820"/>
            </a:xfrm>
            <a:custGeom>
              <a:avLst/>
              <a:gdLst/>
              <a:ahLst/>
              <a:cxnLst/>
              <a:rect l="l" t="t" r="r" b="b"/>
              <a:pathLst>
                <a:path w="5902959" h="1099819">
                  <a:moveTo>
                    <a:pt x="0" y="1099398"/>
                  </a:moveTo>
                  <a:lnTo>
                    <a:pt x="0" y="1078119"/>
                  </a:lnTo>
                  <a:lnTo>
                    <a:pt x="709" y="1099398"/>
                  </a:lnTo>
                  <a:lnTo>
                    <a:pt x="4255" y="1078119"/>
                  </a:lnTo>
                  <a:lnTo>
                    <a:pt x="4255" y="1099398"/>
                  </a:lnTo>
                  <a:lnTo>
                    <a:pt x="7802" y="1078119"/>
                  </a:lnTo>
                  <a:lnTo>
                    <a:pt x="8511" y="1099398"/>
                  </a:lnTo>
                  <a:lnTo>
                    <a:pt x="12057" y="1078119"/>
                  </a:lnTo>
                  <a:lnTo>
                    <a:pt x="12057" y="1099398"/>
                  </a:lnTo>
                  <a:lnTo>
                    <a:pt x="15604" y="1078119"/>
                  </a:lnTo>
                  <a:lnTo>
                    <a:pt x="16313" y="1099398"/>
                  </a:lnTo>
                  <a:lnTo>
                    <a:pt x="19860" y="1078119"/>
                  </a:lnTo>
                  <a:lnTo>
                    <a:pt x="19860" y="1099398"/>
                  </a:lnTo>
                  <a:lnTo>
                    <a:pt x="27662" y="1078119"/>
                  </a:lnTo>
                  <a:lnTo>
                    <a:pt x="27662" y="1099398"/>
                  </a:lnTo>
                  <a:lnTo>
                    <a:pt x="31208" y="1078119"/>
                  </a:lnTo>
                  <a:lnTo>
                    <a:pt x="31918" y="1099398"/>
                  </a:lnTo>
                  <a:lnTo>
                    <a:pt x="35464" y="1078119"/>
                  </a:lnTo>
                  <a:lnTo>
                    <a:pt x="35464" y="1099398"/>
                  </a:lnTo>
                  <a:lnTo>
                    <a:pt x="43266" y="1078119"/>
                  </a:lnTo>
                  <a:lnTo>
                    <a:pt x="43975" y="1099398"/>
                  </a:lnTo>
                  <a:lnTo>
                    <a:pt x="47522" y="1078119"/>
                  </a:lnTo>
                  <a:lnTo>
                    <a:pt x="47522" y="1099398"/>
                  </a:lnTo>
                  <a:lnTo>
                    <a:pt x="55324" y="1078119"/>
                  </a:lnTo>
                  <a:lnTo>
                    <a:pt x="58871" y="1056841"/>
                  </a:lnTo>
                  <a:lnTo>
                    <a:pt x="59580" y="1078119"/>
                  </a:lnTo>
                  <a:lnTo>
                    <a:pt x="63126" y="1056841"/>
                  </a:lnTo>
                  <a:lnTo>
                    <a:pt x="63126" y="1078119"/>
                  </a:lnTo>
                  <a:lnTo>
                    <a:pt x="66673" y="1034853"/>
                  </a:lnTo>
                  <a:lnTo>
                    <a:pt x="67382" y="1056841"/>
                  </a:lnTo>
                  <a:lnTo>
                    <a:pt x="67382" y="1078119"/>
                  </a:lnTo>
                  <a:lnTo>
                    <a:pt x="70928" y="1056841"/>
                  </a:lnTo>
                  <a:lnTo>
                    <a:pt x="70928" y="1078119"/>
                  </a:lnTo>
                  <a:lnTo>
                    <a:pt x="75184" y="1056841"/>
                  </a:lnTo>
                  <a:lnTo>
                    <a:pt x="75184" y="1078119"/>
                  </a:lnTo>
                  <a:lnTo>
                    <a:pt x="78731" y="1056841"/>
                  </a:lnTo>
                  <a:lnTo>
                    <a:pt x="79440" y="1078119"/>
                  </a:lnTo>
                  <a:lnTo>
                    <a:pt x="82986" y="1056841"/>
                  </a:lnTo>
                  <a:lnTo>
                    <a:pt x="82986" y="1078119"/>
                  </a:lnTo>
                  <a:lnTo>
                    <a:pt x="86533" y="1056841"/>
                  </a:lnTo>
                  <a:lnTo>
                    <a:pt x="87242" y="1078119"/>
                  </a:lnTo>
                  <a:lnTo>
                    <a:pt x="90789" y="1056841"/>
                  </a:lnTo>
                  <a:lnTo>
                    <a:pt x="90789" y="1078119"/>
                  </a:lnTo>
                  <a:lnTo>
                    <a:pt x="98591" y="1056841"/>
                  </a:lnTo>
                  <a:lnTo>
                    <a:pt x="98591" y="1078119"/>
                  </a:lnTo>
                  <a:lnTo>
                    <a:pt x="102137" y="1056841"/>
                  </a:lnTo>
                  <a:lnTo>
                    <a:pt x="102846" y="1078119"/>
                  </a:lnTo>
                  <a:lnTo>
                    <a:pt x="106393" y="1056841"/>
                  </a:lnTo>
                  <a:lnTo>
                    <a:pt x="107102" y="1078119"/>
                  </a:lnTo>
                  <a:lnTo>
                    <a:pt x="110649" y="1056841"/>
                  </a:lnTo>
                  <a:lnTo>
                    <a:pt x="110649" y="1078119"/>
                  </a:lnTo>
                  <a:lnTo>
                    <a:pt x="114195" y="1056841"/>
                  </a:lnTo>
                  <a:lnTo>
                    <a:pt x="114904" y="1078119"/>
                  </a:lnTo>
                  <a:lnTo>
                    <a:pt x="118451" y="1056841"/>
                  </a:lnTo>
                  <a:lnTo>
                    <a:pt x="118451" y="1078119"/>
                  </a:lnTo>
                  <a:lnTo>
                    <a:pt x="126253" y="1056841"/>
                  </a:lnTo>
                  <a:lnTo>
                    <a:pt x="126253" y="1078119"/>
                  </a:lnTo>
                  <a:lnTo>
                    <a:pt x="129799" y="1056841"/>
                  </a:lnTo>
                  <a:lnTo>
                    <a:pt x="130509" y="1078119"/>
                  </a:lnTo>
                  <a:lnTo>
                    <a:pt x="134055" y="1056841"/>
                  </a:lnTo>
                  <a:lnTo>
                    <a:pt x="134055" y="1078119"/>
                  </a:lnTo>
                  <a:lnTo>
                    <a:pt x="141857" y="1056841"/>
                  </a:lnTo>
                  <a:lnTo>
                    <a:pt x="141857" y="1078119"/>
                  </a:lnTo>
                  <a:lnTo>
                    <a:pt x="146113" y="1056841"/>
                  </a:lnTo>
                  <a:lnTo>
                    <a:pt x="146113" y="1078119"/>
                  </a:lnTo>
                  <a:lnTo>
                    <a:pt x="153915" y="1056841"/>
                  </a:lnTo>
                  <a:lnTo>
                    <a:pt x="157462" y="1034853"/>
                  </a:lnTo>
                  <a:lnTo>
                    <a:pt x="158171" y="1056841"/>
                  </a:lnTo>
                  <a:lnTo>
                    <a:pt x="161717" y="1034853"/>
                  </a:lnTo>
                  <a:lnTo>
                    <a:pt x="161717" y="1056841"/>
                  </a:lnTo>
                  <a:lnTo>
                    <a:pt x="165264" y="1013574"/>
                  </a:lnTo>
                  <a:lnTo>
                    <a:pt x="165973" y="1034853"/>
                  </a:lnTo>
                  <a:lnTo>
                    <a:pt x="165973" y="1056841"/>
                  </a:lnTo>
                  <a:lnTo>
                    <a:pt x="169520" y="1034853"/>
                  </a:lnTo>
                  <a:lnTo>
                    <a:pt x="169520" y="1056841"/>
                  </a:lnTo>
                  <a:lnTo>
                    <a:pt x="173066" y="1034853"/>
                  </a:lnTo>
                  <a:lnTo>
                    <a:pt x="173775" y="1056841"/>
                  </a:lnTo>
                  <a:lnTo>
                    <a:pt x="177322" y="1034853"/>
                  </a:lnTo>
                  <a:lnTo>
                    <a:pt x="177322" y="1056841"/>
                  </a:lnTo>
                  <a:lnTo>
                    <a:pt x="181578" y="1034853"/>
                  </a:lnTo>
                  <a:lnTo>
                    <a:pt x="181578" y="1056841"/>
                  </a:lnTo>
                  <a:lnTo>
                    <a:pt x="185124" y="1034853"/>
                  </a:lnTo>
                  <a:lnTo>
                    <a:pt x="185833" y="1056841"/>
                  </a:lnTo>
                  <a:lnTo>
                    <a:pt x="189380" y="1034853"/>
                  </a:lnTo>
                  <a:lnTo>
                    <a:pt x="189380" y="1056841"/>
                  </a:lnTo>
                  <a:lnTo>
                    <a:pt x="197182" y="1034853"/>
                  </a:lnTo>
                  <a:lnTo>
                    <a:pt x="197182" y="1056841"/>
                  </a:lnTo>
                  <a:lnTo>
                    <a:pt x="200728" y="1034853"/>
                  </a:lnTo>
                  <a:lnTo>
                    <a:pt x="201438" y="1056841"/>
                  </a:lnTo>
                  <a:lnTo>
                    <a:pt x="204984" y="1034853"/>
                  </a:lnTo>
                  <a:lnTo>
                    <a:pt x="205693" y="1056841"/>
                  </a:lnTo>
                  <a:lnTo>
                    <a:pt x="208531" y="1034853"/>
                  </a:lnTo>
                  <a:lnTo>
                    <a:pt x="209240" y="1056841"/>
                  </a:lnTo>
                  <a:lnTo>
                    <a:pt x="212786" y="1034853"/>
                  </a:lnTo>
                  <a:lnTo>
                    <a:pt x="212786" y="1056841"/>
                  </a:lnTo>
                  <a:lnTo>
                    <a:pt x="217042" y="1034853"/>
                  </a:lnTo>
                  <a:lnTo>
                    <a:pt x="217042" y="1056841"/>
                  </a:lnTo>
                  <a:lnTo>
                    <a:pt x="224844" y="1034853"/>
                  </a:lnTo>
                  <a:lnTo>
                    <a:pt x="224844" y="1056841"/>
                  </a:lnTo>
                  <a:lnTo>
                    <a:pt x="228391" y="1034853"/>
                  </a:lnTo>
                  <a:lnTo>
                    <a:pt x="229100" y="1056841"/>
                  </a:lnTo>
                  <a:lnTo>
                    <a:pt x="232646" y="1034853"/>
                  </a:lnTo>
                  <a:lnTo>
                    <a:pt x="232646" y="1056841"/>
                  </a:lnTo>
                  <a:lnTo>
                    <a:pt x="240449" y="1034853"/>
                  </a:lnTo>
                  <a:lnTo>
                    <a:pt x="240449" y="1056841"/>
                  </a:lnTo>
                  <a:lnTo>
                    <a:pt x="243995" y="1034853"/>
                  </a:lnTo>
                  <a:lnTo>
                    <a:pt x="244704" y="1056841"/>
                  </a:lnTo>
                  <a:lnTo>
                    <a:pt x="252507" y="1034853"/>
                  </a:lnTo>
                  <a:lnTo>
                    <a:pt x="256053" y="1013574"/>
                  </a:lnTo>
                  <a:lnTo>
                    <a:pt x="256762" y="1034853"/>
                  </a:lnTo>
                  <a:lnTo>
                    <a:pt x="260309" y="1013574"/>
                  </a:lnTo>
                  <a:lnTo>
                    <a:pt x="260309" y="1034853"/>
                  </a:lnTo>
                  <a:lnTo>
                    <a:pt x="263855" y="991586"/>
                  </a:lnTo>
                  <a:lnTo>
                    <a:pt x="264564" y="1013574"/>
                  </a:lnTo>
                  <a:lnTo>
                    <a:pt x="264564" y="1034853"/>
                  </a:lnTo>
                  <a:lnTo>
                    <a:pt x="268111" y="1013574"/>
                  </a:lnTo>
                  <a:lnTo>
                    <a:pt x="268111" y="1034853"/>
                  </a:lnTo>
                  <a:lnTo>
                    <a:pt x="271657" y="1013574"/>
                  </a:lnTo>
                  <a:lnTo>
                    <a:pt x="272367" y="1034853"/>
                  </a:lnTo>
                  <a:lnTo>
                    <a:pt x="275913" y="1013574"/>
                  </a:lnTo>
                  <a:lnTo>
                    <a:pt x="275913" y="1034853"/>
                  </a:lnTo>
                  <a:lnTo>
                    <a:pt x="279460" y="1013574"/>
                  </a:lnTo>
                  <a:lnTo>
                    <a:pt x="280169" y="1034853"/>
                  </a:lnTo>
                  <a:lnTo>
                    <a:pt x="283715" y="1013574"/>
                  </a:lnTo>
                  <a:lnTo>
                    <a:pt x="283715" y="1034853"/>
                  </a:lnTo>
                  <a:lnTo>
                    <a:pt x="287971" y="1013574"/>
                  </a:lnTo>
                  <a:lnTo>
                    <a:pt x="287971" y="1034853"/>
                  </a:lnTo>
                  <a:lnTo>
                    <a:pt x="295773" y="1013574"/>
                  </a:lnTo>
                  <a:lnTo>
                    <a:pt x="295773" y="1034853"/>
                  </a:lnTo>
                  <a:lnTo>
                    <a:pt x="299320" y="1013574"/>
                  </a:lnTo>
                  <a:lnTo>
                    <a:pt x="300029" y="1034853"/>
                  </a:lnTo>
                  <a:lnTo>
                    <a:pt x="303575" y="1013574"/>
                  </a:lnTo>
                  <a:lnTo>
                    <a:pt x="303575" y="1034853"/>
                  </a:lnTo>
                  <a:lnTo>
                    <a:pt x="307122" y="1013574"/>
                  </a:lnTo>
                  <a:lnTo>
                    <a:pt x="307831" y="1034853"/>
                  </a:lnTo>
                  <a:lnTo>
                    <a:pt x="311378" y="1013574"/>
                  </a:lnTo>
                  <a:lnTo>
                    <a:pt x="311378" y="1034853"/>
                  </a:lnTo>
                  <a:lnTo>
                    <a:pt x="314924" y="1013574"/>
                  </a:lnTo>
                  <a:lnTo>
                    <a:pt x="315633" y="1034853"/>
                  </a:lnTo>
                  <a:lnTo>
                    <a:pt x="323435" y="1013574"/>
                  </a:lnTo>
                  <a:lnTo>
                    <a:pt x="323435" y="1034853"/>
                  </a:lnTo>
                  <a:lnTo>
                    <a:pt x="326982" y="1013574"/>
                  </a:lnTo>
                  <a:lnTo>
                    <a:pt x="326982" y="1034853"/>
                  </a:lnTo>
                  <a:lnTo>
                    <a:pt x="331238" y="1013574"/>
                  </a:lnTo>
                  <a:lnTo>
                    <a:pt x="331238" y="1034853"/>
                  </a:lnTo>
                  <a:lnTo>
                    <a:pt x="339040" y="1013574"/>
                  </a:lnTo>
                  <a:lnTo>
                    <a:pt x="339040" y="1034853"/>
                  </a:lnTo>
                  <a:lnTo>
                    <a:pt x="342586" y="1013574"/>
                  </a:lnTo>
                  <a:lnTo>
                    <a:pt x="343296" y="1034853"/>
                  </a:lnTo>
                  <a:lnTo>
                    <a:pt x="350388" y="1013574"/>
                  </a:lnTo>
                  <a:lnTo>
                    <a:pt x="354644" y="991586"/>
                  </a:lnTo>
                  <a:lnTo>
                    <a:pt x="354644" y="1013574"/>
                  </a:lnTo>
                  <a:lnTo>
                    <a:pt x="358900" y="991586"/>
                  </a:lnTo>
                  <a:lnTo>
                    <a:pt x="358900" y="1013574"/>
                  </a:lnTo>
                  <a:lnTo>
                    <a:pt x="362446" y="970307"/>
                  </a:lnTo>
                  <a:lnTo>
                    <a:pt x="363156" y="991586"/>
                  </a:lnTo>
                  <a:lnTo>
                    <a:pt x="363156" y="1013574"/>
                  </a:lnTo>
                  <a:lnTo>
                    <a:pt x="366702" y="991586"/>
                  </a:lnTo>
                  <a:lnTo>
                    <a:pt x="366702" y="1013574"/>
                  </a:lnTo>
                  <a:lnTo>
                    <a:pt x="370249" y="991586"/>
                  </a:lnTo>
                  <a:lnTo>
                    <a:pt x="370958" y="1013574"/>
                  </a:lnTo>
                  <a:lnTo>
                    <a:pt x="374504" y="991586"/>
                  </a:lnTo>
                  <a:lnTo>
                    <a:pt x="374504" y="1013574"/>
                  </a:lnTo>
                  <a:lnTo>
                    <a:pt x="378051" y="991586"/>
                  </a:lnTo>
                  <a:lnTo>
                    <a:pt x="378760" y="1013574"/>
                  </a:lnTo>
                  <a:lnTo>
                    <a:pt x="382306" y="991586"/>
                  </a:lnTo>
                  <a:lnTo>
                    <a:pt x="382306" y="1013574"/>
                  </a:lnTo>
                  <a:lnTo>
                    <a:pt x="385853" y="991586"/>
                  </a:lnTo>
                  <a:lnTo>
                    <a:pt x="386562" y="1013574"/>
                  </a:lnTo>
                  <a:lnTo>
                    <a:pt x="394364" y="991586"/>
                  </a:lnTo>
                  <a:lnTo>
                    <a:pt x="394364" y="1013574"/>
                  </a:lnTo>
                  <a:lnTo>
                    <a:pt x="397911" y="991586"/>
                  </a:lnTo>
                  <a:lnTo>
                    <a:pt x="397911" y="1013574"/>
                  </a:lnTo>
                  <a:lnTo>
                    <a:pt x="402167" y="991586"/>
                  </a:lnTo>
                  <a:lnTo>
                    <a:pt x="402167" y="1013574"/>
                  </a:lnTo>
                  <a:lnTo>
                    <a:pt x="405713" y="991586"/>
                  </a:lnTo>
                  <a:lnTo>
                    <a:pt x="406422" y="1013574"/>
                  </a:lnTo>
                  <a:lnTo>
                    <a:pt x="409969" y="991586"/>
                  </a:lnTo>
                  <a:lnTo>
                    <a:pt x="409969" y="1013574"/>
                  </a:lnTo>
                  <a:lnTo>
                    <a:pt x="413515" y="991586"/>
                  </a:lnTo>
                  <a:lnTo>
                    <a:pt x="414225" y="1013574"/>
                  </a:lnTo>
                  <a:lnTo>
                    <a:pt x="421317" y="991586"/>
                  </a:lnTo>
                  <a:lnTo>
                    <a:pt x="422027" y="1013574"/>
                  </a:lnTo>
                  <a:lnTo>
                    <a:pt x="425573" y="991586"/>
                  </a:lnTo>
                  <a:lnTo>
                    <a:pt x="425573" y="1013574"/>
                  </a:lnTo>
                  <a:lnTo>
                    <a:pt x="429829" y="991586"/>
                  </a:lnTo>
                  <a:lnTo>
                    <a:pt x="429829" y="1013574"/>
                  </a:lnTo>
                  <a:lnTo>
                    <a:pt x="437631" y="991586"/>
                  </a:lnTo>
                  <a:lnTo>
                    <a:pt x="437631" y="1013574"/>
                  </a:lnTo>
                  <a:lnTo>
                    <a:pt x="441178" y="991586"/>
                  </a:lnTo>
                  <a:lnTo>
                    <a:pt x="441887" y="1013574"/>
                  </a:lnTo>
                  <a:lnTo>
                    <a:pt x="448980" y="991586"/>
                  </a:lnTo>
                  <a:lnTo>
                    <a:pt x="453235" y="970307"/>
                  </a:lnTo>
                  <a:lnTo>
                    <a:pt x="453235" y="991586"/>
                  </a:lnTo>
                  <a:lnTo>
                    <a:pt x="456782" y="970307"/>
                  </a:lnTo>
                  <a:lnTo>
                    <a:pt x="457491" y="991586"/>
                  </a:lnTo>
                  <a:lnTo>
                    <a:pt x="461038" y="949029"/>
                  </a:lnTo>
                  <a:lnTo>
                    <a:pt x="461747" y="970307"/>
                  </a:lnTo>
                  <a:lnTo>
                    <a:pt x="461747" y="991586"/>
                  </a:lnTo>
                  <a:lnTo>
                    <a:pt x="464584" y="970307"/>
                  </a:lnTo>
                  <a:lnTo>
                    <a:pt x="465293" y="991586"/>
                  </a:lnTo>
                  <a:lnTo>
                    <a:pt x="468840" y="970307"/>
                  </a:lnTo>
                  <a:lnTo>
                    <a:pt x="468840" y="991586"/>
                  </a:lnTo>
                  <a:lnTo>
                    <a:pt x="473096" y="970307"/>
                  </a:lnTo>
                  <a:lnTo>
                    <a:pt x="473096" y="991586"/>
                  </a:lnTo>
                  <a:lnTo>
                    <a:pt x="476642" y="970307"/>
                  </a:lnTo>
                  <a:lnTo>
                    <a:pt x="477351" y="991586"/>
                  </a:lnTo>
                  <a:lnTo>
                    <a:pt x="480898" y="970307"/>
                  </a:lnTo>
                  <a:lnTo>
                    <a:pt x="480898" y="991586"/>
                  </a:lnTo>
                  <a:lnTo>
                    <a:pt x="484444" y="970307"/>
                  </a:lnTo>
                  <a:lnTo>
                    <a:pt x="485153" y="991586"/>
                  </a:lnTo>
                  <a:lnTo>
                    <a:pt x="492246" y="970307"/>
                  </a:lnTo>
                  <a:lnTo>
                    <a:pt x="492956" y="991586"/>
                  </a:lnTo>
                  <a:lnTo>
                    <a:pt x="496502" y="970307"/>
                  </a:lnTo>
                  <a:lnTo>
                    <a:pt x="496502" y="991586"/>
                  </a:lnTo>
                  <a:lnTo>
                    <a:pt x="500049" y="970307"/>
                  </a:lnTo>
                  <a:lnTo>
                    <a:pt x="500758" y="991586"/>
                  </a:lnTo>
                  <a:lnTo>
                    <a:pt x="504304" y="970307"/>
                  </a:lnTo>
                  <a:lnTo>
                    <a:pt x="505014" y="991586"/>
                  </a:lnTo>
                  <a:lnTo>
                    <a:pt x="508560" y="970307"/>
                  </a:lnTo>
                  <a:lnTo>
                    <a:pt x="508560" y="991586"/>
                  </a:lnTo>
                  <a:lnTo>
                    <a:pt x="512106" y="970307"/>
                  </a:lnTo>
                  <a:lnTo>
                    <a:pt x="512816" y="991586"/>
                  </a:lnTo>
                  <a:lnTo>
                    <a:pt x="519909" y="970307"/>
                  </a:lnTo>
                  <a:lnTo>
                    <a:pt x="520618" y="991586"/>
                  </a:lnTo>
                  <a:lnTo>
                    <a:pt x="524164" y="970307"/>
                  </a:lnTo>
                  <a:lnTo>
                    <a:pt x="524164" y="991586"/>
                  </a:lnTo>
                  <a:lnTo>
                    <a:pt x="527711" y="970307"/>
                  </a:lnTo>
                  <a:lnTo>
                    <a:pt x="528420" y="991586"/>
                  </a:lnTo>
                  <a:lnTo>
                    <a:pt x="535513" y="970307"/>
                  </a:lnTo>
                  <a:lnTo>
                    <a:pt x="536222" y="991586"/>
                  </a:lnTo>
                  <a:lnTo>
                    <a:pt x="539769" y="970307"/>
                  </a:lnTo>
                  <a:lnTo>
                    <a:pt x="540478" y="991586"/>
                  </a:lnTo>
                  <a:lnTo>
                    <a:pt x="547571" y="970307"/>
                  </a:lnTo>
                  <a:lnTo>
                    <a:pt x="551827" y="949029"/>
                  </a:lnTo>
                  <a:lnTo>
                    <a:pt x="551827" y="970307"/>
                  </a:lnTo>
                  <a:lnTo>
                    <a:pt x="555373" y="949029"/>
                  </a:lnTo>
                  <a:lnTo>
                    <a:pt x="556082" y="970307"/>
                  </a:lnTo>
                  <a:lnTo>
                    <a:pt x="559629" y="927041"/>
                  </a:lnTo>
                  <a:lnTo>
                    <a:pt x="560338" y="949029"/>
                  </a:lnTo>
                  <a:lnTo>
                    <a:pt x="560338" y="970307"/>
                  </a:lnTo>
                  <a:lnTo>
                    <a:pt x="563175" y="949029"/>
                  </a:lnTo>
                  <a:lnTo>
                    <a:pt x="563885" y="970307"/>
                  </a:lnTo>
                  <a:lnTo>
                    <a:pt x="567431" y="949029"/>
                  </a:lnTo>
                  <a:lnTo>
                    <a:pt x="567431" y="970307"/>
                  </a:lnTo>
                  <a:lnTo>
                    <a:pt x="570977" y="949029"/>
                  </a:lnTo>
                  <a:lnTo>
                    <a:pt x="571687" y="970307"/>
                  </a:lnTo>
                  <a:lnTo>
                    <a:pt x="575233" y="949029"/>
                  </a:lnTo>
                  <a:lnTo>
                    <a:pt x="575233" y="970307"/>
                  </a:lnTo>
                  <a:lnTo>
                    <a:pt x="579489" y="949029"/>
                  </a:lnTo>
                  <a:lnTo>
                    <a:pt x="579489" y="970307"/>
                  </a:lnTo>
                  <a:lnTo>
                    <a:pt x="583035" y="949029"/>
                  </a:lnTo>
                  <a:lnTo>
                    <a:pt x="583745" y="970307"/>
                  </a:lnTo>
                  <a:lnTo>
                    <a:pt x="590838" y="949029"/>
                  </a:lnTo>
                  <a:lnTo>
                    <a:pt x="591547" y="970307"/>
                  </a:lnTo>
                  <a:lnTo>
                    <a:pt x="595093" y="949029"/>
                  </a:lnTo>
                  <a:lnTo>
                    <a:pt x="595093" y="970307"/>
                  </a:lnTo>
                  <a:lnTo>
                    <a:pt x="598640" y="949029"/>
                  </a:lnTo>
                  <a:lnTo>
                    <a:pt x="599349" y="970307"/>
                  </a:lnTo>
                  <a:lnTo>
                    <a:pt x="602896" y="949029"/>
                  </a:lnTo>
                  <a:lnTo>
                    <a:pt x="602896" y="970307"/>
                  </a:lnTo>
                  <a:lnTo>
                    <a:pt x="606442" y="949029"/>
                  </a:lnTo>
                  <a:lnTo>
                    <a:pt x="607151" y="970307"/>
                  </a:lnTo>
                  <a:lnTo>
                    <a:pt x="610698" y="949029"/>
                  </a:lnTo>
                  <a:lnTo>
                    <a:pt x="610698" y="970307"/>
                  </a:lnTo>
                  <a:lnTo>
                    <a:pt x="618500" y="949029"/>
                  </a:lnTo>
                  <a:lnTo>
                    <a:pt x="619209" y="970307"/>
                  </a:lnTo>
                  <a:lnTo>
                    <a:pt x="622756" y="949029"/>
                  </a:lnTo>
                  <a:lnTo>
                    <a:pt x="622756" y="970307"/>
                  </a:lnTo>
                  <a:lnTo>
                    <a:pt x="626302" y="949029"/>
                  </a:lnTo>
                  <a:lnTo>
                    <a:pt x="627011" y="970307"/>
                  </a:lnTo>
                  <a:lnTo>
                    <a:pt x="634104" y="949029"/>
                  </a:lnTo>
                  <a:lnTo>
                    <a:pt x="634814" y="970307"/>
                  </a:lnTo>
                  <a:lnTo>
                    <a:pt x="638360" y="949029"/>
                  </a:lnTo>
                  <a:lnTo>
                    <a:pt x="639069" y="970307"/>
                  </a:lnTo>
                  <a:lnTo>
                    <a:pt x="646162" y="949029"/>
                  </a:lnTo>
                  <a:lnTo>
                    <a:pt x="650418" y="927041"/>
                  </a:lnTo>
                  <a:lnTo>
                    <a:pt x="650418" y="949029"/>
                  </a:lnTo>
                  <a:lnTo>
                    <a:pt x="653964" y="927041"/>
                  </a:lnTo>
                  <a:lnTo>
                    <a:pt x="654674" y="949029"/>
                  </a:lnTo>
                  <a:lnTo>
                    <a:pt x="658220" y="905762"/>
                  </a:lnTo>
                  <a:lnTo>
                    <a:pt x="658220" y="927041"/>
                  </a:lnTo>
                  <a:lnTo>
                    <a:pt x="658220" y="949029"/>
                  </a:lnTo>
                  <a:lnTo>
                    <a:pt x="661767" y="927041"/>
                  </a:lnTo>
                  <a:lnTo>
                    <a:pt x="662476" y="949029"/>
                  </a:lnTo>
                  <a:lnTo>
                    <a:pt x="666022" y="927041"/>
                  </a:lnTo>
                  <a:lnTo>
                    <a:pt x="666022" y="949029"/>
                  </a:lnTo>
                  <a:lnTo>
                    <a:pt x="669569" y="927041"/>
                  </a:lnTo>
                  <a:lnTo>
                    <a:pt x="670278" y="949029"/>
                  </a:lnTo>
                  <a:lnTo>
                    <a:pt x="673824" y="927041"/>
                  </a:lnTo>
                  <a:lnTo>
                    <a:pt x="673824" y="949029"/>
                  </a:lnTo>
                  <a:lnTo>
                    <a:pt x="677371" y="927041"/>
                  </a:lnTo>
                  <a:lnTo>
                    <a:pt x="678080" y="949029"/>
                  </a:lnTo>
                  <a:lnTo>
                    <a:pt x="681627" y="927041"/>
                  </a:lnTo>
                  <a:lnTo>
                    <a:pt x="681627" y="949029"/>
                  </a:lnTo>
                  <a:lnTo>
                    <a:pt x="689429" y="927041"/>
                  </a:lnTo>
                  <a:lnTo>
                    <a:pt x="690138" y="949029"/>
                  </a:lnTo>
                  <a:lnTo>
                    <a:pt x="693685" y="927041"/>
                  </a:lnTo>
                  <a:lnTo>
                    <a:pt x="693685" y="949029"/>
                  </a:lnTo>
                  <a:lnTo>
                    <a:pt x="697231" y="927041"/>
                  </a:lnTo>
                  <a:lnTo>
                    <a:pt x="697940" y="949029"/>
                  </a:lnTo>
                  <a:lnTo>
                    <a:pt x="701487" y="927041"/>
                  </a:lnTo>
                  <a:lnTo>
                    <a:pt x="701487" y="949029"/>
                  </a:lnTo>
                  <a:lnTo>
                    <a:pt x="705033" y="927041"/>
                  </a:lnTo>
                  <a:lnTo>
                    <a:pt x="705742" y="949029"/>
                  </a:lnTo>
                  <a:lnTo>
                    <a:pt x="709289" y="927041"/>
                  </a:lnTo>
                  <a:lnTo>
                    <a:pt x="709289" y="949029"/>
                  </a:lnTo>
                  <a:lnTo>
                    <a:pt x="717091" y="927041"/>
                  </a:lnTo>
                  <a:lnTo>
                    <a:pt x="717091" y="949029"/>
                  </a:lnTo>
                  <a:lnTo>
                    <a:pt x="721347" y="927041"/>
                  </a:lnTo>
                  <a:lnTo>
                    <a:pt x="721347" y="949029"/>
                  </a:lnTo>
                  <a:lnTo>
                    <a:pt x="724893" y="927041"/>
                  </a:lnTo>
                  <a:lnTo>
                    <a:pt x="725603" y="949029"/>
                  </a:lnTo>
                  <a:lnTo>
                    <a:pt x="732695" y="927041"/>
                  </a:lnTo>
                  <a:lnTo>
                    <a:pt x="733405" y="949029"/>
                  </a:lnTo>
                  <a:lnTo>
                    <a:pt x="736951" y="927041"/>
                  </a:lnTo>
                  <a:lnTo>
                    <a:pt x="737660" y="949029"/>
                  </a:lnTo>
                  <a:lnTo>
                    <a:pt x="744753" y="927041"/>
                  </a:lnTo>
                  <a:lnTo>
                    <a:pt x="748300" y="905762"/>
                  </a:lnTo>
                  <a:lnTo>
                    <a:pt x="749009" y="927041"/>
                  </a:lnTo>
                  <a:lnTo>
                    <a:pt x="752556" y="905762"/>
                  </a:lnTo>
                  <a:lnTo>
                    <a:pt x="753265" y="927041"/>
                  </a:lnTo>
                  <a:lnTo>
                    <a:pt x="756811" y="883774"/>
                  </a:lnTo>
                  <a:lnTo>
                    <a:pt x="756811" y="905762"/>
                  </a:lnTo>
                  <a:lnTo>
                    <a:pt x="756811" y="927041"/>
                  </a:lnTo>
                  <a:lnTo>
                    <a:pt x="760358" y="905762"/>
                  </a:lnTo>
                  <a:lnTo>
                    <a:pt x="761067" y="927041"/>
                  </a:lnTo>
                  <a:lnTo>
                    <a:pt x="764613" y="905762"/>
                  </a:lnTo>
                  <a:lnTo>
                    <a:pt x="764613" y="927041"/>
                  </a:lnTo>
                  <a:lnTo>
                    <a:pt x="768160" y="905762"/>
                  </a:lnTo>
                  <a:lnTo>
                    <a:pt x="768869" y="927041"/>
                  </a:lnTo>
                  <a:lnTo>
                    <a:pt x="772416" y="905762"/>
                  </a:lnTo>
                  <a:lnTo>
                    <a:pt x="772416" y="927041"/>
                  </a:lnTo>
                  <a:lnTo>
                    <a:pt x="775962" y="905762"/>
                  </a:lnTo>
                  <a:lnTo>
                    <a:pt x="776671" y="927041"/>
                  </a:lnTo>
                  <a:lnTo>
                    <a:pt x="780218" y="905762"/>
                  </a:lnTo>
                  <a:lnTo>
                    <a:pt x="780218" y="927041"/>
                  </a:lnTo>
                  <a:lnTo>
                    <a:pt x="788020" y="905762"/>
                  </a:lnTo>
                  <a:lnTo>
                    <a:pt x="788020" y="927041"/>
                  </a:lnTo>
                  <a:lnTo>
                    <a:pt x="792276" y="905762"/>
                  </a:lnTo>
                  <a:lnTo>
                    <a:pt x="792276" y="927041"/>
                  </a:lnTo>
                  <a:lnTo>
                    <a:pt x="795822" y="905762"/>
                  </a:lnTo>
                  <a:lnTo>
                    <a:pt x="796532" y="927041"/>
                  </a:lnTo>
                  <a:lnTo>
                    <a:pt x="800078" y="905762"/>
                  </a:lnTo>
                  <a:lnTo>
                    <a:pt x="800078" y="927041"/>
                  </a:lnTo>
                  <a:lnTo>
                    <a:pt x="803624" y="905762"/>
                  </a:lnTo>
                  <a:lnTo>
                    <a:pt x="804334" y="927041"/>
                  </a:lnTo>
                  <a:lnTo>
                    <a:pt x="807880" y="905762"/>
                  </a:lnTo>
                  <a:lnTo>
                    <a:pt x="807880" y="927041"/>
                  </a:lnTo>
                  <a:lnTo>
                    <a:pt x="815682" y="905762"/>
                  </a:lnTo>
                  <a:lnTo>
                    <a:pt x="815682" y="927041"/>
                  </a:lnTo>
                  <a:lnTo>
                    <a:pt x="819229" y="905762"/>
                  </a:lnTo>
                  <a:lnTo>
                    <a:pt x="819938" y="927041"/>
                  </a:lnTo>
                  <a:lnTo>
                    <a:pt x="823485" y="905762"/>
                  </a:lnTo>
                  <a:lnTo>
                    <a:pt x="823485" y="927041"/>
                  </a:lnTo>
                  <a:lnTo>
                    <a:pt x="831287" y="905762"/>
                  </a:lnTo>
                  <a:lnTo>
                    <a:pt x="831996" y="927041"/>
                  </a:lnTo>
                  <a:lnTo>
                    <a:pt x="835542" y="905762"/>
                  </a:lnTo>
                  <a:lnTo>
                    <a:pt x="835542" y="927041"/>
                  </a:lnTo>
                  <a:lnTo>
                    <a:pt x="843345" y="905762"/>
                  </a:lnTo>
                  <a:lnTo>
                    <a:pt x="846891" y="883774"/>
                  </a:lnTo>
                  <a:lnTo>
                    <a:pt x="847600" y="905762"/>
                  </a:lnTo>
                  <a:lnTo>
                    <a:pt x="851147" y="883774"/>
                  </a:lnTo>
                  <a:lnTo>
                    <a:pt x="851856" y="905762"/>
                  </a:lnTo>
                  <a:lnTo>
                    <a:pt x="854693" y="862495"/>
                  </a:lnTo>
                  <a:lnTo>
                    <a:pt x="855403" y="883774"/>
                  </a:lnTo>
                  <a:lnTo>
                    <a:pt x="855403" y="905762"/>
                  </a:lnTo>
                  <a:lnTo>
                    <a:pt x="858949" y="883774"/>
                  </a:lnTo>
                  <a:lnTo>
                    <a:pt x="858949" y="905762"/>
                  </a:lnTo>
                  <a:lnTo>
                    <a:pt x="863205" y="883774"/>
                  </a:lnTo>
                  <a:lnTo>
                    <a:pt x="863205" y="905762"/>
                  </a:lnTo>
                  <a:lnTo>
                    <a:pt x="866751" y="883774"/>
                  </a:lnTo>
                  <a:lnTo>
                    <a:pt x="867460" y="905762"/>
                  </a:lnTo>
                  <a:lnTo>
                    <a:pt x="871007" y="883774"/>
                  </a:lnTo>
                  <a:lnTo>
                    <a:pt x="871007" y="905762"/>
                  </a:lnTo>
                  <a:lnTo>
                    <a:pt x="874553" y="883774"/>
                  </a:lnTo>
                  <a:lnTo>
                    <a:pt x="875263" y="905762"/>
                  </a:lnTo>
                  <a:lnTo>
                    <a:pt x="878809" y="883774"/>
                  </a:lnTo>
                  <a:lnTo>
                    <a:pt x="878809" y="905762"/>
                  </a:lnTo>
                  <a:lnTo>
                    <a:pt x="886611" y="883774"/>
                  </a:lnTo>
                  <a:lnTo>
                    <a:pt x="886611" y="905762"/>
                  </a:lnTo>
                  <a:lnTo>
                    <a:pt x="890158" y="883774"/>
                  </a:lnTo>
                  <a:lnTo>
                    <a:pt x="890867" y="905762"/>
                  </a:lnTo>
                  <a:lnTo>
                    <a:pt x="894413" y="883774"/>
                  </a:lnTo>
                  <a:lnTo>
                    <a:pt x="895123" y="905762"/>
                  </a:lnTo>
                  <a:lnTo>
                    <a:pt x="898669" y="883774"/>
                  </a:lnTo>
                  <a:lnTo>
                    <a:pt x="898669" y="905762"/>
                  </a:lnTo>
                  <a:lnTo>
                    <a:pt x="902216" y="883774"/>
                  </a:lnTo>
                  <a:lnTo>
                    <a:pt x="902925" y="905762"/>
                  </a:lnTo>
                  <a:lnTo>
                    <a:pt x="906471" y="883774"/>
                  </a:lnTo>
                  <a:lnTo>
                    <a:pt x="906471" y="905762"/>
                  </a:lnTo>
                  <a:lnTo>
                    <a:pt x="914274" y="883774"/>
                  </a:lnTo>
                  <a:lnTo>
                    <a:pt x="914274" y="905762"/>
                  </a:lnTo>
                  <a:lnTo>
                    <a:pt x="917820" y="883774"/>
                  </a:lnTo>
                  <a:lnTo>
                    <a:pt x="918529" y="905762"/>
                  </a:lnTo>
                  <a:lnTo>
                    <a:pt x="922076" y="883774"/>
                  </a:lnTo>
                  <a:lnTo>
                    <a:pt x="922076" y="905762"/>
                  </a:lnTo>
                  <a:lnTo>
                    <a:pt x="929878" y="883774"/>
                  </a:lnTo>
                  <a:lnTo>
                    <a:pt x="929878" y="905762"/>
                  </a:lnTo>
                  <a:lnTo>
                    <a:pt x="934134" y="883774"/>
                  </a:lnTo>
                  <a:lnTo>
                    <a:pt x="934134" y="905762"/>
                  </a:lnTo>
                  <a:lnTo>
                    <a:pt x="941936" y="883774"/>
                  </a:lnTo>
                  <a:lnTo>
                    <a:pt x="945482" y="862495"/>
                  </a:lnTo>
                  <a:lnTo>
                    <a:pt x="946192" y="883774"/>
                  </a:lnTo>
                  <a:lnTo>
                    <a:pt x="949738" y="862495"/>
                  </a:lnTo>
                  <a:lnTo>
                    <a:pt x="949738" y="883774"/>
                  </a:lnTo>
                  <a:lnTo>
                    <a:pt x="953284" y="841217"/>
                  </a:lnTo>
                  <a:lnTo>
                    <a:pt x="953994" y="862495"/>
                  </a:lnTo>
                  <a:lnTo>
                    <a:pt x="953994" y="883774"/>
                  </a:lnTo>
                  <a:lnTo>
                    <a:pt x="957540" y="862495"/>
                  </a:lnTo>
                  <a:lnTo>
                    <a:pt x="957540" y="883774"/>
                  </a:lnTo>
                  <a:lnTo>
                    <a:pt x="961087" y="862495"/>
                  </a:lnTo>
                  <a:lnTo>
                    <a:pt x="961796" y="883774"/>
                  </a:lnTo>
                  <a:lnTo>
                    <a:pt x="965342" y="862495"/>
                  </a:lnTo>
                  <a:lnTo>
                    <a:pt x="965342" y="883774"/>
                  </a:lnTo>
                  <a:lnTo>
                    <a:pt x="969598" y="862495"/>
                  </a:lnTo>
                  <a:lnTo>
                    <a:pt x="969598" y="883774"/>
                  </a:lnTo>
                  <a:lnTo>
                    <a:pt x="973145" y="862495"/>
                  </a:lnTo>
                  <a:lnTo>
                    <a:pt x="973854" y="883774"/>
                  </a:lnTo>
                  <a:lnTo>
                    <a:pt x="977400" y="862495"/>
                  </a:lnTo>
                  <a:lnTo>
                    <a:pt x="977400" y="883774"/>
                  </a:lnTo>
                  <a:lnTo>
                    <a:pt x="985203" y="862495"/>
                  </a:lnTo>
                  <a:lnTo>
                    <a:pt x="985912" y="883774"/>
                  </a:lnTo>
                  <a:lnTo>
                    <a:pt x="988749" y="862495"/>
                  </a:lnTo>
                  <a:lnTo>
                    <a:pt x="989458" y="883774"/>
                  </a:lnTo>
                  <a:lnTo>
                    <a:pt x="993005" y="862495"/>
                  </a:lnTo>
                  <a:lnTo>
                    <a:pt x="993714" y="883774"/>
                  </a:lnTo>
                  <a:lnTo>
                    <a:pt x="996551" y="862495"/>
                  </a:lnTo>
                  <a:lnTo>
                    <a:pt x="997260" y="883774"/>
                  </a:lnTo>
                  <a:lnTo>
                    <a:pt x="1000807" y="862495"/>
                  </a:lnTo>
                  <a:lnTo>
                    <a:pt x="1000807" y="883774"/>
                  </a:lnTo>
                  <a:lnTo>
                    <a:pt x="1005063" y="862495"/>
                  </a:lnTo>
                  <a:lnTo>
                    <a:pt x="1005063" y="883774"/>
                  </a:lnTo>
                  <a:lnTo>
                    <a:pt x="1012865" y="862495"/>
                  </a:lnTo>
                  <a:lnTo>
                    <a:pt x="1012865" y="883774"/>
                  </a:lnTo>
                  <a:lnTo>
                    <a:pt x="1016411" y="862495"/>
                  </a:lnTo>
                  <a:lnTo>
                    <a:pt x="1017121" y="883774"/>
                  </a:lnTo>
                  <a:lnTo>
                    <a:pt x="1020667" y="862495"/>
                  </a:lnTo>
                  <a:lnTo>
                    <a:pt x="1020667" y="883774"/>
                  </a:lnTo>
                  <a:lnTo>
                    <a:pt x="1028469" y="862495"/>
                  </a:lnTo>
                  <a:lnTo>
                    <a:pt x="1028469" y="883774"/>
                  </a:lnTo>
                  <a:lnTo>
                    <a:pt x="1032016" y="862495"/>
                  </a:lnTo>
                  <a:lnTo>
                    <a:pt x="1032725" y="883774"/>
                  </a:lnTo>
                  <a:lnTo>
                    <a:pt x="1040527" y="862495"/>
                  </a:lnTo>
                  <a:lnTo>
                    <a:pt x="1044074" y="841217"/>
                  </a:lnTo>
                  <a:lnTo>
                    <a:pt x="1044783" y="862495"/>
                  </a:lnTo>
                  <a:lnTo>
                    <a:pt x="1048329" y="841217"/>
                  </a:lnTo>
                  <a:lnTo>
                    <a:pt x="1048329" y="862495"/>
                  </a:lnTo>
                  <a:lnTo>
                    <a:pt x="1051876" y="819229"/>
                  </a:lnTo>
                  <a:lnTo>
                    <a:pt x="1052585" y="841217"/>
                  </a:lnTo>
                  <a:lnTo>
                    <a:pt x="1052585" y="862495"/>
                  </a:lnTo>
                  <a:lnTo>
                    <a:pt x="1056131" y="841217"/>
                  </a:lnTo>
                  <a:lnTo>
                    <a:pt x="1056131" y="862495"/>
                  </a:lnTo>
                  <a:lnTo>
                    <a:pt x="1059678" y="841217"/>
                  </a:lnTo>
                  <a:lnTo>
                    <a:pt x="1060387" y="862495"/>
                  </a:lnTo>
                  <a:lnTo>
                    <a:pt x="1063934" y="841217"/>
                  </a:lnTo>
                  <a:lnTo>
                    <a:pt x="1063934" y="862495"/>
                  </a:lnTo>
                  <a:lnTo>
                    <a:pt x="1067480" y="841217"/>
                  </a:lnTo>
                  <a:lnTo>
                    <a:pt x="1068189" y="862495"/>
                  </a:lnTo>
                  <a:lnTo>
                    <a:pt x="1071736" y="841217"/>
                  </a:lnTo>
                  <a:lnTo>
                    <a:pt x="1071736" y="862495"/>
                  </a:lnTo>
                  <a:lnTo>
                    <a:pt x="1075992" y="841217"/>
                  </a:lnTo>
                  <a:lnTo>
                    <a:pt x="1075992" y="862495"/>
                  </a:lnTo>
                  <a:lnTo>
                    <a:pt x="1083794" y="841217"/>
                  </a:lnTo>
                  <a:lnTo>
                    <a:pt x="1083794" y="862495"/>
                  </a:lnTo>
                  <a:lnTo>
                    <a:pt x="1087340" y="841217"/>
                  </a:lnTo>
                  <a:lnTo>
                    <a:pt x="1088049" y="862495"/>
                  </a:lnTo>
                  <a:lnTo>
                    <a:pt x="1091596" y="841217"/>
                  </a:lnTo>
                  <a:lnTo>
                    <a:pt x="1092305" y="862495"/>
                  </a:lnTo>
                  <a:lnTo>
                    <a:pt x="1095142" y="841217"/>
                  </a:lnTo>
                  <a:lnTo>
                    <a:pt x="1095852" y="862495"/>
                  </a:lnTo>
                  <a:lnTo>
                    <a:pt x="1099398" y="841217"/>
                  </a:lnTo>
                  <a:lnTo>
                    <a:pt x="1099398" y="862495"/>
                  </a:lnTo>
                  <a:lnTo>
                    <a:pt x="1102945" y="841217"/>
                  </a:lnTo>
                  <a:lnTo>
                    <a:pt x="1103654" y="862495"/>
                  </a:lnTo>
                  <a:lnTo>
                    <a:pt x="1111456" y="841217"/>
                  </a:lnTo>
                  <a:lnTo>
                    <a:pt x="1111456" y="862495"/>
                  </a:lnTo>
                  <a:lnTo>
                    <a:pt x="1115002" y="841217"/>
                  </a:lnTo>
                  <a:lnTo>
                    <a:pt x="1115002" y="862495"/>
                  </a:lnTo>
                  <a:lnTo>
                    <a:pt x="1119258" y="841217"/>
                  </a:lnTo>
                  <a:lnTo>
                    <a:pt x="1119258" y="862495"/>
                  </a:lnTo>
                  <a:lnTo>
                    <a:pt x="1127060" y="841217"/>
                  </a:lnTo>
                  <a:lnTo>
                    <a:pt x="1127060" y="862495"/>
                  </a:lnTo>
                  <a:lnTo>
                    <a:pt x="1130607" y="841217"/>
                  </a:lnTo>
                  <a:lnTo>
                    <a:pt x="1131316" y="862495"/>
                  </a:lnTo>
                  <a:lnTo>
                    <a:pt x="1138409" y="841217"/>
                  </a:lnTo>
                  <a:lnTo>
                    <a:pt x="1142665" y="819229"/>
                  </a:lnTo>
                  <a:lnTo>
                    <a:pt x="1142665" y="841217"/>
                  </a:lnTo>
                  <a:lnTo>
                    <a:pt x="1146920" y="819229"/>
                  </a:lnTo>
                  <a:lnTo>
                    <a:pt x="1146920" y="841217"/>
                  </a:lnTo>
                  <a:lnTo>
                    <a:pt x="1150467" y="797950"/>
                  </a:lnTo>
                  <a:lnTo>
                    <a:pt x="1151176" y="819229"/>
                  </a:lnTo>
                  <a:lnTo>
                    <a:pt x="1151176" y="841217"/>
                  </a:lnTo>
                  <a:lnTo>
                    <a:pt x="1154723" y="819229"/>
                  </a:lnTo>
                  <a:lnTo>
                    <a:pt x="1154723" y="841217"/>
                  </a:lnTo>
                  <a:lnTo>
                    <a:pt x="1158269" y="819229"/>
                  </a:lnTo>
                  <a:lnTo>
                    <a:pt x="1158978" y="841217"/>
                  </a:lnTo>
                  <a:lnTo>
                    <a:pt x="1162525" y="819229"/>
                  </a:lnTo>
                  <a:lnTo>
                    <a:pt x="1162525" y="841217"/>
                  </a:lnTo>
                  <a:lnTo>
                    <a:pt x="1166071" y="819229"/>
                  </a:lnTo>
                  <a:lnTo>
                    <a:pt x="1166781" y="841217"/>
                  </a:lnTo>
                  <a:lnTo>
                    <a:pt x="1170327" y="819229"/>
                  </a:lnTo>
                  <a:lnTo>
                    <a:pt x="1170327" y="841217"/>
                  </a:lnTo>
                  <a:lnTo>
                    <a:pt x="1173873" y="819229"/>
                  </a:lnTo>
                  <a:lnTo>
                    <a:pt x="1174583" y="841217"/>
                  </a:lnTo>
                  <a:lnTo>
                    <a:pt x="1181676" y="819229"/>
                  </a:lnTo>
                  <a:lnTo>
                    <a:pt x="1182385" y="841217"/>
                  </a:lnTo>
                  <a:lnTo>
                    <a:pt x="1185931" y="819229"/>
                  </a:lnTo>
                  <a:lnTo>
                    <a:pt x="1185931" y="841217"/>
                  </a:lnTo>
                  <a:lnTo>
                    <a:pt x="1190187" y="819229"/>
                  </a:lnTo>
                  <a:lnTo>
                    <a:pt x="1190187" y="841217"/>
                  </a:lnTo>
                  <a:lnTo>
                    <a:pt x="1193734" y="819229"/>
                  </a:lnTo>
                  <a:lnTo>
                    <a:pt x="1194443" y="841217"/>
                  </a:lnTo>
                  <a:lnTo>
                    <a:pt x="1197989" y="819229"/>
                  </a:lnTo>
                  <a:lnTo>
                    <a:pt x="1197989" y="841217"/>
                  </a:lnTo>
                  <a:lnTo>
                    <a:pt x="1201536" y="819229"/>
                  </a:lnTo>
                  <a:lnTo>
                    <a:pt x="1202245" y="841217"/>
                  </a:lnTo>
                  <a:lnTo>
                    <a:pt x="1209338" y="819229"/>
                  </a:lnTo>
                  <a:lnTo>
                    <a:pt x="1210047" y="841217"/>
                  </a:lnTo>
                  <a:lnTo>
                    <a:pt x="1213594" y="819229"/>
                  </a:lnTo>
                  <a:lnTo>
                    <a:pt x="1213594" y="841217"/>
                  </a:lnTo>
                  <a:lnTo>
                    <a:pt x="1217140" y="819229"/>
                  </a:lnTo>
                  <a:lnTo>
                    <a:pt x="1217849" y="841217"/>
                  </a:lnTo>
                  <a:lnTo>
                    <a:pt x="1225652" y="819229"/>
                  </a:lnTo>
                  <a:lnTo>
                    <a:pt x="1225652" y="841217"/>
                  </a:lnTo>
                  <a:lnTo>
                    <a:pt x="1229198" y="819229"/>
                  </a:lnTo>
                  <a:lnTo>
                    <a:pt x="1229907" y="841217"/>
                  </a:lnTo>
                  <a:lnTo>
                    <a:pt x="1237000" y="819229"/>
                  </a:lnTo>
                  <a:lnTo>
                    <a:pt x="1241256" y="797950"/>
                  </a:lnTo>
                  <a:lnTo>
                    <a:pt x="1241256" y="819229"/>
                  </a:lnTo>
                  <a:lnTo>
                    <a:pt x="1244802" y="797950"/>
                  </a:lnTo>
                  <a:lnTo>
                    <a:pt x="1245512" y="819229"/>
                  </a:lnTo>
                  <a:lnTo>
                    <a:pt x="1249058" y="775962"/>
                  </a:lnTo>
                  <a:lnTo>
                    <a:pt x="1249767" y="797950"/>
                  </a:lnTo>
                  <a:lnTo>
                    <a:pt x="1249767" y="819229"/>
                  </a:lnTo>
                  <a:lnTo>
                    <a:pt x="1252605" y="797950"/>
                  </a:lnTo>
                  <a:lnTo>
                    <a:pt x="1253314" y="819229"/>
                  </a:lnTo>
                  <a:lnTo>
                    <a:pt x="1256860" y="797950"/>
                  </a:lnTo>
                  <a:lnTo>
                    <a:pt x="1256860" y="819229"/>
                  </a:lnTo>
                  <a:lnTo>
                    <a:pt x="1261116" y="797950"/>
                  </a:lnTo>
                  <a:lnTo>
                    <a:pt x="1261116" y="819229"/>
                  </a:lnTo>
                  <a:lnTo>
                    <a:pt x="1264663" y="797950"/>
                  </a:lnTo>
                  <a:lnTo>
                    <a:pt x="1265372" y="819229"/>
                  </a:lnTo>
                  <a:lnTo>
                    <a:pt x="1268918" y="797950"/>
                  </a:lnTo>
                  <a:lnTo>
                    <a:pt x="1268918" y="819229"/>
                  </a:lnTo>
                  <a:lnTo>
                    <a:pt x="1272465" y="797950"/>
                  </a:lnTo>
                  <a:lnTo>
                    <a:pt x="1273174" y="819229"/>
                  </a:lnTo>
                  <a:lnTo>
                    <a:pt x="1280267" y="797950"/>
                  </a:lnTo>
                  <a:lnTo>
                    <a:pt x="1280976" y="819229"/>
                  </a:lnTo>
                  <a:lnTo>
                    <a:pt x="1284523" y="797950"/>
                  </a:lnTo>
                  <a:lnTo>
                    <a:pt x="1284523" y="819229"/>
                  </a:lnTo>
                  <a:lnTo>
                    <a:pt x="1288069" y="797950"/>
                  </a:lnTo>
                  <a:lnTo>
                    <a:pt x="1288778" y="819229"/>
                  </a:lnTo>
                  <a:lnTo>
                    <a:pt x="1292325" y="797950"/>
                  </a:lnTo>
                  <a:lnTo>
                    <a:pt x="1293034" y="819229"/>
                  </a:lnTo>
                  <a:lnTo>
                    <a:pt x="1296581" y="797950"/>
                  </a:lnTo>
                  <a:lnTo>
                    <a:pt x="1296581" y="819229"/>
                  </a:lnTo>
                  <a:lnTo>
                    <a:pt x="1300127" y="797950"/>
                  </a:lnTo>
                  <a:lnTo>
                    <a:pt x="1300836" y="819229"/>
                  </a:lnTo>
                  <a:lnTo>
                    <a:pt x="1307929" y="797950"/>
                  </a:lnTo>
                  <a:lnTo>
                    <a:pt x="1308638" y="819229"/>
                  </a:lnTo>
                  <a:lnTo>
                    <a:pt x="1312185" y="797950"/>
                  </a:lnTo>
                  <a:lnTo>
                    <a:pt x="1312185" y="819229"/>
                  </a:lnTo>
                  <a:lnTo>
                    <a:pt x="1315731" y="797950"/>
                  </a:lnTo>
                  <a:lnTo>
                    <a:pt x="1316441" y="819229"/>
                  </a:lnTo>
                  <a:lnTo>
                    <a:pt x="1323534" y="797950"/>
                  </a:lnTo>
                  <a:lnTo>
                    <a:pt x="1324243" y="819229"/>
                  </a:lnTo>
                  <a:lnTo>
                    <a:pt x="1327789" y="797950"/>
                  </a:lnTo>
                  <a:lnTo>
                    <a:pt x="1328499" y="819229"/>
                  </a:lnTo>
                  <a:lnTo>
                    <a:pt x="1335591" y="797950"/>
                  </a:lnTo>
                  <a:lnTo>
                    <a:pt x="1339847" y="775962"/>
                  </a:lnTo>
                  <a:lnTo>
                    <a:pt x="1339847" y="797950"/>
                  </a:lnTo>
                  <a:lnTo>
                    <a:pt x="1343394" y="775962"/>
                  </a:lnTo>
                  <a:lnTo>
                    <a:pt x="1344103" y="797950"/>
                  </a:lnTo>
                  <a:lnTo>
                    <a:pt x="1347649" y="754683"/>
                  </a:lnTo>
                  <a:lnTo>
                    <a:pt x="1348359" y="775962"/>
                  </a:lnTo>
                  <a:lnTo>
                    <a:pt x="1348359" y="797950"/>
                  </a:lnTo>
                  <a:lnTo>
                    <a:pt x="1351196" y="775962"/>
                  </a:lnTo>
                  <a:lnTo>
                    <a:pt x="1351905" y="797950"/>
                  </a:lnTo>
                  <a:lnTo>
                    <a:pt x="1355452" y="775962"/>
                  </a:lnTo>
                  <a:lnTo>
                    <a:pt x="1355452" y="797950"/>
                  </a:lnTo>
                  <a:lnTo>
                    <a:pt x="1358998" y="775962"/>
                  </a:lnTo>
                  <a:lnTo>
                    <a:pt x="1359707" y="797950"/>
                  </a:lnTo>
                  <a:lnTo>
                    <a:pt x="1363254" y="775962"/>
                  </a:lnTo>
                  <a:lnTo>
                    <a:pt x="1363254" y="797950"/>
                  </a:lnTo>
                  <a:lnTo>
                    <a:pt x="1367509" y="775962"/>
                  </a:lnTo>
                  <a:lnTo>
                    <a:pt x="1367509" y="797950"/>
                  </a:lnTo>
                  <a:lnTo>
                    <a:pt x="1371056" y="775962"/>
                  </a:lnTo>
                  <a:lnTo>
                    <a:pt x="1371765" y="797950"/>
                  </a:lnTo>
                  <a:lnTo>
                    <a:pt x="1378858" y="775962"/>
                  </a:lnTo>
                  <a:lnTo>
                    <a:pt x="1379567" y="797950"/>
                  </a:lnTo>
                  <a:lnTo>
                    <a:pt x="1383114" y="775962"/>
                  </a:lnTo>
                  <a:lnTo>
                    <a:pt x="1383114" y="797950"/>
                  </a:lnTo>
                  <a:lnTo>
                    <a:pt x="1386660" y="775962"/>
                  </a:lnTo>
                  <a:lnTo>
                    <a:pt x="1387370" y="797950"/>
                  </a:lnTo>
                  <a:lnTo>
                    <a:pt x="1390916" y="775962"/>
                  </a:lnTo>
                  <a:lnTo>
                    <a:pt x="1390916" y="797950"/>
                  </a:lnTo>
                  <a:lnTo>
                    <a:pt x="1394462" y="775962"/>
                  </a:lnTo>
                  <a:lnTo>
                    <a:pt x="1395172" y="797950"/>
                  </a:lnTo>
                  <a:lnTo>
                    <a:pt x="1398718" y="775962"/>
                  </a:lnTo>
                  <a:lnTo>
                    <a:pt x="1398718" y="797950"/>
                  </a:lnTo>
                  <a:lnTo>
                    <a:pt x="1406520" y="775962"/>
                  </a:lnTo>
                  <a:lnTo>
                    <a:pt x="1407230" y="797950"/>
                  </a:lnTo>
                  <a:lnTo>
                    <a:pt x="1410776" y="775962"/>
                  </a:lnTo>
                  <a:lnTo>
                    <a:pt x="1410776" y="797950"/>
                  </a:lnTo>
                  <a:lnTo>
                    <a:pt x="1414323" y="775962"/>
                  </a:lnTo>
                  <a:lnTo>
                    <a:pt x="1415032" y="797950"/>
                  </a:lnTo>
                  <a:lnTo>
                    <a:pt x="1422125" y="775962"/>
                  </a:lnTo>
                  <a:lnTo>
                    <a:pt x="1422834" y="797950"/>
                  </a:lnTo>
                  <a:lnTo>
                    <a:pt x="1426381" y="775962"/>
                  </a:lnTo>
                  <a:lnTo>
                    <a:pt x="1427090" y="797950"/>
                  </a:lnTo>
                  <a:lnTo>
                    <a:pt x="1434183" y="775962"/>
                  </a:lnTo>
                  <a:lnTo>
                    <a:pt x="1438438" y="754683"/>
                  </a:lnTo>
                  <a:lnTo>
                    <a:pt x="1438438" y="775962"/>
                  </a:lnTo>
                  <a:lnTo>
                    <a:pt x="1441985" y="754683"/>
                  </a:lnTo>
                  <a:lnTo>
                    <a:pt x="1442694" y="775962"/>
                  </a:lnTo>
                  <a:lnTo>
                    <a:pt x="1446241" y="733405"/>
                  </a:lnTo>
                  <a:lnTo>
                    <a:pt x="1446241" y="754683"/>
                  </a:lnTo>
                  <a:lnTo>
                    <a:pt x="1446950" y="775962"/>
                  </a:lnTo>
                  <a:lnTo>
                    <a:pt x="1449787" y="754683"/>
                  </a:lnTo>
                  <a:lnTo>
                    <a:pt x="1450496" y="775962"/>
                  </a:lnTo>
                  <a:lnTo>
                    <a:pt x="1454043" y="754683"/>
                  </a:lnTo>
                  <a:lnTo>
                    <a:pt x="1454043" y="775962"/>
                  </a:lnTo>
                  <a:lnTo>
                    <a:pt x="1457589" y="754683"/>
                  </a:lnTo>
                  <a:lnTo>
                    <a:pt x="1458299" y="775962"/>
                  </a:lnTo>
                  <a:lnTo>
                    <a:pt x="1461845" y="754683"/>
                  </a:lnTo>
                  <a:lnTo>
                    <a:pt x="1461845" y="775962"/>
                  </a:lnTo>
                  <a:lnTo>
                    <a:pt x="1465391" y="754683"/>
                  </a:lnTo>
                  <a:lnTo>
                    <a:pt x="1466101" y="775962"/>
                  </a:lnTo>
                  <a:lnTo>
                    <a:pt x="1469647" y="754683"/>
                  </a:lnTo>
                  <a:lnTo>
                    <a:pt x="1469647" y="775962"/>
                  </a:lnTo>
                  <a:lnTo>
                    <a:pt x="1477449" y="754683"/>
                  </a:lnTo>
                  <a:lnTo>
                    <a:pt x="1478159" y="775962"/>
                  </a:lnTo>
                  <a:lnTo>
                    <a:pt x="1481705" y="754683"/>
                  </a:lnTo>
                  <a:lnTo>
                    <a:pt x="1481705" y="775962"/>
                  </a:lnTo>
                  <a:lnTo>
                    <a:pt x="1485252" y="754683"/>
                  </a:lnTo>
                  <a:lnTo>
                    <a:pt x="1485961" y="775962"/>
                  </a:lnTo>
                  <a:lnTo>
                    <a:pt x="1489507" y="754683"/>
                  </a:lnTo>
                  <a:lnTo>
                    <a:pt x="1489507" y="775962"/>
                  </a:lnTo>
                  <a:lnTo>
                    <a:pt x="1493054" y="754683"/>
                  </a:lnTo>
                  <a:lnTo>
                    <a:pt x="1493763" y="775962"/>
                  </a:lnTo>
                  <a:lnTo>
                    <a:pt x="1497309" y="754683"/>
                  </a:lnTo>
                  <a:lnTo>
                    <a:pt x="1497309" y="775962"/>
                  </a:lnTo>
                  <a:lnTo>
                    <a:pt x="1505112" y="754683"/>
                  </a:lnTo>
                  <a:lnTo>
                    <a:pt x="1505112" y="775962"/>
                  </a:lnTo>
                  <a:lnTo>
                    <a:pt x="1509367" y="754683"/>
                  </a:lnTo>
                  <a:lnTo>
                    <a:pt x="1509367" y="775962"/>
                  </a:lnTo>
                  <a:lnTo>
                    <a:pt x="1512914" y="754683"/>
                  </a:lnTo>
                  <a:lnTo>
                    <a:pt x="1513623" y="775962"/>
                  </a:lnTo>
                  <a:lnTo>
                    <a:pt x="1520716" y="754683"/>
                  </a:lnTo>
                  <a:lnTo>
                    <a:pt x="1521425" y="775962"/>
                  </a:lnTo>
                  <a:lnTo>
                    <a:pt x="1524972" y="754683"/>
                  </a:lnTo>
                  <a:lnTo>
                    <a:pt x="1525681" y="775962"/>
                  </a:lnTo>
                  <a:lnTo>
                    <a:pt x="1532774" y="754683"/>
                  </a:lnTo>
                  <a:lnTo>
                    <a:pt x="1536320" y="733405"/>
                  </a:lnTo>
                  <a:lnTo>
                    <a:pt x="1537030" y="754683"/>
                  </a:lnTo>
                  <a:lnTo>
                    <a:pt x="1540576" y="733405"/>
                  </a:lnTo>
                  <a:lnTo>
                    <a:pt x="1540576" y="754683"/>
                  </a:lnTo>
                  <a:lnTo>
                    <a:pt x="1544832" y="711417"/>
                  </a:lnTo>
                  <a:lnTo>
                    <a:pt x="1544832" y="733405"/>
                  </a:lnTo>
                  <a:lnTo>
                    <a:pt x="1544832" y="754683"/>
                  </a:lnTo>
                  <a:lnTo>
                    <a:pt x="1548378" y="733405"/>
                  </a:lnTo>
                  <a:lnTo>
                    <a:pt x="1549088" y="754683"/>
                  </a:lnTo>
                  <a:lnTo>
                    <a:pt x="1552634" y="733405"/>
                  </a:lnTo>
                  <a:lnTo>
                    <a:pt x="1552634" y="754683"/>
                  </a:lnTo>
                  <a:lnTo>
                    <a:pt x="1556180" y="733405"/>
                  </a:lnTo>
                  <a:lnTo>
                    <a:pt x="1556890" y="754683"/>
                  </a:lnTo>
                  <a:lnTo>
                    <a:pt x="1560436" y="733405"/>
                  </a:lnTo>
                  <a:lnTo>
                    <a:pt x="1560436" y="754683"/>
                  </a:lnTo>
                  <a:lnTo>
                    <a:pt x="1563983" y="733405"/>
                  </a:lnTo>
                  <a:lnTo>
                    <a:pt x="1564692" y="754683"/>
                  </a:lnTo>
                  <a:lnTo>
                    <a:pt x="1568238" y="733405"/>
                  </a:lnTo>
                  <a:lnTo>
                    <a:pt x="1568238" y="754683"/>
                  </a:lnTo>
                  <a:lnTo>
                    <a:pt x="1576041" y="733405"/>
                  </a:lnTo>
                  <a:lnTo>
                    <a:pt x="1576041" y="754683"/>
                  </a:lnTo>
                  <a:lnTo>
                    <a:pt x="1580296" y="733405"/>
                  </a:lnTo>
                  <a:lnTo>
                    <a:pt x="1580296" y="754683"/>
                  </a:lnTo>
                  <a:lnTo>
                    <a:pt x="1583843" y="733405"/>
                  </a:lnTo>
                  <a:lnTo>
                    <a:pt x="1584552" y="754683"/>
                  </a:lnTo>
                  <a:lnTo>
                    <a:pt x="1588099" y="733405"/>
                  </a:lnTo>
                  <a:lnTo>
                    <a:pt x="1588099" y="754683"/>
                  </a:lnTo>
                  <a:lnTo>
                    <a:pt x="1591645" y="733405"/>
                  </a:lnTo>
                  <a:lnTo>
                    <a:pt x="1592354" y="754683"/>
                  </a:lnTo>
                  <a:lnTo>
                    <a:pt x="1595901" y="733405"/>
                  </a:lnTo>
                  <a:lnTo>
                    <a:pt x="1595901" y="754683"/>
                  </a:lnTo>
                  <a:lnTo>
                    <a:pt x="1603703" y="733405"/>
                  </a:lnTo>
                  <a:lnTo>
                    <a:pt x="1603703" y="754683"/>
                  </a:lnTo>
                  <a:lnTo>
                    <a:pt x="1607249" y="733405"/>
                  </a:lnTo>
                  <a:lnTo>
                    <a:pt x="1607959" y="754683"/>
                  </a:lnTo>
                  <a:lnTo>
                    <a:pt x="1611505" y="733405"/>
                  </a:lnTo>
                  <a:lnTo>
                    <a:pt x="1611505" y="754683"/>
                  </a:lnTo>
                  <a:lnTo>
                    <a:pt x="1619307" y="733405"/>
                  </a:lnTo>
                  <a:lnTo>
                    <a:pt x="1620017" y="754683"/>
                  </a:lnTo>
                  <a:lnTo>
                    <a:pt x="1623563" y="733405"/>
                  </a:lnTo>
                  <a:lnTo>
                    <a:pt x="1623563" y="754683"/>
                  </a:lnTo>
                  <a:lnTo>
                    <a:pt x="1631365" y="733405"/>
                  </a:lnTo>
                  <a:lnTo>
                    <a:pt x="1634912" y="711417"/>
                  </a:lnTo>
                  <a:lnTo>
                    <a:pt x="1635621" y="733405"/>
                  </a:lnTo>
                  <a:lnTo>
                    <a:pt x="1639167" y="711417"/>
                  </a:lnTo>
                  <a:lnTo>
                    <a:pt x="1639167" y="733405"/>
                  </a:lnTo>
                  <a:lnTo>
                    <a:pt x="1642714" y="690138"/>
                  </a:lnTo>
                  <a:lnTo>
                    <a:pt x="1643423" y="711417"/>
                  </a:lnTo>
                  <a:lnTo>
                    <a:pt x="1643423" y="733405"/>
                  </a:lnTo>
                  <a:lnTo>
                    <a:pt x="1646970" y="711417"/>
                  </a:lnTo>
                  <a:lnTo>
                    <a:pt x="1646970" y="733405"/>
                  </a:lnTo>
                  <a:lnTo>
                    <a:pt x="1651225" y="711417"/>
                  </a:lnTo>
                  <a:lnTo>
                    <a:pt x="1651225" y="733405"/>
                  </a:lnTo>
                  <a:lnTo>
                    <a:pt x="1654772" y="711417"/>
                  </a:lnTo>
                  <a:lnTo>
                    <a:pt x="1655481" y="733405"/>
                  </a:lnTo>
                  <a:lnTo>
                    <a:pt x="1659027" y="711417"/>
                  </a:lnTo>
                  <a:lnTo>
                    <a:pt x="1659027" y="733405"/>
                  </a:lnTo>
                  <a:lnTo>
                    <a:pt x="1662574" y="711417"/>
                  </a:lnTo>
                  <a:lnTo>
                    <a:pt x="1663283" y="733405"/>
                  </a:lnTo>
                  <a:lnTo>
                    <a:pt x="1666830" y="711417"/>
                  </a:lnTo>
                  <a:lnTo>
                    <a:pt x="1666830" y="733405"/>
                  </a:lnTo>
                  <a:lnTo>
                    <a:pt x="1674632" y="711417"/>
                  </a:lnTo>
                  <a:lnTo>
                    <a:pt x="1674632" y="733405"/>
                  </a:lnTo>
                  <a:lnTo>
                    <a:pt x="1678178" y="711417"/>
                  </a:lnTo>
                  <a:lnTo>
                    <a:pt x="1678888" y="733405"/>
                  </a:lnTo>
                  <a:lnTo>
                    <a:pt x="1682434" y="711417"/>
                  </a:lnTo>
                  <a:lnTo>
                    <a:pt x="1683143" y="733405"/>
                  </a:lnTo>
                  <a:lnTo>
                    <a:pt x="1686690" y="711417"/>
                  </a:lnTo>
                  <a:lnTo>
                    <a:pt x="1686690" y="733405"/>
                  </a:lnTo>
                  <a:lnTo>
                    <a:pt x="1690236" y="711417"/>
                  </a:lnTo>
                  <a:lnTo>
                    <a:pt x="1690945" y="733405"/>
                  </a:lnTo>
                  <a:lnTo>
                    <a:pt x="1694492" y="711417"/>
                  </a:lnTo>
                  <a:lnTo>
                    <a:pt x="1694492" y="733405"/>
                  </a:lnTo>
                  <a:lnTo>
                    <a:pt x="1702294" y="711417"/>
                  </a:lnTo>
                  <a:lnTo>
                    <a:pt x="1702294" y="733405"/>
                  </a:lnTo>
                  <a:lnTo>
                    <a:pt x="1705841" y="711417"/>
                  </a:lnTo>
                  <a:lnTo>
                    <a:pt x="1706550" y="733405"/>
                  </a:lnTo>
                  <a:lnTo>
                    <a:pt x="1710096" y="711417"/>
                  </a:lnTo>
                  <a:lnTo>
                    <a:pt x="1710096" y="733405"/>
                  </a:lnTo>
                  <a:lnTo>
                    <a:pt x="1717898" y="711417"/>
                  </a:lnTo>
                  <a:lnTo>
                    <a:pt x="1717898" y="733405"/>
                  </a:lnTo>
                  <a:lnTo>
                    <a:pt x="1722154" y="711417"/>
                  </a:lnTo>
                  <a:lnTo>
                    <a:pt x="1722154" y="733405"/>
                  </a:lnTo>
                  <a:lnTo>
                    <a:pt x="1729956" y="711417"/>
                  </a:lnTo>
                  <a:lnTo>
                    <a:pt x="1733503" y="690138"/>
                  </a:lnTo>
                  <a:lnTo>
                    <a:pt x="1734212" y="711417"/>
                  </a:lnTo>
                  <a:lnTo>
                    <a:pt x="1737759" y="690138"/>
                  </a:lnTo>
                  <a:lnTo>
                    <a:pt x="1737759" y="711417"/>
                  </a:lnTo>
                  <a:lnTo>
                    <a:pt x="1741305" y="668150"/>
                  </a:lnTo>
                  <a:lnTo>
                    <a:pt x="1742014" y="690138"/>
                  </a:lnTo>
                  <a:lnTo>
                    <a:pt x="1742014" y="711417"/>
                  </a:lnTo>
                  <a:lnTo>
                    <a:pt x="1745561" y="690138"/>
                  </a:lnTo>
                  <a:lnTo>
                    <a:pt x="1745561" y="711417"/>
                  </a:lnTo>
                  <a:lnTo>
                    <a:pt x="1749107" y="690138"/>
                  </a:lnTo>
                  <a:lnTo>
                    <a:pt x="1749816" y="711417"/>
                  </a:lnTo>
                  <a:lnTo>
                    <a:pt x="1753363" y="690138"/>
                  </a:lnTo>
                  <a:lnTo>
                    <a:pt x="1753363" y="711417"/>
                  </a:lnTo>
                  <a:lnTo>
                    <a:pt x="1757619" y="690138"/>
                  </a:lnTo>
                  <a:lnTo>
                    <a:pt x="1757619" y="711417"/>
                  </a:lnTo>
                  <a:lnTo>
                    <a:pt x="1761165" y="690138"/>
                  </a:lnTo>
                  <a:lnTo>
                    <a:pt x="1761874" y="711417"/>
                  </a:lnTo>
                  <a:lnTo>
                    <a:pt x="1765421" y="690138"/>
                  </a:lnTo>
                  <a:lnTo>
                    <a:pt x="1765421" y="711417"/>
                  </a:lnTo>
                  <a:lnTo>
                    <a:pt x="1773223" y="690138"/>
                  </a:lnTo>
                  <a:lnTo>
                    <a:pt x="1773223" y="711417"/>
                  </a:lnTo>
                  <a:lnTo>
                    <a:pt x="1776769" y="690138"/>
                  </a:lnTo>
                  <a:lnTo>
                    <a:pt x="1777479" y="711417"/>
                  </a:lnTo>
                  <a:lnTo>
                    <a:pt x="1781025" y="690138"/>
                  </a:lnTo>
                  <a:lnTo>
                    <a:pt x="1781735" y="711417"/>
                  </a:lnTo>
                  <a:lnTo>
                    <a:pt x="1784572" y="690138"/>
                  </a:lnTo>
                  <a:lnTo>
                    <a:pt x="1785281" y="711417"/>
                  </a:lnTo>
                  <a:lnTo>
                    <a:pt x="1788827" y="690138"/>
                  </a:lnTo>
                  <a:lnTo>
                    <a:pt x="1788827" y="711417"/>
                  </a:lnTo>
                  <a:lnTo>
                    <a:pt x="1793083" y="690138"/>
                  </a:lnTo>
                  <a:lnTo>
                    <a:pt x="1793083" y="711417"/>
                  </a:lnTo>
                  <a:lnTo>
                    <a:pt x="1800885" y="690138"/>
                  </a:lnTo>
                  <a:lnTo>
                    <a:pt x="1800885" y="711417"/>
                  </a:lnTo>
                  <a:lnTo>
                    <a:pt x="1804432" y="690138"/>
                  </a:lnTo>
                  <a:lnTo>
                    <a:pt x="1805141" y="711417"/>
                  </a:lnTo>
                  <a:lnTo>
                    <a:pt x="1808688" y="690138"/>
                  </a:lnTo>
                  <a:lnTo>
                    <a:pt x="1808688" y="711417"/>
                  </a:lnTo>
                  <a:lnTo>
                    <a:pt x="1816490" y="690138"/>
                  </a:lnTo>
                  <a:lnTo>
                    <a:pt x="1816490" y="711417"/>
                  </a:lnTo>
                  <a:lnTo>
                    <a:pt x="1820036" y="690138"/>
                  </a:lnTo>
                  <a:lnTo>
                    <a:pt x="1820745" y="711417"/>
                  </a:lnTo>
                  <a:lnTo>
                    <a:pt x="1828548" y="690138"/>
                  </a:lnTo>
                  <a:lnTo>
                    <a:pt x="1832094" y="668150"/>
                  </a:lnTo>
                  <a:lnTo>
                    <a:pt x="1832094" y="690138"/>
                  </a:lnTo>
                  <a:lnTo>
                    <a:pt x="1836350" y="668150"/>
                  </a:lnTo>
                  <a:lnTo>
                    <a:pt x="1836350" y="690138"/>
                  </a:lnTo>
                  <a:lnTo>
                    <a:pt x="1839896" y="646871"/>
                  </a:lnTo>
                  <a:lnTo>
                    <a:pt x="1840606" y="668150"/>
                  </a:lnTo>
                  <a:lnTo>
                    <a:pt x="1840606" y="690138"/>
                  </a:lnTo>
                  <a:lnTo>
                    <a:pt x="1844152" y="668150"/>
                  </a:lnTo>
                  <a:lnTo>
                    <a:pt x="1844152" y="690138"/>
                  </a:lnTo>
                  <a:lnTo>
                    <a:pt x="1847698" y="668150"/>
                  </a:lnTo>
                  <a:lnTo>
                    <a:pt x="1848408" y="690138"/>
                  </a:lnTo>
                  <a:lnTo>
                    <a:pt x="1851954" y="668150"/>
                  </a:lnTo>
                  <a:lnTo>
                    <a:pt x="1851954" y="690138"/>
                  </a:lnTo>
                  <a:lnTo>
                    <a:pt x="1855501" y="668150"/>
                  </a:lnTo>
                  <a:lnTo>
                    <a:pt x="1856210" y="690138"/>
                  </a:lnTo>
                  <a:lnTo>
                    <a:pt x="1859756" y="668150"/>
                  </a:lnTo>
                  <a:lnTo>
                    <a:pt x="1859756" y="690138"/>
                  </a:lnTo>
                  <a:lnTo>
                    <a:pt x="1864012" y="668150"/>
                  </a:lnTo>
                  <a:lnTo>
                    <a:pt x="1864012" y="690138"/>
                  </a:lnTo>
                  <a:lnTo>
                    <a:pt x="1871814" y="668150"/>
                  </a:lnTo>
                  <a:lnTo>
                    <a:pt x="1871814" y="690138"/>
                  </a:lnTo>
                  <a:lnTo>
                    <a:pt x="1875361" y="668150"/>
                  </a:lnTo>
                  <a:lnTo>
                    <a:pt x="1876070" y="690138"/>
                  </a:lnTo>
                  <a:lnTo>
                    <a:pt x="1879616" y="668150"/>
                  </a:lnTo>
                  <a:lnTo>
                    <a:pt x="1879616" y="690138"/>
                  </a:lnTo>
                  <a:lnTo>
                    <a:pt x="1883163" y="668150"/>
                  </a:lnTo>
                  <a:lnTo>
                    <a:pt x="1883872" y="690138"/>
                  </a:lnTo>
                  <a:lnTo>
                    <a:pt x="1887419" y="668150"/>
                  </a:lnTo>
                  <a:lnTo>
                    <a:pt x="1887419" y="690138"/>
                  </a:lnTo>
                  <a:lnTo>
                    <a:pt x="1890965" y="668150"/>
                  </a:lnTo>
                  <a:lnTo>
                    <a:pt x="1891674" y="690138"/>
                  </a:lnTo>
                  <a:lnTo>
                    <a:pt x="1899477" y="668150"/>
                  </a:lnTo>
                  <a:lnTo>
                    <a:pt x="1899477" y="690138"/>
                  </a:lnTo>
                  <a:lnTo>
                    <a:pt x="1903023" y="668150"/>
                  </a:lnTo>
                  <a:lnTo>
                    <a:pt x="1903023" y="690138"/>
                  </a:lnTo>
                  <a:lnTo>
                    <a:pt x="1907279" y="668150"/>
                  </a:lnTo>
                  <a:lnTo>
                    <a:pt x="1907279" y="690138"/>
                  </a:lnTo>
                  <a:lnTo>
                    <a:pt x="1915081" y="668150"/>
                  </a:lnTo>
                  <a:lnTo>
                    <a:pt x="1915081" y="690138"/>
                  </a:lnTo>
                  <a:lnTo>
                    <a:pt x="1918627" y="668150"/>
                  </a:lnTo>
                  <a:lnTo>
                    <a:pt x="1919337" y="690138"/>
                  </a:lnTo>
                  <a:lnTo>
                    <a:pt x="1926430" y="668150"/>
                  </a:lnTo>
                  <a:lnTo>
                    <a:pt x="1930685" y="646871"/>
                  </a:lnTo>
                  <a:lnTo>
                    <a:pt x="1930685" y="668150"/>
                  </a:lnTo>
                  <a:lnTo>
                    <a:pt x="1934232" y="646871"/>
                  </a:lnTo>
                  <a:lnTo>
                    <a:pt x="1934941" y="668150"/>
                  </a:lnTo>
                  <a:lnTo>
                    <a:pt x="1938487" y="625593"/>
                  </a:lnTo>
                  <a:lnTo>
                    <a:pt x="1939197" y="646871"/>
                  </a:lnTo>
                  <a:lnTo>
                    <a:pt x="1939197" y="668150"/>
                  </a:lnTo>
                  <a:lnTo>
                    <a:pt x="1942743" y="646871"/>
                  </a:lnTo>
                  <a:lnTo>
                    <a:pt x="1942743" y="668150"/>
                  </a:lnTo>
                  <a:lnTo>
                    <a:pt x="1946290" y="646871"/>
                  </a:lnTo>
                  <a:lnTo>
                    <a:pt x="1946999" y="668150"/>
                  </a:lnTo>
                  <a:lnTo>
                    <a:pt x="1950545" y="646871"/>
                  </a:lnTo>
                  <a:lnTo>
                    <a:pt x="1950545" y="668150"/>
                  </a:lnTo>
                  <a:lnTo>
                    <a:pt x="1954092" y="646871"/>
                  </a:lnTo>
                  <a:lnTo>
                    <a:pt x="1954801" y="668150"/>
                  </a:lnTo>
                  <a:lnTo>
                    <a:pt x="1958348" y="646871"/>
                  </a:lnTo>
                  <a:lnTo>
                    <a:pt x="1958348" y="668150"/>
                  </a:lnTo>
                  <a:lnTo>
                    <a:pt x="1961894" y="646871"/>
                  </a:lnTo>
                  <a:lnTo>
                    <a:pt x="1962603" y="668150"/>
                  </a:lnTo>
                  <a:lnTo>
                    <a:pt x="1969696" y="646871"/>
                  </a:lnTo>
                  <a:lnTo>
                    <a:pt x="1970406" y="668150"/>
                  </a:lnTo>
                  <a:lnTo>
                    <a:pt x="1973952" y="646871"/>
                  </a:lnTo>
                  <a:lnTo>
                    <a:pt x="1973952" y="668150"/>
                  </a:lnTo>
                  <a:lnTo>
                    <a:pt x="1978208" y="646871"/>
                  </a:lnTo>
                  <a:lnTo>
                    <a:pt x="1978208" y="668150"/>
                  </a:lnTo>
                  <a:lnTo>
                    <a:pt x="1981754" y="646871"/>
                  </a:lnTo>
                  <a:lnTo>
                    <a:pt x="1982463" y="668150"/>
                  </a:lnTo>
                  <a:lnTo>
                    <a:pt x="1986010" y="646871"/>
                  </a:lnTo>
                  <a:lnTo>
                    <a:pt x="1986010" y="668150"/>
                  </a:lnTo>
                  <a:lnTo>
                    <a:pt x="1989556" y="646871"/>
                  </a:lnTo>
                  <a:lnTo>
                    <a:pt x="1990266" y="668150"/>
                  </a:lnTo>
                  <a:lnTo>
                    <a:pt x="1997359" y="646871"/>
                  </a:lnTo>
                  <a:lnTo>
                    <a:pt x="1998068" y="668150"/>
                  </a:lnTo>
                  <a:lnTo>
                    <a:pt x="2001614" y="646871"/>
                  </a:lnTo>
                  <a:lnTo>
                    <a:pt x="2001614" y="668150"/>
                  </a:lnTo>
                  <a:lnTo>
                    <a:pt x="2005161" y="646871"/>
                  </a:lnTo>
                  <a:lnTo>
                    <a:pt x="2005870" y="668150"/>
                  </a:lnTo>
                  <a:lnTo>
                    <a:pt x="2013672" y="646871"/>
                  </a:lnTo>
                  <a:lnTo>
                    <a:pt x="2013672" y="668150"/>
                  </a:lnTo>
                  <a:lnTo>
                    <a:pt x="2017219" y="646871"/>
                  </a:lnTo>
                  <a:lnTo>
                    <a:pt x="2017928" y="668150"/>
                  </a:lnTo>
                  <a:lnTo>
                    <a:pt x="2025021" y="646871"/>
                  </a:lnTo>
                  <a:lnTo>
                    <a:pt x="2029277" y="625593"/>
                  </a:lnTo>
                  <a:lnTo>
                    <a:pt x="2029277" y="646871"/>
                  </a:lnTo>
                  <a:lnTo>
                    <a:pt x="2032823" y="625593"/>
                  </a:lnTo>
                  <a:lnTo>
                    <a:pt x="2033532" y="646871"/>
                  </a:lnTo>
                  <a:lnTo>
                    <a:pt x="2037079" y="603605"/>
                  </a:lnTo>
                  <a:lnTo>
                    <a:pt x="2037788" y="625593"/>
                  </a:lnTo>
                  <a:lnTo>
                    <a:pt x="2037788" y="646871"/>
                  </a:lnTo>
                  <a:lnTo>
                    <a:pt x="2040625" y="625593"/>
                  </a:lnTo>
                  <a:lnTo>
                    <a:pt x="2041334" y="646871"/>
                  </a:lnTo>
                  <a:lnTo>
                    <a:pt x="2044881" y="625593"/>
                  </a:lnTo>
                  <a:lnTo>
                    <a:pt x="2044881" y="646871"/>
                  </a:lnTo>
                  <a:lnTo>
                    <a:pt x="2049137" y="625593"/>
                  </a:lnTo>
                  <a:lnTo>
                    <a:pt x="2049137" y="646871"/>
                  </a:lnTo>
                  <a:lnTo>
                    <a:pt x="2052683" y="625593"/>
                  </a:lnTo>
                  <a:lnTo>
                    <a:pt x="2053392" y="646871"/>
                  </a:lnTo>
                  <a:lnTo>
                    <a:pt x="2056939" y="625593"/>
                  </a:lnTo>
                  <a:lnTo>
                    <a:pt x="2056939" y="646871"/>
                  </a:lnTo>
                  <a:lnTo>
                    <a:pt x="2060485" y="625593"/>
                  </a:lnTo>
                  <a:lnTo>
                    <a:pt x="2061195" y="646871"/>
                  </a:lnTo>
                  <a:lnTo>
                    <a:pt x="2068287" y="625593"/>
                  </a:lnTo>
                  <a:lnTo>
                    <a:pt x="2068997" y="646871"/>
                  </a:lnTo>
                  <a:lnTo>
                    <a:pt x="2072543" y="625593"/>
                  </a:lnTo>
                  <a:lnTo>
                    <a:pt x="2072543" y="646871"/>
                  </a:lnTo>
                  <a:lnTo>
                    <a:pt x="2076090" y="625593"/>
                  </a:lnTo>
                  <a:lnTo>
                    <a:pt x="2076799" y="646871"/>
                  </a:lnTo>
                  <a:lnTo>
                    <a:pt x="2080345" y="625593"/>
                  </a:lnTo>
                  <a:lnTo>
                    <a:pt x="2081055" y="646871"/>
                  </a:lnTo>
                  <a:lnTo>
                    <a:pt x="2084601" y="625593"/>
                  </a:lnTo>
                  <a:lnTo>
                    <a:pt x="2084601" y="646871"/>
                  </a:lnTo>
                  <a:lnTo>
                    <a:pt x="2088148" y="625593"/>
                  </a:lnTo>
                  <a:lnTo>
                    <a:pt x="2088857" y="646871"/>
                  </a:lnTo>
                  <a:lnTo>
                    <a:pt x="2095950" y="625593"/>
                  </a:lnTo>
                  <a:lnTo>
                    <a:pt x="2096659" y="646871"/>
                  </a:lnTo>
                  <a:lnTo>
                    <a:pt x="2100205" y="625593"/>
                  </a:lnTo>
                  <a:lnTo>
                    <a:pt x="2100205" y="646871"/>
                  </a:lnTo>
                  <a:lnTo>
                    <a:pt x="2103752" y="625593"/>
                  </a:lnTo>
                  <a:lnTo>
                    <a:pt x="2104461" y="646871"/>
                  </a:lnTo>
                  <a:lnTo>
                    <a:pt x="2111554" y="625593"/>
                  </a:lnTo>
                  <a:lnTo>
                    <a:pt x="2112263" y="646871"/>
                  </a:lnTo>
                  <a:lnTo>
                    <a:pt x="2115810" y="625593"/>
                  </a:lnTo>
                  <a:lnTo>
                    <a:pt x="2116519" y="646871"/>
                  </a:lnTo>
                  <a:lnTo>
                    <a:pt x="2123612" y="625593"/>
                  </a:lnTo>
                  <a:lnTo>
                    <a:pt x="2127868" y="603605"/>
                  </a:lnTo>
                  <a:lnTo>
                    <a:pt x="2127868" y="625593"/>
                  </a:lnTo>
                  <a:lnTo>
                    <a:pt x="2131414" y="603605"/>
                  </a:lnTo>
                  <a:lnTo>
                    <a:pt x="2132123" y="625593"/>
                  </a:lnTo>
                  <a:lnTo>
                    <a:pt x="2135670" y="582326"/>
                  </a:lnTo>
                  <a:lnTo>
                    <a:pt x="2136379" y="603605"/>
                  </a:lnTo>
                  <a:lnTo>
                    <a:pt x="2136379" y="625593"/>
                  </a:lnTo>
                  <a:lnTo>
                    <a:pt x="2139216" y="603605"/>
                  </a:lnTo>
                  <a:lnTo>
                    <a:pt x="2139926" y="625593"/>
                  </a:lnTo>
                  <a:lnTo>
                    <a:pt x="2143472" y="603605"/>
                  </a:lnTo>
                  <a:lnTo>
                    <a:pt x="2143472" y="625593"/>
                  </a:lnTo>
                  <a:lnTo>
                    <a:pt x="2147019" y="603605"/>
                  </a:lnTo>
                  <a:lnTo>
                    <a:pt x="2147728" y="625593"/>
                  </a:lnTo>
                  <a:lnTo>
                    <a:pt x="2151274" y="603605"/>
                  </a:lnTo>
                  <a:lnTo>
                    <a:pt x="2151274" y="625593"/>
                  </a:lnTo>
                  <a:lnTo>
                    <a:pt x="2155530" y="603605"/>
                  </a:lnTo>
                  <a:lnTo>
                    <a:pt x="2155530" y="625593"/>
                  </a:lnTo>
                  <a:lnTo>
                    <a:pt x="2159076" y="603605"/>
                  </a:lnTo>
                  <a:lnTo>
                    <a:pt x="2159786" y="625593"/>
                  </a:lnTo>
                  <a:lnTo>
                    <a:pt x="2166879" y="603605"/>
                  </a:lnTo>
                  <a:lnTo>
                    <a:pt x="2167588" y="625593"/>
                  </a:lnTo>
                  <a:lnTo>
                    <a:pt x="2171134" y="603605"/>
                  </a:lnTo>
                  <a:lnTo>
                    <a:pt x="2171134" y="625593"/>
                  </a:lnTo>
                  <a:lnTo>
                    <a:pt x="2174681" y="603605"/>
                  </a:lnTo>
                  <a:lnTo>
                    <a:pt x="2175390" y="625593"/>
                  </a:lnTo>
                  <a:lnTo>
                    <a:pt x="2178937" y="603605"/>
                  </a:lnTo>
                  <a:lnTo>
                    <a:pt x="2178937" y="625593"/>
                  </a:lnTo>
                  <a:lnTo>
                    <a:pt x="2182483" y="603605"/>
                  </a:lnTo>
                  <a:lnTo>
                    <a:pt x="2183192" y="625593"/>
                  </a:lnTo>
                  <a:lnTo>
                    <a:pt x="2186739" y="603605"/>
                  </a:lnTo>
                  <a:lnTo>
                    <a:pt x="2186739" y="625593"/>
                  </a:lnTo>
                  <a:lnTo>
                    <a:pt x="2194541" y="603605"/>
                  </a:lnTo>
                  <a:lnTo>
                    <a:pt x="2195250" y="625593"/>
                  </a:lnTo>
                  <a:lnTo>
                    <a:pt x="2198797" y="603605"/>
                  </a:lnTo>
                  <a:lnTo>
                    <a:pt x="2198797" y="625593"/>
                  </a:lnTo>
                  <a:lnTo>
                    <a:pt x="2202343" y="603605"/>
                  </a:lnTo>
                  <a:lnTo>
                    <a:pt x="2203052" y="625593"/>
                  </a:lnTo>
                  <a:lnTo>
                    <a:pt x="2210145" y="603605"/>
                  </a:lnTo>
                  <a:lnTo>
                    <a:pt x="2210855" y="625593"/>
                  </a:lnTo>
                  <a:lnTo>
                    <a:pt x="2214401" y="603605"/>
                  </a:lnTo>
                  <a:lnTo>
                    <a:pt x="2215110" y="625593"/>
                  </a:lnTo>
                  <a:lnTo>
                    <a:pt x="2222203" y="603605"/>
                  </a:lnTo>
                  <a:lnTo>
                    <a:pt x="2226459" y="582326"/>
                  </a:lnTo>
                  <a:lnTo>
                    <a:pt x="2226459" y="603605"/>
                  </a:lnTo>
                  <a:lnTo>
                    <a:pt x="2230005" y="582326"/>
                  </a:lnTo>
                  <a:lnTo>
                    <a:pt x="2230715" y="603605"/>
                  </a:lnTo>
                  <a:lnTo>
                    <a:pt x="2234261" y="560338"/>
                  </a:lnTo>
                  <a:lnTo>
                    <a:pt x="2234970" y="582326"/>
                  </a:lnTo>
                  <a:lnTo>
                    <a:pt x="2234970" y="603605"/>
                  </a:lnTo>
                  <a:lnTo>
                    <a:pt x="2237808" y="582326"/>
                  </a:lnTo>
                  <a:lnTo>
                    <a:pt x="2238517" y="603605"/>
                  </a:lnTo>
                  <a:lnTo>
                    <a:pt x="2242063" y="582326"/>
                  </a:lnTo>
                  <a:lnTo>
                    <a:pt x="2242063" y="603605"/>
                  </a:lnTo>
                  <a:lnTo>
                    <a:pt x="2245610" y="582326"/>
                  </a:lnTo>
                  <a:lnTo>
                    <a:pt x="2246319" y="603605"/>
                  </a:lnTo>
                  <a:lnTo>
                    <a:pt x="2249866" y="582326"/>
                  </a:lnTo>
                  <a:lnTo>
                    <a:pt x="2249866" y="603605"/>
                  </a:lnTo>
                  <a:lnTo>
                    <a:pt x="2253412" y="582326"/>
                  </a:lnTo>
                  <a:lnTo>
                    <a:pt x="2254121" y="603605"/>
                  </a:lnTo>
                  <a:lnTo>
                    <a:pt x="2257668" y="582326"/>
                  </a:lnTo>
                  <a:lnTo>
                    <a:pt x="2257668" y="603605"/>
                  </a:lnTo>
                  <a:lnTo>
                    <a:pt x="2265470" y="582326"/>
                  </a:lnTo>
                  <a:lnTo>
                    <a:pt x="2266179" y="603605"/>
                  </a:lnTo>
                  <a:lnTo>
                    <a:pt x="2269726" y="582326"/>
                  </a:lnTo>
                  <a:lnTo>
                    <a:pt x="2269726" y="603605"/>
                  </a:lnTo>
                  <a:lnTo>
                    <a:pt x="2273272" y="582326"/>
                  </a:lnTo>
                  <a:lnTo>
                    <a:pt x="2273981" y="603605"/>
                  </a:lnTo>
                  <a:lnTo>
                    <a:pt x="2277528" y="582326"/>
                  </a:lnTo>
                  <a:lnTo>
                    <a:pt x="2277528" y="603605"/>
                  </a:lnTo>
                  <a:lnTo>
                    <a:pt x="2281074" y="582326"/>
                  </a:lnTo>
                  <a:lnTo>
                    <a:pt x="2281784" y="603605"/>
                  </a:lnTo>
                  <a:lnTo>
                    <a:pt x="2285330" y="582326"/>
                  </a:lnTo>
                  <a:lnTo>
                    <a:pt x="2285330" y="603605"/>
                  </a:lnTo>
                  <a:lnTo>
                    <a:pt x="2293132" y="582326"/>
                  </a:lnTo>
                  <a:lnTo>
                    <a:pt x="2293132" y="603605"/>
                  </a:lnTo>
                  <a:lnTo>
                    <a:pt x="2297388" y="582326"/>
                  </a:lnTo>
                  <a:lnTo>
                    <a:pt x="2297388" y="603605"/>
                  </a:lnTo>
                  <a:lnTo>
                    <a:pt x="2300934" y="582326"/>
                  </a:lnTo>
                  <a:lnTo>
                    <a:pt x="2301644" y="603605"/>
                  </a:lnTo>
                  <a:lnTo>
                    <a:pt x="2308737" y="582326"/>
                  </a:lnTo>
                  <a:lnTo>
                    <a:pt x="2309446" y="603605"/>
                  </a:lnTo>
                  <a:lnTo>
                    <a:pt x="2312992" y="582326"/>
                  </a:lnTo>
                  <a:lnTo>
                    <a:pt x="2313702" y="603605"/>
                  </a:lnTo>
                  <a:lnTo>
                    <a:pt x="2320794" y="582326"/>
                  </a:lnTo>
                  <a:lnTo>
                    <a:pt x="2324341" y="560338"/>
                  </a:lnTo>
                  <a:lnTo>
                    <a:pt x="2325050" y="582326"/>
                  </a:lnTo>
                  <a:lnTo>
                    <a:pt x="2328597" y="560338"/>
                  </a:lnTo>
                  <a:lnTo>
                    <a:pt x="2328597" y="582326"/>
                  </a:lnTo>
                  <a:lnTo>
                    <a:pt x="2332852" y="539059"/>
                  </a:lnTo>
                  <a:lnTo>
                    <a:pt x="2332852" y="560338"/>
                  </a:lnTo>
                  <a:lnTo>
                    <a:pt x="2332852" y="582326"/>
                  </a:lnTo>
                  <a:lnTo>
                    <a:pt x="2336399" y="560338"/>
                  </a:lnTo>
                  <a:lnTo>
                    <a:pt x="2337108" y="582326"/>
                  </a:lnTo>
                  <a:lnTo>
                    <a:pt x="2340655" y="560338"/>
                  </a:lnTo>
                  <a:lnTo>
                    <a:pt x="2340655" y="582326"/>
                  </a:lnTo>
                  <a:lnTo>
                    <a:pt x="2344201" y="560338"/>
                  </a:lnTo>
                  <a:lnTo>
                    <a:pt x="2344910" y="582326"/>
                  </a:lnTo>
                  <a:lnTo>
                    <a:pt x="2348457" y="560338"/>
                  </a:lnTo>
                  <a:lnTo>
                    <a:pt x="2348457" y="582326"/>
                  </a:lnTo>
                  <a:lnTo>
                    <a:pt x="2352003" y="560338"/>
                  </a:lnTo>
                  <a:lnTo>
                    <a:pt x="2352713" y="582326"/>
                  </a:lnTo>
                  <a:lnTo>
                    <a:pt x="2356259" y="560338"/>
                  </a:lnTo>
                  <a:lnTo>
                    <a:pt x="2356259" y="582326"/>
                  </a:lnTo>
                  <a:lnTo>
                    <a:pt x="2364061" y="560338"/>
                  </a:lnTo>
                  <a:lnTo>
                    <a:pt x="2364061" y="582326"/>
                  </a:lnTo>
                  <a:lnTo>
                    <a:pt x="2368317" y="560338"/>
                  </a:lnTo>
                  <a:lnTo>
                    <a:pt x="2368317" y="582326"/>
                  </a:lnTo>
                  <a:lnTo>
                    <a:pt x="2371863" y="560338"/>
                  </a:lnTo>
                  <a:lnTo>
                    <a:pt x="2372573" y="582326"/>
                  </a:lnTo>
                  <a:lnTo>
                    <a:pt x="2376119" y="560338"/>
                  </a:lnTo>
                  <a:lnTo>
                    <a:pt x="2376119" y="582326"/>
                  </a:lnTo>
                  <a:lnTo>
                    <a:pt x="2379665" y="560338"/>
                  </a:lnTo>
                  <a:lnTo>
                    <a:pt x="2380375" y="582326"/>
                  </a:lnTo>
                  <a:lnTo>
                    <a:pt x="2383921" y="560338"/>
                  </a:lnTo>
                  <a:lnTo>
                    <a:pt x="2383921" y="582326"/>
                  </a:lnTo>
                  <a:lnTo>
                    <a:pt x="2391723" y="560338"/>
                  </a:lnTo>
                  <a:lnTo>
                    <a:pt x="2391723" y="582326"/>
                  </a:lnTo>
                  <a:lnTo>
                    <a:pt x="2395270" y="560338"/>
                  </a:lnTo>
                  <a:lnTo>
                    <a:pt x="2395979" y="582326"/>
                  </a:lnTo>
                  <a:lnTo>
                    <a:pt x="2399526" y="560338"/>
                  </a:lnTo>
                  <a:lnTo>
                    <a:pt x="2399526" y="582326"/>
                  </a:lnTo>
                  <a:lnTo>
                    <a:pt x="2407328" y="560338"/>
                  </a:lnTo>
                  <a:lnTo>
                    <a:pt x="2408037" y="582326"/>
                  </a:lnTo>
                  <a:lnTo>
                    <a:pt x="2411584" y="560338"/>
                  </a:lnTo>
                  <a:lnTo>
                    <a:pt x="2411584" y="582326"/>
                  </a:lnTo>
                  <a:lnTo>
                    <a:pt x="2419386" y="560338"/>
                  </a:lnTo>
                  <a:lnTo>
                    <a:pt x="2422932" y="539059"/>
                  </a:lnTo>
                  <a:lnTo>
                    <a:pt x="2423641" y="560338"/>
                  </a:lnTo>
                  <a:lnTo>
                    <a:pt x="2427188" y="539059"/>
                  </a:lnTo>
                  <a:lnTo>
                    <a:pt x="2427897" y="560338"/>
                  </a:lnTo>
                  <a:lnTo>
                    <a:pt x="2430734" y="517781"/>
                  </a:lnTo>
                  <a:lnTo>
                    <a:pt x="2431444" y="539059"/>
                  </a:lnTo>
                  <a:lnTo>
                    <a:pt x="2431444" y="560338"/>
                  </a:lnTo>
                  <a:lnTo>
                    <a:pt x="2434990" y="539059"/>
                  </a:lnTo>
                  <a:lnTo>
                    <a:pt x="2434990" y="560338"/>
                  </a:lnTo>
                  <a:lnTo>
                    <a:pt x="2439246" y="539059"/>
                  </a:lnTo>
                  <a:lnTo>
                    <a:pt x="2439246" y="560338"/>
                  </a:lnTo>
                  <a:lnTo>
                    <a:pt x="2442792" y="539059"/>
                  </a:lnTo>
                  <a:lnTo>
                    <a:pt x="2443502" y="560338"/>
                  </a:lnTo>
                  <a:lnTo>
                    <a:pt x="2447048" y="539059"/>
                  </a:lnTo>
                  <a:lnTo>
                    <a:pt x="2447048" y="560338"/>
                  </a:lnTo>
                  <a:lnTo>
                    <a:pt x="2450594" y="539059"/>
                  </a:lnTo>
                  <a:lnTo>
                    <a:pt x="2451304" y="560338"/>
                  </a:lnTo>
                  <a:lnTo>
                    <a:pt x="2454850" y="539059"/>
                  </a:lnTo>
                  <a:lnTo>
                    <a:pt x="2454850" y="560338"/>
                  </a:lnTo>
                  <a:lnTo>
                    <a:pt x="2462652" y="539059"/>
                  </a:lnTo>
                  <a:lnTo>
                    <a:pt x="2462652" y="560338"/>
                  </a:lnTo>
                  <a:lnTo>
                    <a:pt x="2466199" y="539059"/>
                  </a:lnTo>
                  <a:lnTo>
                    <a:pt x="2466908" y="560338"/>
                  </a:lnTo>
                  <a:lnTo>
                    <a:pt x="2470455" y="539059"/>
                  </a:lnTo>
                  <a:lnTo>
                    <a:pt x="2471164" y="560338"/>
                  </a:lnTo>
                  <a:lnTo>
                    <a:pt x="2474710" y="539059"/>
                  </a:lnTo>
                  <a:lnTo>
                    <a:pt x="2474710" y="560338"/>
                  </a:lnTo>
                  <a:lnTo>
                    <a:pt x="2478257" y="539059"/>
                  </a:lnTo>
                  <a:lnTo>
                    <a:pt x="2478966" y="560338"/>
                  </a:lnTo>
                  <a:lnTo>
                    <a:pt x="2482512" y="539059"/>
                  </a:lnTo>
                  <a:lnTo>
                    <a:pt x="2482512" y="560338"/>
                  </a:lnTo>
                  <a:lnTo>
                    <a:pt x="2490315" y="539059"/>
                  </a:lnTo>
                  <a:lnTo>
                    <a:pt x="2490315" y="560338"/>
                  </a:lnTo>
                  <a:lnTo>
                    <a:pt x="2493861" y="539059"/>
                  </a:lnTo>
                  <a:lnTo>
                    <a:pt x="2494570" y="560338"/>
                  </a:lnTo>
                  <a:lnTo>
                    <a:pt x="2498117" y="539059"/>
                  </a:lnTo>
                  <a:lnTo>
                    <a:pt x="2498117" y="560338"/>
                  </a:lnTo>
                  <a:lnTo>
                    <a:pt x="2505919" y="539059"/>
                  </a:lnTo>
                  <a:lnTo>
                    <a:pt x="2505919" y="560338"/>
                  </a:lnTo>
                  <a:lnTo>
                    <a:pt x="2510175" y="539059"/>
                  </a:lnTo>
                  <a:lnTo>
                    <a:pt x="2510175" y="560338"/>
                  </a:lnTo>
                  <a:lnTo>
                    <a:pt x="2517977" y="539059"/>
                  </a:lnTo>
                  <a:lnTo>
                    <a:pt x="2521523" y="517781"/>
                  </a:lnTo>
                  <a:lnTo>
                    <a:pt x="2522233" y="539059"/>
                  </a:lnTo>
                  <a:lnTo>
                    <a:pt x="2525779" y="517781"/>
                  </a:lnTo>
                  <a:lnTo>
                    <a:pt x="2525779" y="539059"/>
                  </a:lnTo>
                  <a:lnTo>
                    <a:pt x="2529326" y="495793"/>
                  </a:lnTo>
                  <a:lnTo>
                    <a:pt x="2530035" y="517781"/>
                  </a:lnTo>
                  <a:lnTo>
                    <a:pt x="2530035" y="539059"/>
                  </a:lnTo>
                  <a:lnTo>
                    <a:pt x="2533581" y="517781"/>
                  </a:lnTo>
                  <a:lnTo>
                    <a:pt x="2533581" y="539059"/>
                  </a:lnTo>
                  <a:lnTo>
                    <a:pt x="2537128" y="517781"/>
                  </a:lnTo>
                  <a:lnTo>
                    <a:pt x="2537837" y="539059"/>
                  </a:lnTo>
                  <a:lnTo>
                    <a:pt x="2541383" y="517781"/>
                  </a:lnTo>
                  <a:lnTo>
                    <a:pt x="2541383" y="539059"/>
                  </a:lnTo>
                  <a:lnTo>
                    <a:pt x="2545639" y="517781"/>
                  </a:lnTo>
                  <a:lnTo>
                    <a:pt x="2545639" y="539059"/>
                  </a:lnTo>
                  <a:lnTo>
                    <a:pt x="2549186" y="517781"/>
                  </a:lnTo>
                  <a:lnTo>
                    <a:pt x="2549186" y="539059"/>
                  </a:lnTo>
                  <a:lnTo>
                    <a:pt x="2553441" y="517781"/>
                  </a:lnTo>
                  <a:lnTo>
                    <a:pt x="2553441" y="539059"/>
                  </a:lnTo>
                  <a:lnTo>
                    <a:pt x="2561244" y="517781"/>
                  </a:lnTo>
                  <a:lnTo>
                    <a:pt x="2561244" y="539059"/>
                  </a:lnTo>
                  <a:lnTo>
                    <a:pt x="2564790" y="517781"/>
                  </a:lnTo>
                  <a:lnTo>
                    <a:pt x="2565499" y="539059"/>
                  </a:lnTo>
                  <a:lnTo>
                    <a:pt x="2569046" y="517781"/>
                  </a:lnTo>
                  <a:lnTo>
                    <a:pt x="2569755" y="539059"/>
                  </a:lnTo>
                  <a:lnTo>
                    <a:pt x="2572592" y="517781"/>
                  </a:lnTo>
                  <a:lnTo>
                    <a:pt x="2573302" y="539059"/>
                  </a:lnTo>
                  <a:lnTo>
                    <a:pt x="2576848" y="517781"/>
                  </a:lnTo>
                  <a:lnTo>
                    <a:pt x="2576848" y="539059"/>
                  </a:lnTo>
                  <a:lnTo>
                    <a:pt x="2581104" y="517781"/>
                  </a:lnTo>
                  <a:lnTo>
                    <a:pt x="2581104" y="539059"/>
                  </a:lnTo>
                  <a:lnTo>
                    <a:pt x="2588906" y="517781"/>
                  </a:lnTo>
                  <a:lnTo>
                    <a:pt x="2588906" y="539059"/>
                  </a:lnTo>
                  <a:lnTo>
                    <a:pt x="2592452" y="517781"/>
                  </a:lnTo>
                  <a:lnTo>
                    <a:pt x="2593162" y="539059"/>
                  </a:lnTo>
                  <a:lnTo>
                    <a:pt x="2596708" y="517781"/>
                  </a:lnTo>
                  <a:lnTo>
                    <a:pt x="2596708" y="539059"/>
                  </a:lnTo>
                  <a:lnTo>
                    <a:pt x="2604510" y="517781"/>
                  </a:lnTo>
                  <a:lnTo>
                    <a:pt x="2604510" y="539059"/>
                  </a:lnTo>
                  <a:lnTo>
                    <a:pt x="2608057" y="517781"/>
                  </a:lnTo>
                  <a:lnTo>
                    <a:pt x="2608766" y="539059"/>
                  </a:lnTo>
                  <a:lnTo>
                    <a:pt x="2616568" y="517781"/>
                  </a:lnTo>
                  <a:lnTo>
                    <a:pt x="2620115" y="495793"/>
                  </a:lnTo>
                  <a:lnTo>
                    <a:pt x="2620115" y="517781"/>
                  </a:lnTo>
                  <a:lnTo>
                    <a:pt x="2624370" y="495793"/>
                  </a:lnTo>
                  <a:lnTo>
                    <a:pt x="2624370" y="517781"/>
                  </a:lnTo>
                  <a:lnTo>
                    <a:pt x="2627917" y="474514"/>
                  </a:lnTo>
                  <a:lnTo>
                    <a:pt x="2628626" y="495793"/>
                  </a:lnTo>
                  <a:lnTo>
                    <a:pt x="2628626" y="517781"/>
                  </a:lnTo>
                  <a:lnTo>
                    <a:pt x="2632173" y="495793"/>
                  </a:lnTo>
                  <a:lnTo>
                    <a:pt x="2632173" y="517781"/>
                  </a:lnTo>
                  <a:lnTo>
                    <a:pt x="2635719" y="495793"/>
                  </a:lnTo>
                  <a:lnTo>
                    <a:pt x="2636428" y="517781"/>
                  </a:lnTo>
                  <a:lnTo>
                    <a:pt x="2639975" y="495793"/>
                  </a:lnTo>
                  <a:lnTo>
                    <a:pt x="2639975" y="517781"/>
                  </a:lnTo>
                  <a:lnTo>
                    <a:pt x="2643521" y="495793"/>
                  </a:lnTo>
                  <a:lnTo>
                    <a:pt x="2644230" y="517781"/>
                  </a:lnTo>
                  <a:lnTo>
                    <a:pt x="2647777" y="495793"/>
                  </a:lnTo>
                  <a:lnTo>
                    <a:pt x="2647777" y="517781"/>
                  </a:lnTo>
                  <a:lnTo>
                    <a:pt x="2652033" y="495793"/>
                  </a:lnTo>
                  <a:lnTo>
                    <a:pt x="2652033" y="517781"/>
                  </a:lnTo>
                  <a:lnTo>
                    <a:pt x="2659835" y="495793"/>
                  </a:lnTo>
                  <a:lnTo>
                    <a:pt x="2659835" y="517781"/>
                  </a:lnTo>
                  <a:lnTo>
                    <a:pt x="2663381" y="495793"/>
                  </a:lnTo>
                  <a:lnTo>
                    <a:pt x="2664091" y="517781"/>
                  </a:lnTo>
                  <a:lnTo>
                    <a:pt x="2667637" y="495793"/>
                  </a:lnTo>
                  <a:lnTo>
                    <a:pt x="2667637" y="517781"/>
                  </a:lnTo>
                  <a:lnTo>
                    <a:pt x="2671183" y="495793"/>
                  </a:lnTo>
                  <a:lnTo>
                    <a:pt x="2671893" y="517781"/>
                  </a:lnTo>
                  <a:lnTo>
                    <a:pt x="2675439" y="495793"/>
                  </a:lnTo>
                  <a:lnTo>
                    <a:pt x="2675439" y="517781"/>
                  </a:lnTo>
                  <a:lnTo>
                    <a:pt x="2678986" y="495793"/>
                  </a:lnTo>
                  <a:lnTo>
                    <a:pt x="2679695" y="517781"/>
                  </a:lnTo>
                  <a:lnTo>
                    <a:pt x="2686788" y="495793"/>
                  </a:lnTo>
                  <a:lnTo>
                    <a:pt x="2687497" y="517781"/>
                  </a:lnTo>
                  <a:lnTo>
                    <a:pt x="2691044" y="495793"/>
                  </a:lnTo>
                  <a:lnTo>
                    <a:pt x="2691044" y="517781"/>
                  </a:lnTo>
                  <a:lnTo>
                    <a:pt x="2695299" y="495793"/>
                  </a:lnTo>
                  <a:lnTo>
                    <a:pt x="2695299" y="517781"/>
                  </a:lnTo>
                  <a:lnTo>
                    <a:pt x="2703101" y="495793"/>
                  </a:lnTo>
                  <a:lnTo>
                    <a:pt x="2703101" y="517781"/>
                  </a:lnTo>
                  <a:lnTo>
                    <a:pt x="2706648" y="495793"/>
                  </a:lnTo>
                  <a:lnTo>
                    <a:pt x="2707357" y="517781"/>
                  </a:lnTo>
                  <a:lnTo>
                    <a:pt x="2714450" y="495793"/>
                  </a:lnTo>
                  <a:lnTo>
                    <a:pt x="2718706" y="474514"/>
                  </a:lnTo>
                  <a:lnTo>
                    <a:pt x="2718706" y="495793"/>
                  </a:lnTo>
                  <a:lnTo>
                    <a:pt x="2722252" y="474514"/>
                  </a:lnTo>
                  <a:lnTo>
                    <a:pt x="2722962" y="495793"/>
                  </a:lnTo>
                  <a:lnTo>
                    <a:pt x="2726508" y="452526"/>
                  </a:lnTo>
                  <a:lnTo>
                    <a:pt x="2727217" y="474514"/>
                  </a:lnTo>
                  <a:lnTo>
                    <a:pt x="2727217" y="495793"/>
                  </a:lnTo>
                  <a:lnTo>
                    <a:pt x="2730764" y="474514"/>
                  </a:lnTo>
                  <a:lnTo>
                    <a:pt x="2730764" y="495793"/>
                  </a:lnTo>
                  <a:lnTo>
                    <a:pt x="2734310" y="474514"/>
                  </a:lnTo>
                  <a:lnTo>
                    <a:pt x="2735019" y="495793"/>
                  </a:lnTo>
                  <a:lnTo>
                    <a:pt x="2738566" y="474514"/>
                  </a:lnTo>
                  <a:lnTo>
                    <a:pt x="2738566" y="495793"/>
                  </a:lnTo>
                  <a:lnTo>
                    <a:pt x="2742112" y="474514"/>
                  </a:lnTo>
                  <a:lnTo>
                    <a:pt x="2742822" y="495793"/>
                  </a:lnTo>
                  <a:lnTo>
                    <a:pt x="2746368" y="474514"/>
                  </a:lnTo>
                  <a:lnTo>
                    <a:pt x="2746368" y="495793"/>
                  </a:lnTo>
                  <a:lnTo>
                    <a:pt x="2749915" y="474514"/>
                  </a:lnTo>
                  <a:lnTo>
                    <a:pt x="2750624" y="495793"/>
                  </a:lnTo>
                  <a:lnTo>
                    <a:pt x="2757717" y="474514"/>
                  </a:lnTo>
                  <a:lnTo>
                    <a:pt x="2758426" y="495793"/>
                  </a:lnTo>
                  <a:lnTo>
                    <a:pt x="2761972" y="474514"/>
                  </a:lnTo>
                  <a:lnTo>
                    <a:pt x="2761972" y="495793"/>
                  </a:lnTo>
                  <a:lnTo>
                    <a:pt x="2766228" y="474514"/>
                  </a:lnTo>
                  <a:lnTo>
                    <a:pt x="2766228" y="495793"/>
                  </a:lnTo>
                  <a:lnTo>
                    <a:pt x="2769775" y="474514"/>
                  </a:lnTo>
                  <a:lnTo>
                    <a:pt x="2770484" y="495793"/>
                  </a:lnTo>
                  <a:lnTo>
                    <a:pt x="2774030" y="474514"/>
                  </a:lnTo>
                  <a:lnTo>
                    <a:pt x="2774030" y="495793"/>
                  </a:lnTo>
                  <a:lnTo>
                    <a:pt x="2777577" y="474514"/>
                  </a:lnTo>
                  <a:lnTo>
                    <a:pt x="2778286" y="495793"/>
                  </a:lnTo>
                  <a:lnTo>
                    <a:pt x="2785379" y="474514"/>
                  </a:lnTo>
                  <a:lnTo>
                    <a:pt x="2786088" y="495793"/>
                  </a:lnTo>
                  <a:lnTo>
                    <a:pt x="2789635" y="474514"/>
                  </a:lnTo>
                  <a:lnTo>
                    <a:pt x="2789635" y="495793"/>
                  </a:lnTo>
                  <a:lnTo>
                    <a:pt x="2793181" y="474514"/>
                  </a:lnTo>
                  <a:lnTo>
                    <a:pt x="2793891" y="495793"/>
                  </a:lnTo>
                  <a:lnTo>
                    <a:pt x="2801693" y="474514"/>
                  </a:lnTo>
                  <a:lnTo>
                    <a:pt x="2801693" y="495793"/>
                  </a:lnTo>
                  <a:lnTo>
                    <a:pt x="2805239" y="474514"/>
                  </a:lnTo>
                  <a:lnTo>
                    <a:pt x="2805948" y="495793"/>
                  </a:lnTo>
                  <a:lnTo>
                    <a:pt x="2813041" y="474514"/>
                  </a:lnTo>
                  <a:lnTo>
                    <a:pt x="2817297" y="452526"/>
                  </a:lnTo>
                  <a:lnTo>
                    <a:pt x="2817297" y="474514"/>
                  </a:lnTo>
                  <a:lnTo>
                    <a:pt x="2820844" y="452526"/>
                  </a:lnTo>
                  <a:lnTo>
                    <a:pt x="2821553" y="474514"/>
                  </a:lnTo>
                  <a:lnTo>
                    <a:pt x="2825099" y="431247"/>
                  </a:lnTo>
                  <a:lnTo>
                    <a:pt x="2825809" y="452526"/>
                  </a:lnTo>
                  <a:lnTo>
                    <a:pt x="2825809" y="474514"/>
                  </a:lnTo>
                  <a:lnTo>
                    <a:pt x="2828646" y="452526"/>
                  </a:lnTo>
                  <a:lnTo>
                    <a:pt x="2829355" y="474514"/>
                  </a:lnTo>
                  <a:lnTo>
                    <a:pt x="2832901" y="452526"/>
                  </a:lnTo>
                  <a:lnTo>
                    <a:pt x="2832901" y="474514"/>
                  </a:lnTo>
                  <a:lnTo>
                    <a:pt x="2837157" y="452526"/>
                  </a:lnTo>
                  <a:lnTo>
                    <a:pt x="2837157" y="474514"/>
                  </a:lnTo>
                  <a:lnTo>
                    <a:pt x="2840704" y="452526"/>
                  </a:lnTo>
                  <a:lnTo>
                    <a:pt x="2841413" y="474514"/>
                  </a:lnTo>
                  <a:lnTo>
                    <a:pt x="2844959" y="452526"/>
                  </a:lnTo>
                  <a:lnTo>
                    <a:pt x="2844959" y="474514"/>
                  </a:lnTo>
                  <a:lnTo>
                    <a:pt x="2848506" y="452526"/>
                  </a:lnTo>
                  <a:lnTo>
                    <a:pt x="2849215" y="474514"/>
                  </a:lnTo>
                  <a:lnTo>
                    <a:pt x="2856308" y="452526"/>
                  </a:lnTo>
                  <a:lnTo>
                    <a:pt x="2857017" y="474514"/>
                  </a:lnTo>
                  <a:lnTo>
                    <a:pt x="2860564" y="452526"/>
                  </a:lnTo>
                  <a:lnTo>
                    <a:pt x="2860564" y="474514"/>
                  </a:lnTo>
                  <a:lnTo>
                    <a:pt x="2864110" y="452526"/>
                  </a:lnTo>
                  <a:lnTo>
                    <a:pt x="2864819" y="474514"/>
                  </a:lnTo>
                  <a:lnTo>
                    <a:pt x="2868366" y="452526"/>
                  </a:lnTo>
                  <a:lnTo>
                    <a:pt x="2869075" y="474514"/>
                  </a:lnTo>
                  <a:lnTo>
                    <a:pt x="2872622" y="452526"/>
                  </a:lnTo>
                  <a:lnTo>
                    <a:pt x="2872622" y="474514"/>
                  </a:lnTo>
                  <a:lnTo>
                    <a:pt x="2876168" y="452526"/>
                  </a:lnTo>
                  <a:lnTo>
                    <a:pt x="2876877" y="474514"/>
                  </a:lnTo>
                  <a:lnTo>
                    <a:pt x="2883970" y="452526"/>
                  </a:lnTo>
                  <a:lnTo>
                    <a:pt x="2884680" y="474514"/>
                  </a:lnTo>
                  <a:lnTo>
                    <a:pt x="2888226" y="452526"/>
                  </a:lnTo>
                  <a:lnTo>
                    <a:pt x="2888226" y="474514"/>
                  </a:lnTo>
                  <a:lnTo>
                    <a:pt x="2891772" y="452526"/>
                  </a:lnTo>
                  <a:lnTo>
                    <a:pt x="2892482" y="474514"/>
                  </a:lnTo>
                  <a:lnTo>
                    <a:pt x="2899575" y="452526"/>
                  </a:lnTo>
                  <a:lnTo>
                    <a:pt x="2900284" y="474514"/>
                  </a:lnTo>
                  <a:lnTo>
                    <a:pt x="2903830" y="452526"/>
                  </a:lnTo>
                  <a:lnTo>
                    <a:pt x="2904540" y="474514"/>
                  </a:lnTo>
                  <a:lnTo>
                    <a:pt x="2911633" y="452526"/>
                  </a:lnTo>
                  <a:lnTo>
                    <a:pt x="2915888" y="431247"/>
                  </a:lnTo>
                  <a:lnTo>
                    <a:pt x="2915888" y="452526"/>
                  </a:lnTo>
                  <a:lnTo>
                    <a:pt x="2919435" y="431247"/>
                  </a:lnTo>
                  <a:lnTo>
                    <a:pt x="2920144" y="452526"/>
                  </a:lnTo>
                  <a:lnTo>
                    <a:pt x="2923690" y="409969"/>
                  </a:lnTo>
                  <a:lnTo>
                    <a:pt x="2924400" y="431247"/>
                  </a:lnTo>
                  <a:lnTo>
                    <a:pt x="2924400" y="452526"/>
                  </a:lnTo>
                  <a:lnTo>
                    <a:pt x="2927237" y="431247"/>
                  </a:lnTo>
                  <a:lnTo>
                    <a:pt x="2927946" y="452526"/>
                  </a:lnTo>
                  <a:lnTo>
                    <a:pt x="2931493" y="431247"/>
                  </a:lnTo>
                  <a:lnTo>
                    <a:pt x="2931493" y="452526"/>
                  </a:lnTo>
                  <a:lnTo>
                    <a:pt x="2935039" y="431247"/>
                  </a:lnTo>
                  <a:lnTo>
                    <a:pt x="2935748" y="452526"/>
                  </a:lnTo>
                  <a:lnTo>
                    <a:pt x="2939295" y="431247"/>
                  </a:lnTo>
                  <a:lnTo>
                    <a:pt x="2939295" y="452526"/>
                  </a:lnTo>
                  <a:lnTo>
                    <a:pt x="2943551" y="431247"/>
                  </a:lnTo>
                  <a:lnTo>
                    <a:pt x="2943551" y="452526"/>
                  </a:lnTo>
                  <a:lnTo>
                    <a:pt x="2947097" y="431247"/>
                  </a:lnTo>
                  <a:lnTo>
                    <a:pt x="2947806" y="452526"/>
                  </a:lnTo>
                  <a:lnTo>
                    <a:pt x="2954899" y="431247"/>
                  </a:lnTo>
                  <a:lnTo>
                    <a:pt x="2955609" y="452526"/>
                  </a:lnTo>
                  <a:lnTo>
                    <a:pt x="2959155" y="431247"/>
                  </a:lnTo>
                  <a:lnTo>
                    <a:pt x="2959155" y="452526"/>
                  </a:lnTo>
                  <a:lnTo>
                    <a:pt x="2962701" y="431247"/>
                  </a:lnTo>
                  <a:lnTo>
                    <a:pt x="2963411" y="452526"/>
                  </a:lnTo>
                  <a:lnTo>
                    <a:pt x="2966957" y="431247"/>
                  </a:lnTo>
                  <a:lnTo>
                    <a:pt x="2966957" y="452526"/>
                  </a:lnTo>
                  <a:lnTo>
                    <a:pt x="2970504" y="431247"/>
                  </a:lnTo>
                  <a:lnTo>
                    <a:pt x="2971213" y="452526"/>
                  </a:lnTo>
                  <a:lnTo>
                    <a:pt x="2974759" y="431247"/>
                  </a:lnTo>
                  <a:lnTo>
                    <a:pt x="2975469" y="452526"/>
                  </a:lnTo>
                  <a:lnTo>
                    <a:pt x="2982562" y="431247"/>
                  </a:lnTo>
                  <a:lnTo>
                    <a:pt x="2983271" y="452526"/>
                  </a:lnTo>
                  <a:lnTo>
                    <a:pt x="2986817" y="431247"/>
                  </a:lnTo>
                  <a:lnTo>
                    <a:pt x="2986817" y="452526"/>
                  </a:lnTo>
                  <a:lnTo>
                    <a:pt x="2990364" y="431247"/>
                  </a:lnTo>
                  <a:lnTo>
                    <a:pt x="2991073" y="452526"/>
                  </a:lnTo>
                  <a:lnTo>
                    <a:pt x="2998166" y="431247"/>
                  </a:lnTo>
                  <a:lnTo>
                    <a:pt x="2998875" y="452526"/>
                  </a:lnTo>
                  <a:lnTo>
                    <a:pt x="3002422" y="431247"/>
                  </a:lnTo>
                  <a:lnTo>
                    <a:pt x="3003131" y="452526"/>
                  </a:lnTo>
                  <a:lnTo>
                    <a:pt x="3010224" y="431247"/>
                  </a:lnTo>
                  <a:lnTo>
                    <a:pt x="3014480" y="409969"/>
                  </a:lnTo>
                  <a:lnTo>
                    <a:pt x="3014480" y="431247"/>
                  </a:lnTo>
                  <a:lnTo>
                    <a:pt x="3018026" y="409969"/>
                  </a:lnTo>
                  <a:lnTo>
                    <a:pt x="3018735" y="431247"/>
                  </a:lnTo>
                  <a:lnTo>
                    <a:pt x="3022282" y="387981"/>
                  </a:lnTo>
                  <a:lnTo>
                    <a:pt x="3022282" y="409969"/>
                  </a:lnTo>
                  <a:lnTo>
                    <a:pt x="3022991" y="431247"/>
                  </a:lnTo>
                  <a:lnTo>
                    <a:pt x="3025828" y="409969"/>
                  </a:lnTo>
                  <a:lnTo>
                    <a:pt x="3026537" y="431247"/>
                  </a:lnTo>
                  <a:lnTo>
                    <a:pt x="3030084" y="409969"/>
                  </a:lnTo>
                  <a:lnTo>
                    <a:pt x="3030084" y="431247"/>
                  </a:lnTo>
                  <a:lnTo>
                    <a:pt x="3033630" y="409969"/>
                  </a:lnTo>
                  <a:lnTo>
                    <a:pt x="3034340" y="431247"/>
                  </a:lnTo>
                  <a:lnTo>
                    <a:pt x="3037886" y="409969"/>
                  </a:lnTo>
                  <a:lnTo>
                    <a:pt x="3037886" y="431247"/>
                  </a:lnTo>
                  <a:lnTo>
                    <a:pt x="3041433" y="409969"/>
                  </a:lnTo>
                  <a:lnTo>
                    <a:pt x="3042142" y="431247"/>
                  </a:lnTo>
                  <a:lnTo>
                    <a:pt x="3045688" y="409969"/>
                  </a:lnTo>
                  <a:lnTo>
                    <a:pt x="3045688" y="431247"/>
                  </a:lnTo>
                  <a:lnTo>
                    <a:pt x="3053490" y="409969"/>
                  </a:lnTo>
                  <a:lnTo>
                    <a:pt x="3054200" y="431247"/>
                  </a:lnTo>
                  <a:lnTo>
                    <a:pt x="3057746" y="409969"/>
                  </a:lnTo>
                  <a:lnTo>
                    <a:pt x="3057746" y="431247"/>
                  </a:lnTo>
                  <a:lnTo>
                    <a:pt x="3061293" y="409969"/>
                  </a:lnTo>
                  <a:lnTo>
                    <a:pt x="3062002" y="431247"/>
                  </a:lnTo>
                  <a:lnTo>
                    <a:pt x="3065548" y="409969"/>
                  </a:lnTo>
                  <a:lnTo>
                    <a:pt x="3065548" y="431247"/>
                  </a:lnTo>
                  <a:lnTo>
                    <a:pt x="3069095" y="409969"/>
                  </a:lnTo>
                  <a:lnTo>
                    <a:pt x="3069804" y="431247"/>
                  </a:lnTo>
                  <a:lnTo>
                    <a:pt x="3073351" y="409969"/>
                  </a:lnTo>
                  <a:lnTo>
                    <a:pt x="3073351" y="431247"/>
                  </a:lnTo>
                  <a:lnTo>
                    <a:pt x="3081153" y="409969"/>
                  </a:lnTo>
                  <a:lnTo>
                    <a:pt x="3081153" y="431247"/>
                  </a:lnTo>
                  <a:lnTo>
                    <a:pt x="3085408" y="409969"/>
                  </a:lnTo>
                  <a:lnTo>
                    <a:pt x="3085408" y="431247"/>
                  </a:lnTo>
                  <a:lnTo>
                    <a:pt x="3088955" y="409969"/>
                  </a:lnTo>
                  <a:lnTo>
                    <a:pt x="3089664" y="431247"/>
                  </a:lnTo>
                  <a:lnTo>
                    <a:pt x="3096757" y="409969"/>
                  </a:lnTo>
                  <a:lnTo>
                    <a:pt x="3097466" y="431247"/>
                  </a:lnTo>
                  <a:lnTo>
                    <a:pt x="3101013" y="409969"/>
                  </a:lnTo>
                  <a:lnTo>
                    <a:pt x="3101722" y="431247"/>
                  </a:lnTo>
                  <a:lnTo>
                    <a:pt x="3108815" y="409969"/>
                  </a:lnTo>
                  <a:lnTo>
                    <a:pt x="3112361" y="387981"/>
                  </a:lnTo>
                  <a:lnTo>
                    <a:pt x="3113071" y="409969"/>
                  </a:lnTo>
                  <a:lnTo>
                    <a:pt x="3116617" y="387981"/>
                  </a:lnTo>
                  <a:lnTo>
                    <a:pt x="3116617" y="409969"/>
                  </a:lnTo>
                  <a:lnTo>
                    <a:pt x="3120873" y="366702"/>
                  </a:lnTo>
                  <a:lnTo>
                    <a:pt x="3120873" y="387981"/>
                  </a:lnTo>
                  <a:lnTo>
                    <a:pt x="3120873" y="409969"/>
                  </a:lnTo>
                  <a:lnTo>
                    <a:pt x="3124419" y="387981"/>
                  </a:lnTo>
                  <a:lnTo>
                    <a:pt x="3125129" y="409969"/>
                  </a:lnTo>
                  <a:lnTo>
                    <a:pt x="3128675" y="387981"/>
                  </a:lnTo>
                  <a:lnTo>
                    <a:pt x="3128675" y="409969"/>
                  </a:lnTo>
                  <a:lnTo>
                    <a:pt x="3132222" y="387981"/>
                  </a:lnTo>
                  <a:lnTo>
                    <a:pt x="3132931" y="409969"/>
                  </a:lnTo>
                  <a:lnTo>
                    <a:pt x="3136477" y="387981"/>
                  </a:lnTo>
                  <a:lnTo>
                    <a:pt x="3136477" y="409969"/>
                  </a:lnTo>
                  <a:lnTo>
                    <a:pt x="3140024" y="387981"/>
                  </a:lnTo>
                  <a:lnTo>
                    <a:pt x="3140733" y="409969"/>
                  </a:lnTo>
                  <a:lnTo>
                    <a:pt x="3144279" y="387981"/>
                  </a:lnTo>
                  <a:lnTo>
                    <a:pt x="3144279" y="409969"/>
                  </a:lnTo>
                  <a:lnTo>
                    <a:pt x="3152082" y="387981"/>
                  </a:lnTo>
                  <a:lnTo>
                    <a:pt x="3152082" y="409969"/>
                  </a:lnTo>
                  <a:lnTo>
                    <a:pt x="3156337" y="387981"/>
                  </a:lnTo>
                  <a:lnTo>
                    <a:pt x="3156337" y="409969"/>
                  </a:lnTo>
                  <a:lnTo>
                    <a:pt x="3159884" y="387981"/>
                  </a:lnTo>
                  <a:lnTo>
                    <a:pt x="3160593" y="409969"/>
                  </a:lnTo>
                  <a:lnTo>
                    <a:pt x="3164140" y="387981"/>
                  </a:lnTo>
                  <a:lnTo>
                    <a:pt x="3164140" y="409969"/>
                  </a:lnTo>
                  <a:lnTo>
                    <a:pt x="3167686" y="387981"/>
                  </a:lnTo>
                  <a:lnTo>
                    <a:pt x="3168395" y="409969"/>
                  </a:lnTo>
                  <a:lnTo>
                    <a:pt x="3171942" y="387981"/>
                  </a:lnTo>
                  <a:lnTo>
                    <a:pt x="3171942" y="409969"/>
                  </a:lnTo>
                  <a:lnTo>
                    <a:pt x="3179744" y="387981"/>
                  </a:lnTo>
                  <a:lnTo>
                    <a:pt x="3179744" y="409969"/>
                  </a:lnTo>
                  <a:lnTo>
                    <a:pt x="3183290" y="387981"/>
                  </a:lnTo>
                  <a:lnTo>
                    <a:pt x="3184000" y="409969"/>
                  </a:lnTo>
                  <a:lnTo>
                    <a:pt x="3187546" y="387981"/>
                  </a:lnTo>
                  <a:lnTo>
                    <a:pt x="3187546" y="409969"/>
                  </a:lnTo>
                  <a:lnTo>
                    <a:pt x="3195348" y="387981"/>
                  </a:lnTo>
                  <a:lnTo>
                    <a:pt x="3195348" y="409969"/>
                  </a:lnTo>
                  <a:lnTo>
                    <a:pt x="3199604" y="387981"/>
                  </a:lnTo>
                  <a:lnTo>
                    <a:pt x="3199604" y="409969"/>
                  </a:lnTo>
                  <a:lnTo>
                    <a:pt x="3207406" y="387981"/>
                  </a:lnTo>
                  <a:lnTo>
                    <a:pt x="3210953" y="366702"/>
                  </a:lnTo>
                  <a:lnTo>
                    <a:pt x="3211662" y="387981"/>
                  </a:lnTo>
                  <a:lnTo>
                    <a:pt x="3215208" y="366702"/>
                  </a:lnTo>
                  <a:lnTo>
                    <a:pt x="3215208" y="387981"/>
                  </a:lnTo>
                  <a:lnTo>
                    <a:pt x="3218755" y="344714"/>
                  </a:lnTo>
                  <a:lnTo>
                    <a:pt x="3219464" y="366702"/>
                  </a:lnTo>
                  <a:lnTo>
                    <a:pt x="3219464" y="387981"/>
                  </a:lnTo>
                  <a:lnTo>
                    <a:pt x="3223011" y="366702"/>
                  </a:lnTo>
                  <a:lnTo>
                    <a:pt x="3223011" y="387981"/>
                  </a:lnTo>
                  <a:lnTo>
                    <a:pt x="3227266" y="366702"/>
                  </a:lnTo>
                  <a:lnTo>
                    <a:pt x="3227266" y="387981"/>
                  </a:lnTo>
                  <a:lnTo>
                    <a:pt x="3230813" y="366702"/>
                  </a:lnTo>
                  <a:lnTo>
                    <a:pt x="3230813" y="387981"/>
                  </a:lnTo>
                  <a:lnTo>
                    <a:pt x="3235069" y="366702"/>
                  </a:lnTo>
                  <a:lnTo>
                    <a:pt x="3235069" y="387981"/>
                  </a:lnTo>
                  <a:lnTo>
                    <a:pt x="3238615" y="366702"/>
                  </a:lnTo>
                  <a:lnTo>
                    <a:pt x="3239324" y="387981"/>
                  </a:lnTo>
                  <a:lnTo>
                    <a:pt x="3242871" y="366702"/>
                  </a:lnTo>
                  <a:lnTo>
                    <a:pt x="3242871" y="387981"/>
                  </a:lnTo>
                  <a:lnTo>
                    <a:pt x="3250673" y="366702"/>
                  </a:lnTo>
                  <a:lnTo>
                    <a:pt x="3250673" y="387981"/>
                  </a:lnTo>
                  <a:lnTo>
                    <a:pt x="3254219" y="366702"/>
                  </a:lnTo>
                  <a:lnTo>
                    <a:pt x="3254929" y="387981"/>
                  </a:lnTo>
                  <a:lnTo>
                    <a:pt x="3258475" y="366702"/>
                  </a:lnTo>
                  <a:lnTo>
                    <a:pt x="3259184" y="387981"/>
                  </a:lnTo>
                  <a:lnTo>
                    <a:pt x="3262731" y="366702"/>
                  </a:lnTo>
                  <a:lnTo>
                    <a:pt x="3262731" y="387981"/>
                  </a:lnTo>
                  <a:lnTo>
                    <a:pt x="3266277" y="366702"/>
                  </a:lnTo>
                  <a:lnTo>
                    <a:pt x="3266987" y="387981"/>
                  </a:lnTo>
                  <a:lnTo>
                    <a:pt x="3270533" y="366702"/>
                  </a:lnTo>
                  <a:lnTo>
                    <a:pt x="3270533" y="387981"/>
                  </a:lnTo>
                  <a:lnTo>
                    <a:pt x="3278335" y="366702"/>
                  </a:lnTo>
                  <a:lnTo>
                    <a:pt x="3278335" y="387981"/>
                  </a:lnTo>
                  <a:lnTo>
                    <a:pt x="3281882" y="366702"/>
                  </a:lnTo>
                  <a:lnTo>
                    <a:pt x="3282591" y="387981"/>
                  </a:lnTo>
                  <a:lnTo>
                    <a:pt x="3286137" y="366702"/>
                  </a:lnTo>
                  <a:lnTo>
                    <a:pt x="3286137" y="387981"/>
                  </a:lnTo>
                  <a:lnTo>
                    <a:pt x="3293940" y="366702"/>
                  </a:lnTo>
                  <a:lnTo>
                    <a:pt x="3293940" y="387981"/>
                  </a:lnTo>
                  <a:lnTo>
                    <a:pt x="3298195" y="366702"/>
                  </a:lnTo>
                  <a:lnTo>
                    <a:pt x="3298195" y="387981"/>
                  </a:lnTo>
                  <a:lnTo>
                    <a:pt x="3305997" y="366702"/>
                  </a:lnTo>
                  <a:lnTo>
                    <a:pt x="3309544" y="344714"/>
                  </a:lnTo>
                  <a:lnTo>
                    <a:pt x="3310253" y="366702"/>
                  </a:lnTo>
                  <a:lnTo>
                    <a:pt x="3313800" y="344714"/>
                  </a:lnTo>
                  <a:lnTo>
                    <a:pt x="3313800" y="366702"/>
                  </a:lnTo>
                  <a:lnTo>
                    <a:pt x="3317346" y="323435"/>
                  </a:lnTo>
                  <a:lnTo>
                    <a:pt x="3318055" y="344714"/>
                  </a:lnTo>
                  <a:lnTo>
                    <a:pt x="3318055" y="366702"/>
                  </a:lnTo>
                  <a:lnTo>
                    <a:pt x="3321602" y="344714"/>
                  </a:lnTo>
                  <a:lnTo>
                    <a:pt x="3321602" y="366702"/>
                  </a:lnTo>
                  <a:lnTo>
                    <a:pt x="3325148" y="344714"/>
                  </a:lnTo>
                  <a:lnTo>
                    <a:pt x="3325858" y="366702"/>
                  </a:lnTo>
                  <a:lnTo>
                    <a:pt x="3329404" y="344714"/>
                  </a:lnTo>
                  <a:lnTo>
                    <a:pt x="3329404" y="366702"/>
                  </a:lnTo>
                  <a:lnTo>
                    <a:pt x="3333660" y="344714"/>
                  </a:lnTo>
                  <a:lnTo>
                    <a:pt x="3333660" y="366702"/>
                  </a:lnTo>
                  <a:lnTo>
                    <a:pt x="3337206" y="344714"/>
                  </a:lnTo>
                  <a:lnTo>
                    <a:pt x="3337206" y="366702"/>
                  </a:lnTo>
                  <a:lnTo>
                    <a:pt x="3341462" y="344714"/>
                  </a:lnTo>
                  <a:lnTo>
                    <a:pt x="3341462" y="366702"/>
                  </a:lnTo>
                  <a:lnTo>
                    <a:pt x="3349264" y="344714"/>
                  </a:lnTo>
                  <a:lnTo>
                    <a:pt x="3349264" y="366702"/>
                  </a:lnTo>
                  <a:lnTo>
                    <a:pt x="3352811" y="344714"/>
                  </a:lnTo>
                  <a:lnTo>
                    <a:pt x="3353520" y="366702"/>
                  </a:lnTo>
                  <a:lnTo>
                    <a:pt x="3357066" y="344714"/>
                  </a:lnTo>
                  <a:lnTo>
                    <a:pt x="3357776" y="366702"/>
                  </a:lnTo>
                  <a:lnTo>
                    <a:pt x="3360613" y="344714"/>
                  </a:lnTo>
                  <a:lnTo>
                    <a:pt x="3361322" y="366702"/>
                  </a:lnTo>
                  <a:lnTo>
                    <a:pt x="3364869" y="344714"/>
                  </a:lnTo>
                  <a:lnTo>
                    <a:pt x="3364869" y="366702"/>
                  </a:lnTo>
                  <a:lnTo>
                    <a:pt x="3369124" y="344714"/>
                  </a:lnTo>
                  <a:lnTo>
                    <a:pt x="3369124" y="366702"/>
                  </a:lnTo>
                  <a:lnTo>
                    <a:pt x="3376926" y="344714"/>
                  </a:lnTo>
                  <a:lnTo>
                    <a:pt x="3376926" y="366702"/>
                  </a:lnTo>
                  <a:lnTo>
                    <a:pt x="3380473" y="344714"/>
                  </a:lnTo>
                  <a:lnTo>
                    <a:pt x="3381182" y="366702"/>
                  </a:lnTo>
                  <a:lnTo>
                    <a:pt x="3384729" y="344714"/>
                  </a:lnTo>
                  <a:lnTo>
                    <a:pt x="3384729" y="366702"/>
                  </a:lnTo>
                  <a:lnTo>
                    <a:pt x="3392531" y="344714"/>
                  </a:lnTo>
                  <a:lnTo>
                    <a:pt x="3392531" y="366702"/>
                  </a:lnTo>
                  <a:lnTo>
                    <a:pt x="3396077" y="344714"/>
                  </a:lnTo>
                  <a:lnTo>
                    <a:pt x="3396787" y="366702"/>
                  </a:lnTo>
                  <a:lnTo>
                    <a:pt x="3403879" y="344714"/>
                  </a:lnTo>
                  <a:lnTo>
                    <a:pt x="3408135" y="323435"/>
                  </a:lnTo>
                  <a:lnTo>
                    <a:pt x="3408135" y="344714"/>
                  </a:lnTo>
                  <a:lnTo>
                    <a:pt x="3412391" y="323435"/>
                  </a:lnTo>
                  <a:lnTo>
                    <a:pt x="3412391" y="344714"/>
                  </a:lnTo>
                  <a:lnTo>
                    <a:pt x="3415937" y="302157"/>
                  </a:lnTo>
                  <a:lnTo>
                    <a:pt x="3416647" y="323435"/>
                  </a:lnTo>
                  <a:lnTo>
                    <a:pt x="3416647" y="344714"/>
                  </a:lnTo>
                  <a:lnTo>
                    <a:pt x="3420193" y="323435"/>
                  </a:lnTo>
                  <a:lnTo>
                    <a:pt x="3420193" y="344714"/>
                  </a:lnTo>
                  <a:lnTo>
                    <a:pt x="3423740" y="323435"/>
                  </a:lnTo>
                  <a:lnTo>
                    <a:pt x="3424449" y="344714"/>
                  </a:lnTo>
                  <a:lnTo>
                    <a:pt x="3427995" y="323435"/>
                  </a:lnTo>
                  <a:lnTo>
                    <a:pt x="3427995" y="344714"/>
                  </a:lnTo>
                  <a:lnTo>
                    <a:pt x="3431542" y="323435"/>
                  </a:lnTo>
                  <a:lnTo>
                    <a:pt x="3432251" y="344714"/>
                  </a:lnTo>
                  <a:lnTo>
                    <a:pt x="3435797" y="323435"/>
                  </a:lnTo>
                  <a:lnTo>
                    <a:pt x="3435797" y="344714"/>
                  </a:lnTo>
                  <a:lnTo>
                    <a:pt x="3439344" y="323435"/>
                  </a:lnTo>
                  <a:lnTo>
                    <a:pt x="3440053" y="344714"/>
                  </a:lnTo>
                  <a:lnTo>
                    <a:pt x="3447855" y="323435"/>
                  </a:lnTo>
                  <a:lnTo>
                    <a:pt x="3447855" y="344714"/>
                  </a:lnTo>
                  <a:lnTo>
                    <a:pt x="3451402" y="323435"/>
                  </a:lnTo>
                  <a:lnTo>
                    <a:pt x="3452111" y="344714"/>
                  </a:lnTo>
                  <a:lnTo>
                    <a:pt x="3455658" y="323435"/>
                  </a:lnTo>
                  <a:lnTo>
                    <a:pt x="3455658" y="344714"/>
                  </a:lnTo>
                  <a:lnTo>
                    <a:pt x="3459204" y="323435"/>
                  </a:lnTo>
                  <a:lnTo>
                    <a:pt x="3459913" y="344714"/>
                  </a:lnTo>
                  <a:lnTo>
                    <a:pt x="3463460" y="323435"/>
                  </a:lnTo>
                  <a:lnTo>
                    <a:pt x="3463460" y="344714"/>
                  </a:lnTo>
                  <a:lnTo>
                    <a:pt x="3467006" y="323435"/>
                  </a:lnTo>
                  <a:lnTo>
                    <a:pt x="3467715" y="344714"/>
                  </a:lnTo>
                  <a:lnTo>
                    <a:pt x="3474808" y="323435"/>
                  </a:lnTo>
                  <a:lnTo>
                    <a:pt x="3475518" y="344714"/>
                  </a:lnTo>
                  <a:lnTo>
                    <a:pt x="3479064" y="323435"/>
                  </a:lnTo>
                  <a:lnTo>
                    <a:pt x="3479064" y="344714"/>
                  </a:lnTo>
                  <a:lnTo>
                    <a:pt x="3483320" y="323435"/>
                  </a:lnTo>
                  <a:lnTo>
                    <a:pt x="3483320" y="344714"/>
                  </a:lnTo>
                  <a:lnTo>
                    <a:pt x="3491122" y="323435"/>
                  </a:lnTo>
                  <a:lnTo>
                    <a:pt x="3491122" y="344714"/>
                  </a:lnTo>
                  <a:lnTo>
                    <a:pt x="3494668" y="323435"/>
                  </a:lnTo>
                  <a:lnTo>
                    <a:pt x="3495378" y="344714"/>
                  </a:lnTo>
                  <a:lnTo>
                    <a:pt x="3502471" y="323435"/>
                  </a:lnTo>
                  <a:lnTo>
                    <a:pt x="3506726" y="302157"/>
                  </a:lnTo>
                  <a:lnTo>
                    <a:pt x="3506726" y="323435"/>
                  </a:lnTo>
                  <a:lnTo>
                    <a:pt x="3510273" y="302157"/>
                  </a:lnTo>
                  <a:lnTo>
                    <a:pt x="3510982" y="323435"/>
                  </a:lnTo>
                  <a:lnTo>
                    <a:pt x="3514529" y="280169"/>
                  </a:lnTo>
                  <a:lnTo>
                    <a:pt x="3515238" y="302157"/>
                  </a:lnTo>
                  <a:lnTo>
                    <a:pt x="3515238" y="323435"/>
                  </a:lnTo>
                  <a:lnTo>
                    <a:pt x="3518784" y="302157"/>
                  </a:lnTo>
                  <a:lnTo>
                    <a:pt x="3518784" y="323435"/>
                  </a:lnTo>
                  <a:lnTo>
                    <a:pt x="3522331" y="302157"/>
                  </a:lnTo>
                  <a:lnTo>
                    <a:pt x="3523040" y="323435"/>
                  </a:lnTo>
                  <a:lnTo>
                    <a:pt x="3526586" y="302157"/>
                  </a:lnTo>
                  <a:lnTo>
                    <a:pt x="3526586" y="323435"/>
                  </a:lnTo>
                  <a:lnTo>
                    <a:pt x="3530133" y="302157"/>
                  </a:lnTo>
                  <a:lnTo>
                    <a:pt x="3530842" y="323435"/>
                  </a:lnTo>
                  <a:lnTo>
                    <a:pt x="3534389" y="302157"/>
                  </a:lnTo>
                  <a:lnTo>
                    <a:pt x="3534389" y="323435"/>
                  </a:lnTo>
                  <a:lnTo>
                    <a:pt x="3537935" y="302157"/>
                  </a:lnTo>
                  <a:lnTo>
                    <a:pt x="3538644" y="323435"/>
                  </a:lnTo>
                  <a:lnTo>
                    <a:pt x="3545737" y="302157"/>
                  </a:lnTo>
                  <a:lnTo>
                    <a:pt x="3546447" y="323435"/>
                  </a:lnTo>
                  <a:lnTo>
                    <a:pt x="3549993" y="302157"/>
                  </a:lnTo>
                  <a:lnTo>
                    <a:pt x="3549993" y="323435"/>
                  </a:lnTo>
                  <a:lnTo>
                    <a:pt x="3554249" y="302157"/>
                  </a:lnTo>
                  <a:lnTo>
                    <a:pt x="3554249" y="323435"/>
                  </a:lnTo>
                  <a:lnTo>
                    <a:pt x="3557795" y="302157"/>
                  </a:lnTo>
                  <a:lnTo>
                    <a:pt x="3558505" y="323435"/>
                  </a:lnTo>
                  <a:lnTo>
                    <a:pt x="3562051" y="302157"/>
                  </a:lnTo>
                  <a:lnTo>
                    <a:pt x="3562051" y="323435"/>
                  </a:lnTo>
                  <a:lnTo>
                    <a:pt x="3565597" y="302157"/>
                  </a:lnTo>
                  <a:lnTo>
                    <a:pt x="3566307" y="323435"/>
                  </a:lnTo>
                  <a:lnTo>
                    <a:pt x="3573400" y="302157"/>
                  </a:lnTo>
                  <a:lnTo>
                    <a:pt x="3574109" y="323435"/>
                  </a:lnTo>
                  <a:lnTo>
                    <a:pt x="3577655" y="302157"/>
                  </a:lnTo>
                  <a:lnTo>
                    <a:pt x="3577655" y="323435"/>
                  </a:lnTo>
                  <a:lnTo>
                    <a:pt x="3581202" y="302157"/>
                  </a:lnTo>
                  <a:lnTo>
                    <a:pt x="3581911" y="323435"/>
                  </a:lnTo>
                  <a:lnTo>
                    <a:pt x="3589713" y="302157"/>
                  </a:lnTo>
                  <a:lnTo>
                    <a:pt x="3589713" y="323435"/>
                  </a:lnTo>
                  <a:lnTo>
                    <a:pt x="3593260" y="302157"/>
                  </a:lnTo>
                  <a:lnTo>
                    <a:pt x="3593969" y="323435"/>
                  </a:lnTo>
                  <a:lnTo>
                    <a:pt x="3601062" y="302157"/>
                  </a:lnTo>
                  <a:lnTo>
                    <a:pt x="3605318" y="280169"/>
                  </a:lnTo>
                  <a:lnTo>
                    <a:pt x="3605318" y="302157"/>
                  </a:lnTo>
                  <a:lnTo>
                    <a:pt x="3608864" y="280169"/>
                  </a:lnTo>
                  <a:lnTo>
                    <a:pt x="3609573" y="302157"/>
                  </a:lnTo>
                  <a:lnTo>
                    <a:pt x="3613120" y="258890"/>
                  </a:lnTo>
                  <a:lnTo>
                    <a:pt x="3613829" y="280169"/>
                  </a:lnTo>
                  <a:lnTo>
                    <a:pt x="3613829" y="302157"/>
                  </a:lnTo>
                  <a:lnTo>
                    <a:pt x="3616666" y="280169"/>
                  </a:lnTo>
                  <a:lnTo>
                    <a:pt x="3617376" y="302157"/>
                  </a:lnTo>
                  <a:lnTo>
                    <a:pt x="3620922" y="280169"/>
                  </a:lnTo>
                  <a:lnTo>
                    <a:pt x="3620922" y="302157"/>
                  </a:lnTo>
                  <a:lnTo>
                    <a:pt x="3625178" y="280169"/>
                  </a:lnTo>
                  <a:lnTo>
                    <a:pt x="3625178" y="302157"/>
                  </a:lnTo>
                  <a:lnTo>
                    <a:pt x="3628724" y="280169"/>
                  </a:lnTo>
                  <a:lnTo>
                    <a:pt x="3629433" y="302157"/>
                  </a:lnTo>
                  <a:lnTo>
                    <a:pt x="3632980" y="280169"/>
                  </a:lnTo>
                  <a:lnTo>
                    <a:pt x="3632980" y="302157"/>
                  </a:lnTo>
                  <a:lnTo>
                    <a:pt x="3636526" y="280169"/>
                  </a:lnTo>
                  <a:lnTo>
                    <a:pt x="3637236" y="302157"/>
                  </a:lnTo>
                  <a:lnTo>
                    <a:pt x="3644329" y="280169"/>
                  </a:lnTo>
                  <a:lnTo>
                    <a:pt x="3645038" y="302157"/>
                  </a:lnTo>
                  <a:lnTo>
                    <a:pt x="3648584" y="280169"/>
                  </a:lnTo>
                  <a:lnTo>
                    <a:pt x="3648584" y="302157"/>
                  </a:lnTo>
                  <a:lnTo>
                    <a:pt x="3652131" y="280169"/>
                  </a:lnTo>
                  <a:lnTo>
                    <a:pt x="3652840" y="302157"/>
                  </a:lnTo>
                  <a:lnTo>
                    <a:pt x="3656386" y="280169"/>
                  </a:lnTo>
                  <a:lnTo>
                    <a:pt x="3657096" y="302157"/>
                  </a:lnTo>
                  <a:lnTo>
                    <a:pt x="3660642" y="280169"/>
                  </a:lnTo>
                  <a:lnTo>
                    <a:pt x="3660642" y="302157"/>
                  </a:lnTo>
                  <a:lnTo>
                    <a:pt x="3664189" y="280169"/>
                  </a:lnTo>
                  <a:lnTo>
                    <a:pt x="3664898" y="302157"/>
                  </a:lnTo>
                  <a:lnTo>
                    <a:pt x="3671991" y="280169"/>
                  </a:lnTo>
                  <a:lnTo>
                    <a:pt x="3672700" y="302157"/>
                  </a:lnTo>
                  <a:lnTo>
                    <a:pt x="3676247" y="280169"/>
                  </a:lnTo>
                  <a:lnTo>
                    <a:pt x="3676247" y="302157"/>
                  </a:lnTo>
                  <a:lnTo>
                    <a:pt x="3679793" y="280169"/>
                  </a:lnTo>
                  <a:lnTo>
                    <a:pt x="3680502" y="302157"/>
                  </a:lnTo>
                  <a:lnTo>
                    <a:pt x="3687595" y="280169"/>
                  </a:lnTo>
                  <a:lnTo>
                    <a:pt x="3688304" y="302157"/>
                  </a:lnTo>
                  <a:lnTo>
                    <a:pt x="3691851" y="280169"/>
                  </a:lnTo>
                  <a:lnTo>
                    <a:pt x="3692560" y="302157"/>
                  </a:lnTo>
                  <a:lnTo>
                    <a:pt x="3699653" y="280169"/>
                  </a:lnTo>
                  <a:lnTo>
                    <a:pt x="3703909" y="258890"/>
                  </a:lnTo>
                  <a:lnTo>
                    <a:pt x="3703909" y="280169"/>
                  </a:lnTo>
                  <a:lnTo>
                    <a:pt x="3707455" y="258890"/>
                  </a:lnTo>
                  <a:lnTo>
                    <a:pt x="3708165" y="280169"/>
                  </a:lnTo>
                  <a:lnTo>
                    <a:pt x="3711711" y="236902"/>
                  </a:lnTo>
                  <a:lnTo>
                    <a:pt x="3712420" y="258890"/>
                  </a:lnTo>
                  <a:lnTo>
                    <a:pt x="3712420" y="280169"/>
                  </a:lnTo>
                  <a:lnTo>
                    <a:pt x="3715257" y="258890"/>
                  </a:lnTo>
                  <a:lnTo>
                    <a:pt x="3715967" y="280169"/>
                  </a:lnTo>
                  <a:lnTo>
                    <a:pt x="3719513" y="258890"/>
                  </a:lnTo>
                  <a:lnTo>
                    <a:pt x="3719513" y="280169"/>
                  </a:lnTo>
                  <a:lnTo>
                    <a:pt x="3723060" y="258890"/>
                  </a:lnTo>
                  <a:lnTo>
                    <a:pt x="3723769" y="280169"/>
                  </a:lnTo>
                  <a:lnTo>
                    <a:pt x="3727315" y="258890"/>
                  </a:lnTo>
                  <a:lnTo>
                    <a:pt x="3727315" y="280169"/>
                  </a:lnTo>
                  <a:lnTo>
                    <a:pt x="3731571" y="258890"/>
                  </a:lnTo>
                  <a:lnTo>
                    <a:pt x="3731571" y="280169"/>
                  </a:lnTo>
                  <a:lnTo>
                    <a:pt x="3735118" y="258890"/>
                  </a:lnTo>
                  <a:lnTo>
                    <a:pt x="3735827" y="280169"/>
                  </a:lnTo>
                  <a:lnTo>
                    <a:pt x="3742920" y="258890"/>
                  </a:lnTo>
                  <a:lnTo>
                    <a:pt x="3743629" y="280169"/>
                  </a:lnTo>
                  <a:lnTo>
                    <a:pt x="3747175" y="258890"/>
                  </a:lnTo>
                  <a:lnTo>
                    <a:pt x="3747175" y="280169"/>
                  </a:lnTo>
                  <a:lnTo>
                    <a:pt x="3750722" y="258890"/>
                  </a:lnTo>
                  <a:lnTo>
                    <a:pt x="3751431" y="280169"/>
                  </a:lnTo>
                  <a:lnTo>
                    <a:pt x="3754978" y="258890"/>
                  </a:lnTo>
                  <a:lnTo>
                    <a:pt x="3754978" y="280169"/>
                  </a:lnTo>
                  <a:lnTo>
                    <a:pt x="3758524" y="258890"/>
                  </a:lnTo>
                  <a:lnTo>
                    <a:pt x="3759233" y="280169"/>
                  </a:lnTo>
                  <a:lnTo>
                    <a:pt x="3762780" y="258890"/>
                  </a:lnTo>
                  <a:lnTo>
                    <a:pt x="3762780" y="280169"/>
                  </a:lnTo>
                  <a:lnTo>
                    <a:pt x="3770582" y="258890"/>
                  </a:lnTo>
                  <a:lnTo>
                    <a:pt x="3771291" y="280169"/>
                  </a:lnTo>
                  <a:lnTo>
                    <a:pt x="3774838" y="258890"/>
                  </a:lnTo>
                  <a:lnTo>
                    <a:pt x="3774838" y="280169"/>
                  </a:lnTo>
                  <a:lnTo>
                    <a:pt x="3778384" y="258890"/>
                  </a:lnTo>
                  <a:lnTo>
                    <a:pt x="3779094" y="280169"/>
                  </a:lnTo>
                  <a:lnTo>
                    <a:pt x="3786186" y="258890"/>
                  </a:lnTo>
                  <a:lnTo>
                    <a:pt x="3786896" y="280169"/>
                  </a:lnTo>
                  <a:lnTo>
                    <a:pt x="3790442" y="258890"/>
                  </a:lnTo>
                  <a:lnTo>
                    <a:pt x="3791151" y="280169"/>
                  </a:lnTo>
                  <a:lnTo>
                    <a:pt x="3798244" y="258890"/>
                  </a:lnTo>
                  <a:lnTo>
                    <a:pt x="3802500" y="236902"/>
                  </a:lnTo>
                  <a:lnTo>
                    <a:pt x="3802500" y="258890"/>
                  </a:lnTo>
                  <a:lnTo>
                    <a:pt x="3806047" y="236902"/>
                  </a:lnTo>
                  <a:lnTo>
                    <a:pt x="3806756" y="258890"/>
                  </a:lnTo>
                  <a:lnTo>
                    <a:pt x="3810302" y="215623"/>
                  </a:lnTo>
                  <a:lnTo>
                    <a:pt x="3810302" y="236902"/>
                  </a:lnTo>
                  <a:lnTo>
                    <a:pt x="3811012" y="258890"/>
                  </a:lnTo>
                  <a:lnTo>
                    <a:pt x="3813849" y="236902"/>
                  </a:lnTo>
                  <a:lnTo>
                    <a:pt x="3814558" y="258890"/>
                  </a:lnTo>
                  <a:lnTo>
                    <a:pt x="3818104" y="236902"/>
                  </a:lnTo>
                  <a:lnTo>
                    <a:pt x="3818104" y="258890"/>
                  </a:lnTo>
                  <a:lnTo>
                    <a:pt x="3821651" y="236902"/>
                  </a:lnTo>
                  <a:lnTo>
                    <a:pt x="3822360" y="258890"/>
                  </a:lnTo>
                  <a:lnTo>
                    <a:pt x="3825907" y="236902"/>
                  </a:lnTo>
                  <a:lnTo>
                    <a:pt x="3825907" y="258890"/>
                  </a:lnTo>
                  <a:lnTo>
                    <a:pt x="3829453" y="236902"/>
                  </a:lnTo>
                  <a:lnTo>
                    <a:pt x="3830162" y="258890"/>
                  </a:lnTo>
                  <a:lnTo>
                    <a:pt x="3833709" y="236902"/>
                  </a:lnTo>
                  <a:lnTo>
                    <a:pt x="3833709" y="258890"/>
                  </a:lnTo>
                  <a:lnTo>
                    <a:pt x="3841511" y="236902"/>
                  </a:lnTo>
                  <a:lnTo>
                    <a:pt x="3842220" y="258890"/>
                  </a:lnTo>
                  <a:lnTo>
                    <a:pt x="3845767" y="236902"/>
                  </a:lnTo>
                  <a:lnTo>
                    <a:pt x="3845767" y="258890"/>
                  </a:lnTo>
                  <a:lnTo>
                    <a:pt x="3849313" y="236902"/>
                  </a:lnTo>
                  <a:lnTo>
                    <a:pt x="3850022" y="258890"/>
                  </a:lnTo>
                  <a:lnTo>
                    <a:pt x="3853569" y="236902"/>
                  </a:lnTo>
                  <a:lnTo>
                    <a:pt x="3853569" y="258890"/>
                  </a:lnTo>
                  <a:lnTo>
                    <a:pt x="3857115" y="236902"/>
                  </a:lnTo>
                  <a:lnTo>
                    <a:pt x="3857825" y="258890"/>
                  </a:lnTo>
                  <a:lnTo>
                    <a:pt x="3861371" y="236902"/>
                  </a:lnTo>
                  <a:lnTo>
                    <a:pt x="3861371" y="258890"/>
                  </a:lnTo>
                  <a:lnTo>
                    <a:pt x="3869173" y="236902"/>
                  </a:lnTo>
                  <a:lnTo>
                    <a:pt x="3869173" y="258890"/>
                  </a:lnTo>
                  <a:lnTo>
                    <a:pt x="3873429" y="236902"/>
                  </a:lnTo>
                  <a:lnTo>
                    <a:pt x="3873429" y="258890"/>
                  </a:lnTo>
                  <a:lnTo>
                    <a:pt x="3876975" y="236902"/>
                  </a:lnTo>
                  <a:lnTo>
                    <a:pt x="3876975" y="258890"/>
                  </a:lnTo>
                  <a:lnTo>
                    <a:pt x="3884778" y="236902"/>
                  </a:lnTo>
                  <a:lnTo>
                    <a:pt x="3885487" y="258890"/>
                  </a:lnTo>
                  <a:lnTo>
                    <a:pt x="3889033" y="236902"/>
                  </a:lnTo>
                  <a:lnTo>
                    <a:pt x="3889743" y="258890"/>
                  </a:lnTo>
                  <a:lnTo>
                    <a:pt x="3896836" y="236902"/>
                  </a:lnTo>
                  <a:lnTo>
                    <a:pt x="3900382" y="215623"/>
                  </a:lnTo>
                  <a:lnTo>
                    <a:pt x="3901091" y="236902"/>
                  </a:lnTo>
                  <a:lnTo>
                    <a:pt x="3904638" y="215623"/>
                  </a:lnTo>
                  <a:lnTo>
                    <a:pt x="3904638" y="236902"/>
                  </a:lnTo>
                  <a:lnTo>
                    <a:pt x="3908893" y="194345"/>
                  </a:lnTo>
                  <a:lnTo>
                    <a:pt x="3908893" y="215623"/>
                  </a:lnTo>
                  <a:lnTo>
                    <a:pt x="3908893" y="236902"/>
                  </a:lnTo>
                  <a:lnTo>
                    <a:pt x="3912440" y="215623"/>
                  </a:lnTo>
                  <a:lnTo>
                    <a:pt x="3913149" y="236902"/>
                  </a:lnTo>
                  <a:lnTo>
                    <a:pt x="3916696" y="215623"/>
                  </a:lnTo>
                  <a:lnTo>
                    <a:pt x="3916696" y="236902"/>
                  </a:lnTo>
                  <a:lnTo>
                    <a:pt x="3920242" y="215623"/>
                  </a:lnTo>
                  <a:lnTo>
                    <a:pt x="3920951" y="236902"/>
                  </a:lnTo>
                  <a:lnTo>
                    <a:pt x="3924498" y="215623"/>
                  </a:lnTo>
                  <a:lnTo>
                    <a:pt x="3924498" y="236902"/>
                  </a:lnTo>
                  <a:lnTo>
                    <a:pt x="3928044" y="215623"/>
                  </a:lnTo>
                  <a:lnTo>
                    <a:pt x="3928754" y="236902"/>
                  </a:lnTo>
                  <a:lnTo>
                    <a:pt x="3932300" y="215623"/>
                  </a:lnTo>
                  <a:lnTo>
                    <a:pt x="3932300" y="236902"/>
                  </a:lnTo>
                  <a:lnTo>
                    <a:pt x="3940102" y="215623"/>
                  </a:lnTo>
                  <a:lnTo>
                    <a:pt x="3940102" y="236902"/>
                  </a:lnTo>
                  <a:lnTo>
                    <a:pt x="3944358" y="215623"/>
                  </a:lnTo>
                  <a:lnTo>
                    <a:pt x="3944358" y="236902"/>
                  </a:lnTo>
                  <a:lnTo>
                    <a:pt x="3947904" y="215623"/>
                  </a:lnTo>
                  <a:lnTo>
                    <a:pt x="3948614" y="236902"/>
                  </a:lnTo>
                  <a:lnTo>
                    <a:pt x="3952160" y="215623"/>
                  </a:lnTo>
                  <a:lnTo>
                    <a:pt x="3952160" y="236902"/>
                  </a:lnTo>
                  <a:lnTo>
                    <a:pt x="3955707" y="215623"/>
                  </a:lnTo>
                  <a:lnTo>
                    <a:pt x="3956416" y="236902"/>
                  </a:lnTo>
                  <a:lnTo>
                    <a:pt x="3959962" y="215623"/>
                  </a:lnTo>
                  <a:lnTo>
                    <a:pt x="3959962" y="236902"/>
                  </a:lnTo>
                  <a:lnTo>
                    <a:pt x="3967765" y="215623"/>
                  </a:lnTo>
                  <a:lnTo>
                    <a:pt x="3967765" y="236902"/>
                  </a:lnTo>
                  <a:lnTo>
                    <a:pt x="3971311" y="215623"/>
                  </a:lnTo>
                  <a:lnTo>
                    <a:pt x="3972020" y="236902"/>
                  </a:lnTo>
                  <a:lnTo>
                    <a:pt x="3975567" y="215623"/>
                  </a:lnTo>
                  <a:lnTo>
                    <a:pt x="3975567" y="236902"/>
                  </a:lnTo>
                  <a:lnTo>
                    <a:pt x="3983369" y="215623"/>
                  </a:lnTo>
                  <a:lnTo>
                    <a:pt x="3983369" y="236902"/>
                  </a:lnTo>
                  <a:lnTo>
                    <a:pt x="3987625" y="215623"/>
                  </a:lnTo>
                  <a:lnTo>
                    <a:pt x="3987625" y="236902"/>
                  </a:lnTo>
                  <a:lnTo>
                    <a:pt x="3995427" y="215623"/>
                  </a:lnTo>
                  <a:lnTo>
                    <a:pt x="3998973" y="194345"/>
                  </a:lnTo>
                  <a:lnTo>
                    <a:pt x="3999683" y="215623"/>
                  </a:lnTo>
                  <a:lnTo>
                    <a:pt x="4003229" y="194345"/>
                  </a:lnTo>
                  <a:lnTo>
                    <a:pt x="4003229" y="215623"/>
                  </a:lnTo>
                  <a:lnTo>
                    <a:pt x="4006775" y="172357"/>
                  </a:lnTo>
                  <a:lnTo>
                    <a:pt x="4007485" y="194345"/>
                  </a:lnTo>
                  <a:lnTo>
                    <a:pt x="4007485" y="215623"/>
                  </a:lnTo>
                  <a:lnTo>
                    <a:pt x="4011031" y="194345"/>
                  </a:lnTo>
                  <a:lnTo>
                    <a:pt x="4011031" y="215623"/>
                  </a:lnTo>
                  <a:lnTo>
                    <a:pt x="4015287" y="194345"/>
                  </a:lnTo>
                  <a:lnTo>
                    <a:pt x="4015287" y="215623"/>
                  </a:lnTo>
                  <a:lnTo>
                    <a:pt x="4018833" y="194345"/>
                  </a:lnTo>
                  <a:lnTo>
                    <a:pt x="4018833" y="215623"/>
                  </a:lnTo>
                  <a:lnTo>
                    <a:pt x="4023089" y="194345"/>
                  </a:lnTo>
                  <a:lnTo>
                    <a:pt x="4023089" y="215623"/>
                  </a:lnTo>
                  <a:lnTo>
                    <a:pt x="4026636" y="194345"/>
                  </a:lnTo>
                  <a:lnTo>
                    <a:pt x="4027345" y="215623"/>
                  </a:lnTo>
                  <a:lnTo>
                    <a:pt x="4030891" y="194345"/>
                  </a:lnTo>
                  <a:lnTo>
                    <a:pt x="4030891" y="215623"/>
                  </a:lnTo>
                  <a:lnTo>
                    <a:pt x="4038693" y="194345"/>
                  </a:lnTo>
                  <a:lnTo>
                    <a:pt x="4038693" y="215623"/>
                  </a:lnTo>
                  <a:lnTo>
                    <a:pt x="4042240" y="194345"/>
                  </a:lnTo>
                  <a:lnTo>
                    <a:pt x="4042949" y="215623"/>
                  </a:lnTo>
                  <a:lnTo>
                    <a:pt x="4046496" y="194345"/>
                  </a:lnTo>
                  <a:lnTo>
                    <a:pt x="4047205" y="215623"/>
                  </a:lnTo>
                  <a:lnTo>
                    <a:pt x="4050751" y="194345"/>
                  </a:lnTo>
                  <a:lnTo>
                    <a:pt x="4050751" y="215623"/>
                  </a:lnTo>
                  <a:lnTo>
                    <a:pt x="4054298" y="194345"/>
                  </a:lnTo>
                  <a:lnTo>
                    <a:pt x="4054298" y="215623"/>
                  </a:lnTo>
                  <a:lnTo>
                    <a:pt x="4058554" y="194345"/>
                  </a:lnTo>
                  <a:lnTo>
                    <a:pt x="4058554" y="215623"/>
                  </a:lnTo>
                  <a:lnTo>
                    <a:pt x="4066356" y="194345"/>
                  </a:lnTo>
                  <a:lnTo>
                    <a:pt x="4066356" y="215623"/>
                  </a:lnTo>
                  <a:lnTo>
                    <a:pt x="4069902" y="194345"/>
                  </a:lnTo>
                  <a:lnTo>
                    <a:pt x="4070611" y="215623"/>
                  </a:lnTo>
                  <a:lnTo>
                    <a:pt x="4074158" y="194345"/>
                  </a:lnTo>
                  <a:lnTo>
                    <a:pt x="4074158" y="215623"/>
                  </a:lnTo>
                  <a:lnTo>
                    <a:pt x="4081960" y="194345"/>
                  </a:lnTo>
                  <a:lnTo>
                    <a:pt x="4081960" y="215623"/>
                  </a:lnTo>
                  <a:lnTo>
                    <a:pt x="4086216" y="194345"/>
                  </a:lnTo>
                  <a:lnTo>
                    <a:pt x="4086216" y="215623"/>
                  </a:lnTo>
                  <a:lnTo>
                    <a:pt x="4094018" y="194345"/>
                  </a:lnTo>
                  <a:lnTo>
                    <a:pt x="4097564" y="172357"/>
                  </a:lnTo>
                  <a:lnTo>
                    <a:pt x="4098274" y="194345"/>
                  </a:lnTo>
                  <a:lnTo>
                    <a:pt x="4101820" y="172357"/>
                  </a:lnTo>
                  <a:lnTo>
                    <a:pt x="4101820" y="194345"/>
                  </a:lnTo>
                  <a:lnTo>
                    <a:pt x="4105367" y="151078"/>
                  </a:lnTo>
                  <a:lnTo>
                    <a:pt x="4106076" y="172357"/>
                  </a:lnTo>
                  <a:lnTo>
                    <a:pt x="4106076" y="194345"/>
                  </a:lnTo>
                  <a:lnTo>
                    <a:pt x="4109622" y="172357"/>
                  </a:lnTo>
                  <a:lnTo>
                    <a:pt x="4109622" y="194345"/>
                  </a:lnTo>
                  <a:lnTo>
                    <a:pt x="4113169" y="172357"/>
                  </a:lnTo>
                  <a:lnTo>
                    <a:pt x="4113878" y="194345"/>
                  </a:lnTo>
                  <a:lnTo>
                    <a:pt x="4117425" y="172357"/>
                  </a:lnTo>
                  <a:lnTo>
                    <a:pt x="4117425" y="194345"/>
                  </a:lnTo>
                  <a:lnTo>
                    <a:pt x="4121680" y="172357"/>
                  </a:lnTo>
                  <a:lnTo>
                    <a:pt x="4121680" y="194345"/>
                  </a:lnTo>
                  <a:lnTo>
                    <a:pt x="4125227" y="172357"/>
                  </a:lnTo>
                  <a:lnTo>
                    <a:pt x="4125227" y="194345"/>
                  </a:lnTo>
                  <a:lnTo>
                    <a:pt x="4129482" y="172357"/>
                  </a:lnTo>
                  <a:lnTo>
                    <a:pt x="4129482" y="194345"/>
                  </a:lnTo>
                  <a:lnTo>
                    <a:pt x="4137285" y="172357"/>
                  </a:lnTo>
                  <a:lnTo>
                    <a:pt x="4137285" y="194345"/>
                  </a:lnTo>
                  <a:lnTo>
                    <a:pt x="4140831" y="172357"/>
                  </a:lnTo>
                  <a:lnTo>
                    <a:pt x="4141540" y="194345"/>
                  </a:lnTo>
                  <a:lnTo>
                    <a:pt x="4145087" y="172357"/>
                  </a:lnTo>
                  <a:lnTo>
                    <a:pt x="4145796" y="194345"/>
                  </a:lnTo>
                  <a:lnTo>
                    <a:pt x="4148633" y="172357"/>
                  </a:lnTo>
                  <a:lnTo>
                    <a:pt x="4149343" y="194345"/>
                  </a:lnTo>
                  <a:lnTo>
                    <a:pt x="4152889" y="172357"/>
                  </a:lnTo>
                  <a:lnTo>
                    <a:pt x="4152889" y="194345"/>
                  </a:lnTo>
                  <a:lnTo>
                    <a:pt x="4156435" y="172357"/>
                  </a:lnTo>
                  <a:lnTo>
                    <a:pt x="4157145" y="194345"/>
                  </a:lnTo>
                  <a:lnTo>
                    <a:pt x="4164947" y="172357"/>
                  </a:lnTo>
                  <a:lnTo>
                    <a:pt x="4164947" y="194345"/>
                  </a:lnTo>
                  <a:lnTo>
                    <a:pt x="4168493" y="172357"/>
                  </a:lnTo>
                  <a:lnTo>
                    <a:pt x="4169203" y="194345"/>
                  </a:lnTo>
                  <a:lnTo>
                    <a:pt x="4172749" y="172357"/>
                  </a:lnTo>
                  <a:lnTo>
                    <a:pt x="4172749" y="194345"/>
                  </a:lnTo>
                  <a:lnTo>
                    <a:pt x="4180551" y="172357"/>
                  </a:lnTo>
                  <a:lnTo>
                    <a:pt x="4180551" y="194345"/>
                  </a:lnTo>
                  <a:lnTo>
                    <a:pt x="4184098" y="172357"/>
                  </a:lnTo>
                  <a:lnTo>
                    <a:pt x="4184807" y="194345"/>
                  </a:lnTo>
                  <a:lnTo>
                    <a:pt x="4191900" y="172357"/>
                  </a:lnTo>
                  <a:lnTo>
                    <a:pt x="4196156" y="151078"/>
                  </a:lnTo>
                  <a:lnTo>
                    <a:pt x="4196156" y="172357"/>
                  </a:lnTo>
                  <a:lnTo>
                    <a:pt x="4200411" y="151078"/>
                  </a:lnTo>
                  <a:lnTo>
                    <a:pt x="4200411" y="172357"/>
                  </a:lnTo>
                  <a:lnTo>
                    <a:pt x="4203958" y="129090"/>
                  </a:lnTo>
                  <a:lnTo>
                    <a:pt x="4204667" y="151078"/>
                  </a:lnTo>
                  <a:lnTo>
                    <a:pt x="4204667" y="172357"/>
                  </a:lnTo>
                  <a:lnTo>
                    <a:pt x="4208214" y="151078"/>
                  </a:lnTo>
                  <a:lnTo>
                    <a:pt x="4208214" y="172357"/>
                  </a:lnTo>
                  <a:lnTo>
                    <a:pt x="4211760" y="151078"/>
                  </a:lnTo>
                  <a:lnTo>
                    <a:pt x="4212469" y="172357"/>
                  </a:lnTo>
                  <a:lnTo>
                    <a:pt x="4216016" y="151078"/>
                  </a:lnTo>
                  <a:lnTo>
                    <a:pt x="4216016" y="172357"/>
                  </a:lnTo>
                  <a:lnTo>
                    <a:pt x="4219562" y="151078"/>
                  </a:lnTo>
                  <a:lnTo>
                    <a:pt x="4220272" y="172357"/>
                  </a:lnTo>
                  <a:lnTo>
                    <a:pt x="4223818" y="151078"/>
                  </a:lnTo>
                  <a:lnTo>
                    <a:pt x="4223818" y="172357"/>
                  </a:lnTo>
                  <a:lnTo>
                    <a:pt x="4227364" y="151078"/>
                  </a:lnTo>
                  <a:lnTo>
                    <a:pt x="4228074" y="172357"/>
                  </a:lnTo>
                  <a:lnTo>
                    <a:pt x="4235876" y="151078"/>
                  </a:lnTo>
                  <a:lnTo>
                    <a:pt x="4235876" y="172357"/>
                  </a:lnTo>
                  <a:lnTo>
                    <a:pt x="4239422" y="151078"/>
                  </a:lnTo>
                  <a:lnTo>
                    <a:pt x="4240132" y="172357"/>
                  </a:lnTo>
                  <a:lnTo>
                    <a:pt x="4243678" y="151078"/>
                  </a:lnTo>
                  <a:lnTo>
                    <a:pt x="4243678" y="172357"/>
                  </a:lnTo>
                  <a:lnTo>
                    <a:pt x="4247225" y="151078"/>
                  </a:lnTo>
                  <a:lnTo>
                    <a:pt x="4247934" y="172357"/>
                  </a:lnTo>
                  <a:lnTo>
                    <a:pt x="4251480" y="151078"/>
                  </a:lnTo>
                  <a:lnTo>
                    <a:pt x="4251480" y="172357"/>
                  </a:lnTo>
                  <a:lnTo>
                    <a:pt x="4255027" y="151078"/>
                  </a:lnTo>
                  <a:lnTo>
                    <a:pt x="4255736" y="172357"/>
                  </a:lnTo>
                  <a:lnTo>
                    <a:pt x="4262829" y="151078"/>
                  </a:lnTo>
                  <a:lnTo>
                    <a:pt x="4263538" y="172357"/>
                  </a:lnTo>
                  <a:lnTo>
                    <a:pt x="4267085" y="151078"/>
                  </a:lnTo>
                  <a:lnTo>
                    <a:pt x="4267794" y="172357"/>
                  </a:lnTo>
                  <a:lnTo>
                    <a:pt x="4271340" y="151078"/>
                  </a:lnTo>
                  <a:lnTo>
                    <a:pt x="4271340" y="172357"/>
                  </a:lnTo>
                  <a:lnTo>
                    <a:pt x="4279143" y="151078"/>
                  </a:lnTo>
                  <a:lnTo>
                    <a:pt x="4279143" y="172357"/>
                  </a:lnTo>
                  <a:lnTo>
                    <a:pt x="4282689" y="151078"/>
                  </a:lnTo>
                  <a:lnTo>
                    <a:pt x="4283398" y="172357"/>
                  </a:lnTo>
                  <a:lnTo>
                    <a:pt x="4290491" y="151078"/>
                  </a:lnTo>
                  <a:lnTo>
                    <a:pt x="4294747" y="129090"/>
                  </a:lnTo>
                  <a:lnTo>
                    <a:pt x="4294747" y="151078"/>
                  </a:lnTo>
                  <a:lnTo>
                    <a:pt x="4298293" y="129090"/>
                  </a:lnTo>
                  <a:lnTo>
                    <a:pt x="4299003" y="151078"/>
                  </a:lnTo>
                  <a:lnTo>
                    <a:pt x="4302549" y="107811"/>
                  </a:lnTo>
                  <a:lnTo>
                    <a:pt x="4303258" y="129090"/>
                  </a:lnTo>
                  <a:lnTo>
                    <a:pt x="4303258" y="151078"/>
                  </a:lnTo>
                  <a:lnTo>
                    <a:pt x="4306805" y="129090"/>
                  </a:lnTo>
                  <a:lnTo>
                    <a:pt x="4306805" y="151078"/>
                  </a:lnTo>
                  <a:lnTo>
                    <a:pt x="4310351" y="129090"/>
                  </a:lnTo>
                  <a:lnTo>
                    <a:pt x="4311061" y="151078"/>
                  </a:lnTo>
                  <a:lnTo>
                    <a:pt x="4314607" y="129090"/>
                  </a:lnTo>
                  <a:lnTo>
                    <a:pt x="4314607" y="151078"/>
                  </a:lnTo>
                  <a:lnTo>
                    <a:pt x="4318153" y="129090"/>
                  </a:lnTo>
                  <a:lnTo>
                    <a:pt x="4318863" y="151078"/>
                  </a:lnTo>
                  <a:lnTo>
                    <a:pt x="4322409" y="129090"/>
                  </a:lnTo>
                  <a:lnTo>
                    <a:pt x="4322409" y="151078"/>
                  </a:lnTo>
                  <a:lnTo>
                    <a:pt x="4325956" y="129090"/>
                  </a:lnTo>
                  <a:lnTo>
                    <a:pt x="4326665" y="151078"/>
                  </a:lnTo>
                  <a:lnTo>
                    <a:pt x="4333758" y="129090"/>
                  </a:lnTo>
                  <a:lnTo>
                    <a:pt x="4334467" y="151078"/>
                  </a:lnTo>
                  <a:lnTo>
                    <a:pt x="4338014" y="129090"/>
                  </a:lnTo>
                  <a:lnTo>
                    <a:pt x="4338014" y="151078"/>
                  </a:lnTo>
                  <a:lnTo>
                    <a:pt x="4342269" y="129090"/>
                  </a:lnTo>
                  <a:lnTo>
                    <a:pt x="4342269" y="151078"/>
                  </a:lnTo>
                  <a:lnTo>
                    <a:pt x="4345816" y="129090"/>
                  </a:lnTo>
                  <a:lnTo>
                    <a:pt x="4346525" y="151078"/>
                  </a:lnTo>
                  <a:lnTo>
                    <a:pt x="4350072" y="129090"/>
                  </a:lnTo>
                  <a:lnTo>
                    <a:pt x="4350072" y="151078"/>
                  </a:lnTo>
                  <a:lnTo>
                    <a:pt x="4353618" y="129090"/>
                  </a:lnTo>
                  <a:lnTo>
                    <a:pt x="4354327" y="151078"/>
                  </a:lnTo>
                  <a:lnTo>
                    <a:pt x="4361420" y="129090"/>
                  </a:lnTo>
                  <a:lnTo>
                    <a:pt x="4362129" y="151078"/>
                  </a:lnTo>
                  <a:lnTo>
                    <a:pt x="4365676" y="129090"/>
                  </a:lnTo>
                  <a:lnTo>
                    <a:pt x="4365676" y="151078"/>
                  </a:lnTo>
                  <a:lnTo>
                    <a:pt x="4369222" y="129090"/>
                  </a:lnTo>
                  <a:lnTo>
                    <a:pt x="4369932" y="151078"/>
                  </a:lnTo>
                  <a:lnTo>
                    <a:pt x="4377734" y="129090"/>
                  </a:lnTo>
                  <a:lnTo>
                    <a:pt x="4377734" y="151078"/>
                  </a:lnTo>
                  <a:lnTo>
                    <a:pt x="4381280" y="129090"/>
                  </a:lnTo>
                  <a:lnTo>
                    <a:pt x="4381990" y="151078"/>
                  </a:lnTo>
                  <a:lnTo>
                    <a:pt x="4389082" y="129090"/>
                  </a:lnTo>
                  <a:lnTo>
                    <a:pt x="4393338" y="107811"/>
                  </a:lnTo>
                  <a:lnTo>
                    <a:pt x="4393338" y="129090"/>
                  </a:lnTo>
                  <a:lnTo>
                    <a:pt x="4396885" y="107811"/>
                  </a:lnTo>
                  <a:lnTo>
                    <a:pt x="4397594" y="129090"/>
                  </a:lnTo>
                  <a:lnTo>
                    <a:pt x="4401140" y="86533"/>
                  </a:lnTo>
                  <a:lnTo>
                    <a:pt x="4401850" y="107811"/>
                  </a:lnTo>
                  <a:lnTo>
                    <a:pt x="4401850" y="129090"/>
                  </a:lnTo>
                  <a:lnTo>
                    <a:pt x="4404687" y="107811"/>
                  </a:lnTo>
                  <a:lnTo>
                    <a:pt x="4405396" y="129090"/>
                  </a:lnTo>
                  <a:lnTo>
                    <a:pt x="4408943" y="107811"/>
                  </a:lnTo>
                  <a:lnTo>
                    <a:pt x="4408943" y="129090"/>
                  </a:lnTo>
                  <a:lnTo>
                    <a:pt x="4413198" y="107811"/>
                  </a:lnTo>
                  <a:lnTo>
                    <a:pt x="4413198" y="129090"/>
                  </a:lnTo>
                  <a:lnTo>
                    <a:pt x="4416745" y="107811"/>
                  </a:lnTo>
                  <a:lnTo>
                    <a:pt x="4417454" y="129090"/>
                  </a:lnTo>
                  <a:lnTo>
                    <a:pt x="4421000" y="107811"/>
                  </a:lnTo>
                  <a:lnTo>
                    <a:pt x="4421000" y="129090"/>
                  </a:lnTo>
                  <a:lnTo>
                    <a:pt x="4424547" y="107811"/>
                  </a:lnTo>
                  <a:lnTo>
                    <a:pt x="4425256" y="129090"/>
                  </a:lnTo>
                  <a:lnTo>
                    <a:pt x="4432349" y="107811"/>
                  </a:lnTo>
                  <a:lnTo>
                    <a:pt x="4433058" y="129090"/>
                  </a:lnTo>
                  <a:lnTo>
                    <a:pt x="4436605" y="107811"/>
                  </a:lnTo>
                  <a:lnTo>
                    <a:pt x="4436605" y="129090"/>
                  </a:lnTo>
                  <a:lnTo>
                    <a:pt x="4440151" y="107811"/>
                  </a:lnTo>
                  <a:lnTo>
                    <a:pt x="4440861" y="129090"/>
                  </a:lnTo>
                  <a:lnTo>
                    <a:pt x="4444407" y="107811"/>
                  </a:lnTo>
                  <a:lnTo>
                    <a:pt x="4445116" y="129090"/>
                  </a:lnTo>
                  <a:lnTo>
                    <a:pt x="4448663" y="107811"/>
                  </a:lnTo>
                  <a:lnTo>
                    <a:pt x="4448663" y="129090"/>
                  </a:lnTo>
                  <a:lnTo>
                    <a:pt x="4452209" y="107811"/>
                  </a:lnTo>
                  <a:lnTo>
                    <a:pt x="4452918" y="129090"/>
                  </a:lnTo>
                  <a:lnTo>
                    <a:pt x="4460011" y="107811"/>
                  </a:lnTo>
                  <a:lnTo>
                    <a:pt x="4460721" y="129090"/>
                  </a:lnTo>
                  <a:lnTo>
                    <a:pt x="4464267" y="107811"/>
                  </a:lnTo>
                  <a:lnTo>
                    <a:pt x="4464267" y="129090"/>
                  </a:lnTo>
                  <a:lnTo>
                    <a:pt x="4467814" y="107811"/>
                  </a:lnTo>
                  <a:lnTo>
                    <a:pt x="4468523" y="129090"/>
                  </a:lnTo>
                  <a:lnTo>
                    <a:pt x="4475616" y="107811"/>
                  </a:lnTo>
                  <a:lnTo>
                    <a:pt x="4476325" y="129090"/>
                  </a:lnTo>
                  <a:lnTo>
                    <a:pt x="4479871" y="107811"/>
                  </a:lnTo>
                  <a:lnTo>
                    <a:pt x="4480581" y="129090"/>
                  </a:lnTo>
                  <a:lnTo>
                    <a:pt x="4487674" y="107811"/>
                  </a:lnTo>
                  <a:lnTo>
                    <a:pt x="4491929" y="86533"/>
                  </a:lnTo>
                  <a:lnTo>
                    <a:pt x="4491929" y="107811"/>
                  </a:lnTo>
                  <a:lnTo>
                    <a:pt x="4495476" y="86533"/>
                  </a:lnTo>
                  <a:lnTo>
                    <a:pt x="4496185" y="107811"/>
                  </a:lnTo>
                  <a:lnTo>
                    <a:pt x="4499732" y="64545"/>
                  </a:lnTo>
                  <a:lnTo>
                    <a:pt x="4500441" y="86533"/>
                  </a:lnTo>
                  <a:lnTo>
                    <a:pt x="4500441" y="107811"/>
                  </a:lnTo>
                  <a:lnTo>
                    <a:pt x="4503278" y="86533"/>
                  </a:lnTo>
                  <a:lnTo>
                    <a:pt x="4503987" y="107811"/>
                  </a:lnTo>
                  <a:lnTo>
                    <a:pt x="4507534" y="86533"/>
                  </a:lnTo>
                  <a:lnTo>
                    <a:pt x="4507534" y="107811"/>
                  </a:lnTo>
                  <a:lnTo>
                    <a:pt x="4511080" y="86533"/>
                  </a:lnTo>
                  <a:lnTo>
                    <a:pt x="4511789" y="107811"/>
                  </a:lnTo>
                  <a:lnTo>
                    <a:pt x="4515336" y="86533"/>
                  </a:lnTo>
                  <a:lnTo>
                    <a:pt x="4515336" y="107811"/>
                  </a:lnTo>
                  <a:lnTo>
                    <a:pt x="4519592" y="86533"/>
                  </a:lnTo>
                  <a:lnTo>
                    <a:pt x="4519592" y="107811"/>
                  </a:lnTo>
                  <a:lnTo>
                    <a:pt x="4523138" y="86533"/>
                  </a:lnTo>
                  <a:lnTo>
                    <a:pt x="4523847" y="107811"/>
                  </a:lnTo>
                  <a:lnTo>
                    <a:pt x="4530940" y="86533"/>
                  </a:lnTo>
                  <a:lnTo>
                    <a:pt x="4531650" y="107811"/>
                  </a:lnTo>
                  <a:lnTo>
                    <a:pt x="4535196" y="86533"/>
                  </a:lnTo>
                  <a:lnTo>
                    <a:pt x="4535196" y="107811"/>
                  </a:lnTo>
                  <a:lnTo>
                    <a:pt x="4538742" y="86533"/>
                  </a:lnTo>
                  <a:lnTo>
                    <a:pt x="4539452" y="107811"/>
                  </a:lnTo>
                  <a:lnTo>
                    <a:pt x="4542998" y="86533"/>
                  </a:lnTo>
                  <a:lnTo>
                    <a:pt x="4542998" y="107811"/>
                  </a:lnTo>
                  <a:lnTo>
                    <a:pt x="4546545" y="86533"/>
                  </a:lnTo>
                  <a:lnTo>
                    <a:pt x="4547254" y="107811"/>
                  </a:lnTo>
                  <a:lnTo>
                    <a:pt x="4550800" y="86533"/>
                  </a:lnTo>
                  <a:lnTo>
                    <a:pt x="4550800" y="107811"/>
                  </a:lnTo>
                  <a:lnTo>
                    <a:pt x="4558603" y="86533"/>
                  </a:lnTo>
                  <a:lnTo>
                    <a:pt x="4559312" y="107811"/>
                  </a:lnTo>
                  <a:lnTo>
                    <a:pt x="4562858" y="86533"/>
                  </a:lnTo>
                  <a:lnTo>
                    <a:pt x="4562858" y="107811"/>
                  </a:lnTo>
                  <a:lnTo>
                    <a:pt x="4566405" y="86533"/>
                  </a:lnTo>
                  <a:lnTo>
                    <a:pt x="4567114" y="107811"/>
                  </a:lnTo>
                  <a:lnTo>
                    <a:pt x="4574207" y="86533"/>
                  </a:lnTo>
                  <a:lnTo>
                    <a:pt x="4574916" y="107811"/>
                  </a:lnTo>
                  <a:lnTo>
                    <a:pt x="4578463" y="86533"/>
                  </a:lnTo>
                  <a:lnTo>
                    <a:pt x="4579172" y="107811"/>
                  </a:lnTo>
                  <a:lnTo>
                    <a:pt x="4586265" y="86533"/>
                  </a:lnTo>
                  <a:lnTo>
                    <a:pt x="4586265" y="107811"/>
                  </a:lnTo>
                  <a:lnTo>
                    <a:pt x="4590521" y="86533"/>
                  </a:lnTo>
                  <a:lnTo>
                    <a:pt x="4590521" y="107811"/>
                  </a:lnTo>
                  <a:lnTo>
                    <a:pt x="4594067" y="86533"/>
                  </a:lnTo>
                  <a:lnTo>
                    <a:pt x="4594776" y="107811"/>
                  </a:lnTo>
                  <a:lnTo>
                    <a:pt x="4598323" y="64545"/>
                  </a:lnTo>
                  <a:lnTo>
                    <a:pt x="4599032" y="86533"/>
                  </a:lnTo>
                  <a:lnTo>
                    <a:pt x="4599032" y="107811"/>
                  </a:lnTo>
                  <a:lnTo>
                    <a:pt x="4601869" y="86533"/>
                  </a:lnTo>
                  <a:lnTo>
                    <a:pt x="4602579" y="107811"/>
                  </a:lnTo>
                  <a:lnTo>
                    <a:pt x="4606125" y="86533"/>
                  </a:lnTo>
                  <a:lnTo>
                    <a:pt x="4606125" y="107811"/>
                  </a:lnTo>
                  <a:lnTo>
                    <a:pt x="4609671" y="86533"/>
                  </a:lnTo>
                  <a:lnTo>
                    <a:pt x="4610381" y="107811"/>
                  </a:lnTo>
                  <a:lnTo>
                    <a:pt x="4613927" y="86533"/>
                  </a:lnTo>
                  <a:lnTo>
                    <a:pt x="4613927" y="107811"/>
                  </a:lnTo>
                  <a:lnTo>
                    <a:pt x="4617474" y="86533"/>
                  </a:lnTo>
                  <a:lnTo>
                    <a:pt x="4618183" y="107811"/>
                  </a:lnTo>
                  <a:lnTo>
                    <a:pt x="4621729" y="86533"/>
                  </a:lnTo>
                  <a:lnTo>
                    <a:pt x="4621729" y="107811"/>
                  </a:lnTo>
                  <a:lnTo>
                    <a:pt x="4629532" y="86533"/>
                  </a:lnTo>
                  <a:lnTo>
                    <a:pt x="4630241" y="107811"/>
                  </a:lnTo>
                  <a:lnTo>
                    <a:pt x="4633787" y="86533"/>
                  </a:lnTo>
                  <a:lnTo>
                    <a:pt x="4633787" y="107811"/>
                  </a:lnTo>
                  <a:lnTo>
                    <a:pt x="4637334" y="86533"/>
                  </a:lnTo>
                  <a:lnTo>
                    <a:pt x="4638043" y="107811"/>
                  </a:lnTo>
                  <a:lnTo>
                    <a:pt x="4641589" y="86533"/>
                  </a:lnTo>
                  <a:lnTo>
                    <a:pt x="4641589" y="107811"/>
                  </a:lnTo>
                  <a:lnTo>
                    <a:pt x="4645136" y="86533"/>
                  </a:lnTo>
                  <a:lnTo>
                    <a:pt x="4645845" y="107811"/>
                  </a:lnTo>
                  <a:lnTo>
                    <a:pt x="4649392" y="86533"/>
                  </a:lnTo>
                  <a:lnTo>
                    <a:pt x="4649392" y="107811"/>
                  </a:lnTo>
                  <a:lnTo>
                    <a:pt x="4657194" y="86533"/>
                  </a:lnTo>
                  <a:lnTo>
                    <a:pt x="4657194" y="107811"/>
                  </a:lnTo>
                  <a:lnTo>
                    <a:pt x="4661450" y="86533"/>
                  </a:lnTo>
                  <a:lnTo>
                    <a:pt x="4661450" y="107811"/>
                  </a:lnTo>
                  <a:lnTo>
                    <a:pt x="4664996" y="86533"/>
                  </a:lnTo>
                  <a:lnTo>
                    <a:pt x="4664996" y="107811"/>
                  </a:lnTo>
                  <a:lnTo>
                    <a:pt x="4672798" y="86533"/>
                  </a:lnTo>
                  <a:lnTo>
                    <a:pt x="4673507" y="107811"/>
                  </a:lnTo>
                  <a:lnTo>
                    <a:pt x="4677054" y="86533"/>
                  </a:lnTo>
                  <a:lnTo>
                    <a:pt x="4677763" y="107811"/>
                  </a:lnTo>
                  <a:lnTo>
                    <a:pt x="4684856" y="86533"/>
                  </a:lnTo>
                  <a:lnTo>
                    <a:pt x="4684856" y="107811"/>
                  </a:lnTo>
                  <a:lnTo>
                    <a:pt x="4688403" y="86533"/>
                  </a:lnTo>
                  <a:lnTo>
                    <a:pt x="4689112" y="107811"/>
                  </a:lnTo>
                  <a:lnTo>
                    <a:pt x="4692658" y="86533"/>
                  </a:lnTo>
                  <a:lnTo>
                    <a:pt x="4693368" y="107811"/>
                  </a:lnTo>
                  <a:lnTo>
                    <a:pt x="4696914" y="64545"/>
                  </a:lnTo>
                  <a:lnTo>
                    <a:pt x="4696914" y="86533"/>
                  </a:lnTo>
                  <a:lnTo>
                    <a:pt x="4696914" y="107811"/>
                  </a:lnTo>
                  <a:lnTo>
                    <a:pt x="4700460" y="86533"/>
                  </a:lnTo>
                  <a:lnTo>
                    <a:pt x="4701170" y="107811"/>
                  </a:lnTo>
                  <a:lnTo>
                    <a:pt x="4704716" y="86533"/>
                  </a:lnTo>
                  <a:lnTo>
                    <a:pt x="4704716" y="107811"/>
                  </a:lnTo>
                  <a:lnTo>
                    <a:pt x="4708263" y="86533"/>
                  </a:lnTo>
                  <a:lnTo>
                    <a:pt x="4708972" y="107811"/>
                  </a:lnTo>
                  <a:lnTo>
                    <a:pt x="4712518" y="86533"/>
                  </a:lnTo>
                  <a:lnTo>
                    <a:pt x="4712518" y="107811"/>
                  </a:lnTo>
                  <a:lnTo>
                    <a:pt x="4716065" y="86533"/>
                  </a:lnTo>
                  <a:lnTo>
                    <a:pt x="4716774" y="107811"/>
                  </a:lnTo>
                  <a:lnTo>
                    <a:pt x="4720321" y="86533"/>
                  </a:lnTo>
                  <a:lnTo>
                    <a:pt x="4720321" y="107811"/>
                  </a:lnTo>
                  <a:lnTo>
                    <a:pt x="4728123" y="86533"/>
                  </a:lnTo>
                  <a:lnTo>
                    <a:pt x="4728123" y="107811"/>
                  </a:lnTo>
                  <a:lnTo>
                    <a:pt x="4732378" y="86533"/>
                  </a:lnTo>
                  <a:lnTo>
                    <a:pt x="4732378" y="107811"/>
                  </a:lnTo>
                  <a:lnTo>
                    <a:pt x="4735925" y="86533"/>
                  </a:lnTo>
                  <a:lnTo>
                    <a:pt x="4736634" y="107811"/>
                  </a:lnTo>
                  <a:lnTo>
                    <a:pt x="4740181" y="86533"/>
                  </a:lnTo>
                  <a:lnTo>
                    <a:pt x="4740181" y="107811"/>
                  </a:lnTo>
                  <a:lnTo>
                    <a:pt x="4743727" y="86533"/>
                  </a:lnTo>
                  <a:lnTo>
                    <a:pt x="4744436" y="107811"/>
                  </a:lnTo>
                  <a:lnTo>
                    <a:pt x="4747983" y="86533"/>
                  </a:lnTo>
                  <a:lnTo>
                    <a:pt x="4747983" y="107811"/>
                  </a:lnTo>
                  <a:lnTo>
                    <a:pt x="4755785" y="86533"/>
                  </a:lnTo>
                  <a:lnTo>
                    <a:pt x="4755785" y="107811"/>
                  </a:lnTo>
                  <a:lnTo>
                    <a:pt x="4759331" y="86533"/>
                  </a:lnTo>
                  <a:lnTo>
                    <a:pt x="4760041" y="107811"/>
                  </a:lnTo>
                  <a:lnTo>
                    <a:pt x="4763587" y="86533"/>
                  </a:lnTo>
                  <a:lnTo>
                    <a:pt x="4763587" y="107811"/>
                  </a:lnTo>
                  <a:lnTo>
                    <a:pt x="4771389" y="86533"/>
                  </a:lnTo>
                  <a:lnTo>
                    <a:pt x="4771389" y="107811"/>
                  </a:lnTo>
                  <a:lnTo>
                    <a:pt x="4775645" y="86533"/>
                  </a:lnTo>
                  <a:lnTo>
                    <a:pt x="4775645" y="107811"/>
                  </a:lnTo>
                  <a:lnTo>
                    <a:pt x="4783447" y="86533"/>
                  </a:lnTo>
                  <a:lnTo>
                    <a:pt x="4783447" y="107811"/>
                  </a:lnTo>
                  <a:lnTo>
                    <a:pt x="4786994" y="86533"/>
                  </a:lnTo>
                  <a:lnTo>
                    <a:pt x="4787703" y="107811"/>
                  </a:lnTo>
                  <a:lnTo>
                    <a:pt x="4791250" y="86533"/>
                  </a:lnTo>
                  <a:lnTo>
                    <a:pt x="4791250" y="107811"/>
                  </a:lnTo>
                  <a:lnTo>
                    <a:pt x="4794796" y="64545"/>
                  </a:lnTo>
                  <a:lnTo>
                    <a:pt x="4795505" y="86533"/>
                  </a:lnTo>
                  <a:lnTo>
                    <a:pt x="4795505" y="107811"/>
                  </a:lnTo>
                  <a:lnTo>
                    <a:pt x="4799052" y="86533"/>
                  </a:lnTo>
                  <a:lnTo>
                    <a:pt x="4799052" y="107811"/>
                  </a:lnTo>
                  <a:lnTo>
                    <a:pt x="4803307" y="86533"/>
                  </a:lnTo>
                  <a:lnTo>
                    <a:pt x="4803307" y="107811"/>
                  </a:lnTo>
                  <a:lnTo>
                    <a:pt x="4806854" y="86533"/>
                  </a:lnTo>
                  <a:lnTo>
                    <a:pt x="4806854" y="107811"/>
                  </a:lnTo>
                  <a:lnTo>
                    <a:pt x="4811110" y="86533"/>
                  </a:lnTo>
                  <a:lnTo>
                    <a:pt x="4811110" y="107811"/>
                  </a:lnTo>
                  <a:lnTo>
                    <a:pt x="4814656" y="86533"/>
                  </a:lnTo>
                  <a:lnTo>
                    <a:pt x="4815365" y="107811"/>
                  </a:lnTo>
                  <a:lnTo>
                    <a:pt x="4818912" y="86533"/>
                  </a:lnTo>
                  <a:lnTo>
                    <a:pt x="4818912" y="107811"/>
                  </a:lnTo>
                  <a:lnTo>
                    <a:pt x="4826714" y="86533"/>
                  </a:lnTo>
                  <a:lnTo>
                    <a:pt x="4826714" y="107811"/>
                  </a:lnTo>
                  <a:lnTo>
                    <a:pt x="4830260" y="86533"/>
                  </a:lnTo>
                  <a:lnTo>
                    <a:pt x="4830970" y="107811"/>
                  </a:lnTo>
                  <a:lnTo>
                    <a:pt x="4834516" y="86533"/>
                  </a:lnTo>
                  <a:lnTo>
                    <a:pt x="4835225" y="107811"/>
                  </a:lnTo>
                  <a:lnTo>
                    <a:pt x="4838772" y="86533"/>
                  </a:lnTo>
                  <a:lnTo>
                    <a:pt x="4838772" y="107811"/>
                  </a:lnTo>
                  <a:lnTo>
                    <a:pt x="4842318" y="86533"/>
                  </a:lnTo>
                  <a:lnTo>
                    <a:pt x="4843028" y="107811"/>
                  </a:lnTo>
                  <a:lnTo>
                    <a:pt x="4846574" y="86533"/>
                  </a:lnTo>
                  <a:lnTo>
                    <a:pt x="4846574" y="107811"/>
                  </a:lnTo>
                  <a:lnTo>
                    <a:pt x="4854376" y="86533"/>
                  </a:lnTo>
                  <a:lnTo>
                    <a:pt x="4854376" y="107811"/>
                  </a:lnTo>
                  <a:lnTo>
                    <a:pt x="4857923" y="86533"/>
                  </a:lnTo>
                  <a:lnTo>
                    <a:pt x="4858632" y="107811"/>
                  </a:lnTo>
                  <a:lnTo>
                    <a:pt x="4862178" y="86533"/>
                  </a:lnTo>
                  <a:lnTo>
                    <a:pt x="4862178" y="107811"/>
                  </a:lnTo>
                  <a:lnTo>
                    <a:pt x="4869981" y="86533"/>
                  </a:lnTo>
                  <a:lnTo>
                    <a:pt x="4869981" y="107811"/>
                  </a:lnTo>
                  <a:lnTo>
                    <a:pt x="4873527" y="86533"/>
                  </a:lnTo>
                  <a:lnTo>
                    <a:pt x="4874236" y="107811"/>
                  </a:lnTo>
                  <a:lnTo>
                    <a:pt x="4882039" y="86533"/>
                  </a:lnTo>
                  <a:lnTo>
                    <a:pt x="4882039" y="107811"/>
                  </a:lnTo>
                  <a:lnTo>
                    <a:pt x="4885585" y="86533"/>
                  </a:lnTo>
                  <a:lnTo>
                    <a:pt x="4886294" y="107811"/>
                  </a:lnTo>
                  <a:lnTo>
                    <a:pt x="4889841" y="86533"/>
                  </a:lnTo>
                  <a:lnTo>
                    <a:pt x="4890550" y="107811"/>
                  </a:lnTo>
                  <a:lnTo>
                    <a:pt x="4893387" y="64545"/>
                  </a:lnTo>
                  <a:lnTo>
                    <a:pt x="4894096" y="86533"/>
                  </a:lnTo>
                  <a:lnTo>
                    <a:pt x="4894096" y="107811"/>
                  </a:lnTo>
                  <a:lnTo>
                    <a:pt x="4897643" y="86533"/>
                  </a:lnTo>
                  <a:lnTo>
                    <a:pt x="4897643" y="107811"/>
                  </a:lnTo>
                  <a:lnTo>
                    <a:pt x="4901189" y="86533"/>
                  </a:lnTo>
                  <a:lnTo>
                    <a:pt x="4901899" y="107811"/>
                  </a:lnTo>
                  <a:lnTo>
                    <a:pt x="4905445" y="86533"/>
                  </a:lnTo>
                  <a:lnTo>
                    <a:pt x="4905445" y="107811"/>
                  </a:lnTo>
                  <a:lnTo>
                    <a:pt x="4908992" y="86533"/>
                  </a:lnTo>
                  <a:lnTo>
                    <a:pt x="4909701" y="107811"/>
                  </a:lnTo>
                  <a:lnTo>
                    <a:pt x="4913247" y="86533"/>
                  </a:lnTo>
                  <a:lnTo>
                    <a:pt x="4913247" y="107811"/>
                  </a:lnTo>
                  <a:lnTo>
                    <a:pt x="4917503" y="86533"/>
                  </a:lnTo>
                  <a:lnTo>
                    <a:pt x="4917503" y="107811"/>
                  </a:lnTo>
                  <a:lnTo>
                    <a:pt x="4925305" y="86533"/>
                  </a:lnTo>
                  <a:lnTo>
                    <a:pt x="4925305" y="107811"/>
                  </a:lnTo>
                  <a:lnTo>
                    <a:pt x="4928852" y="86533"/>
                  </a:lnTo>
                  <a:lnTo>
                    <a:pt x="4929561" y="107811"/>
                  </a:lnTo>
                  <a:lnTo>
                    <a:pt x="4933107" y="86533"/>
                  </a:lnTo>
                  <a:lnTo>
                    <a:pt x="4933817" y="107811"/>
                  </a:lnTo>
                  <a:lnTo>
                    <a:pt x="4936654" y="86533"/>
                  </a:lnTo>
                  <a:lnTo>
                    <a:pt x="4937363" y="107811"/>
                  </a:lnTo>
                  <a:lnTo>
                    <a:pt x="4940910" y="86533"/>
                  </a:lnTo>
                  <a:lnTo>
                    <a:pt x="4940910" y="107811"/>
                  </a:lnTo>
                  <a:lnTo>
                    <a:pt x="4944456" y="86533"/>
                  </a:lnTo>
                  <a:lnTo>
                    <a:pt x="4945165" y="107811"/>
                  </a:lnTo>
                  <a:lnTo>
                    <a:pt x="4952968" y="86533"/>
                  </a:lnTo>
                  <a:lnTo>
                    <a:pt x="4952968" y="107811"/>
                  </a:lnTo>
                  <a:lnTo>
                    <a:pt x="4956514" y="86533"/>
                  </a:lnTo>
                  <a:lnTo>
                    <a:pt x="4957223" y="107811"/>
                  </a:lnTo>
                  <a:lnTo>
                    <a:pt x="4960770" y="86533"/>
                  </a:lnTo>
                  <a:lnTo>
                    <a:pt x="4960770" y="107811"/>
                  </a:lnTo>
                  <a:lnTo>
                    <a:pt x="4968572" y="86533"/>
                  </a:lnTo>
                  <a:lnTo>
                    <a:pt x="4968572" y="107811"/>
                  </a:lnTo>
                  <a:lnTo>
                    <a:pt x="4972118" y="86533"/>
                  </a:lnTo>
                  <a:lnTo>
                    <a:pt x="4972828" y="107811"/>
                  </a:lnTo>
                  <a:lnTo>
                    <a:pt x="4979921" y="86533"/>
                  </a:lnTo>
                  <a:lnTo>
                    <a:pt x="4980630" y="107811"/>
                  </a:lnTo>
                  <a:lnTo>
                    <a:pt x="4984176" y="86533"/>
                  </a:lnTo>
                  <a:lnTo>
                    <a:pt x="4984176" y="107811"/>
                  </a:lnTo>
                  <a:lnTo>
                    <a:pt x="4988432" y="86533"/>
                  </a:lnTo>
                  <a:lnTo>
                    <a:pt x="4988432" y="107811"/>
                  </a:lnTo>
                  <a:lnTo>
                    <a:pt x="4991978" y="64545"/>
                  </a:lnTo>
                  <a:lnTo>
                    <a:pt x="4992688" y="86533"/>
                  </a:lnTo>
                  <a:lnTo>
                    <a:pt x="4992688" y="107811"/>
                  </a:lnTo>
                  <a:lnTo>
                    <a:pt x="4996234" y="86533"/>
                  </a:lnTo>
                  <a:lnTo>
                    <a:pt x="4996234" y="107811"/>
                  </a:lnTo>
                  <a:lnTo>
                    <a:pt x="4999781" y="86533"/>
                  </a:lnTo>
                  <a:lnTo>
                    <a:pt x="5000490" y="107811"/>
                  </a:lnTo>
                  <a:lnTo>
                    <a:pt x="5004036" y="86533"/>
                  </a:lnTo>
                  <a:lnTo>
                    <a:pt x="5004036" y="107811"/>
                  </a:lnTo>
                  <a:lnTo>
                    <a:pt x="5007583" y="86533"/>
                  </a:lnTo>
                  <a:lnTo>
                    <a:pt x="5008292" y="107811"/>
                  </a:lnTo>
                  <a:lnTo>
                    <a:pt x="5011839" y="86533"/>
                  </a:lnTo>
                  <a:lnTo>
                    <a:pt x="5011839" y="107811"/>
                  </a:lnTo>
                  <a:lnTo>
                    <a:pt x="5015385" y="86533"/>
                  </a:lnTo>
                  <a:lnTo>
                    <a:pt x="5016094" y="107811"/>
                  </a:lnTo>
                  <a:lnTo>
                    <a:pt x="5023896" y="86533"/>
                  </a:lnTo>
                  <a:lnTo>
                    <a:pt x="5023896" y="107811"/>
                  </a:lnTo>
                  <a:lnTo>
                    <a:pt x="5027443" y="86533"/>
                  </a:lnTo>
                  <a:lnTo>
                    <a:pt x="5028152" y="107811"/>
                  </a:lnTo>
                  <a:lnTo>
                    <a:pt x="5031699" y="86533"/>
                  </a:lnTo>
                  <a:lnTo>
                    <a:pt x="5032408" y="107811"/>
                  </a:lnTo>
                  <a:lnTo>
                    <a:pt x="5035245" y="86533"/>
                  </a:lnTo>
                  <a:lnTo>
                    <a:pt x="5035954" y="107811"/>
                  </a:lnTo>
                  <a:lnTo>
                    <a:pt x="5039501" y="86533"/>
                  </a:lnTo>
                  <a:lnTo>
                    <a:pt x="5039501" y="107811"/>
                  </a:lnTo>
                  <a:lnTo>
                    <a:pt x="5043047" y="86533"/>
                  </a:lnTo>
                  <a:lnTo>
                    <a:pt x="5043757" y="107811"/>
                  </a:lnTo>
                  <a:lnTo>
                    <a:pt x="5050849" y="86533"/>
                  </a:lnTo>
                  <a:lnTo>
                    <a:pt x="5051559" y="107811"/>
                  </a:lnTo>
                  <a:lnTo>
                    <a:pt x="5055105" y="86533"/>
                  </a:lnTo>
                  <a:lnTo>
                    <a:pt x="5055105" y="107811"/>
                  </a:lnTo>
                  <a:lnTo>
                    <a:pt x="5059361" y="86533"/>
                  </a:lnTo>
                  <a:lnTo>
                    <a:pt x="5059361" y="107811"/>
                  </a:lnTo>
                  <a:lnTo>
                    <a:pt x="5067163" y="86533"/>
                  </a:lnTo>
                  <a:lnTo>
                    <a:pt x="5067163" y="107811"/>
                  </a:lnTo>
                  <a:lnTo>
                    <a:pt x="5070710" y="86533"/>
                  </a:lnTo>
                  <a:lnTo>
                    <a:pt x="5071419" y="107811"/>
                  </a:lnTo>
                  <a:lnTo>
                    <a:pt x="5078512" y="86533"/>
                  </a:lnTo>
                  <a:lnTo>
                    <a:pt x="5079221" y="107811"/>
                  </a:lnTo>
                  <a:lnTo>
                    <a:pt x="5082767" y="86533"/>
                  </a:lnTo>
                  <a:lnTo>
                    <a:pt x="5082767" y="107811"/>
                  </a:lnTo>
                  <a:lnTo>
                    <a:pt x="5086314" y="86533"/>
                  </a:lnTo>
                  <a:lnTo>
                    <a:pt x="5087023" y="107811"/>
                  </a:lnTo>
                  <a:lnTo>
                    <a:pt x="5090570" y="64545"/>
                  </a:lnTo>
                  <a:lnTo>
                    <a:pt x="5091279" y="86533"/>
                  </a:lnTo>
                  <a:lnTo>
                    <a:pt x="5091279" y="107811"/>
                  </a:lnTo>
                  <a:lnTo>
                    <a:pt x="5094825" y="86533"/>
                  </a:lnTo>
                  <a:lnTo>
                    <a:pt x="5094825" y="107811"/>
                  </a:lnTo>
                  <a:lnTo>
                    <a:pt x="5098372" y="86533"/>
                  </a:lnTo>
                  <a:lnTo>
                    <a:pt x="5099081" y="107811"/>
                  </a:lnTo>
                  <a:lnTo>
                    <a:pt x="5102628" y="86533"/>
                  </a:lnTo>
                  <a:lnTo>
                    <a:pt x="5102628" y="107811"/>
                  </a:lnTo>
                  <a:lnTo>
                    <a:pt x="5106174" y="86533"/>
                  </a:lnTo>
                  <a:lnTo>
                    <a:pt x="5106883" y="107811"/>
                  </a:lnTo>
                  <a:lnTo>
                    <a:pt x="5110430" y="86533"/>
                  </a:lnTo>
                  <a:lnTo>
                    <a:pt x="5110430" y="107811"/>
                  </a:lnTo>
                  <a:lnTo>
                    <a:pt x="5113976" y="86533"/>
                  </a:lnTo>
                  <a:lnTo>
                    <a:pt x="5114685" y="107811"/>
                  </a:lnTo>
                  <a:lnTo>
                    <a:pt x="5121778" y="86533"/>
                  </a:lnTo>
                  <a:lnTo>
                    <a:pt x="5122488" y="107811"/>
                  </a:lnTo>
                  <a:lnTo>
                    <a:pt x="5126034" y="86533"/>
                  </a:lnTo>
                  <a:lnTo>
                    <a:pt x="5126034" y="107811"/>
                  </a:lnTo>
                  <a:lnTo>
                    <a:pt x="5130290" y="86533"/>
                  </a:lnTo>
                  <a:lnTo>
                    <a:pt x="5130290" y="107811"/>
                  </a:lnTo>
                  <a:lnTo>
                    <a:pt x="5133836" y="86533"/>
                  </a:lnTo>
                  <a:lnTo>
                    <a:pt x="5134546" y="107811"/>
                  </a:lnTo>
                  <a:lnTo>
                    <a:pt x="5138092" y="86533"/>
                  </a:lnTo>
                  <a:lnTo>
                    <a:pt x="5138092" y="107811"/>
                  </a:lnTo>
                  <a:lnTo>
                    <a:pt x="5141638" y="86533"/>
                  </a:lnTo>
                  <a:lnTo>
                    <a:pt x="5142348" y="107811"/>
                  </a:lnTo>
                  <a:lnTo>
                    <a:pt x="5149441" y="86533"/>
                  </a:lnTo>
                  <a:lnTo>
                    <a:pt x="5150150" y="107811"/>
                  </a:lnTo>
                  <a:lnTo>
                    <a:pt x="5153696" y="86533"/>
                  </a:lnTo>
                  <a:lnTo>
                    <a:pt x="5153696" y="107811"/>
                  </a:lnTo>
                  <a:lnTo>
                    <a:pt x="5157243" y="86533"/>
                  </a:lnTo>
                  <a:lnTo>
                    <a:pt x="5157952" y="107811"/>
                  </a:lnTo>
                  <a:lnTo>
                    <a:pt x="5165754" y="86533"/>
                  </a:lnTo>
                  <a:lnTo>
                    <a:pt x="5165754" y="107811"/>
                  </a:lnTo>
                  <a:lnTo>
                    <a:pt x="5169301" y="86533"/>
                  </a:lnTo>
                  <a:lnTo>
                    <a:pt x="5170010" y="107811"/>
                  </a:lnTo>
                  <a:lnTo>
                    <a:pt x="5177103" y="86533"/>
                  </a:lnTo>
                  <a:lnTo>
                    <a:pt x="5177812" y="107811"/>
                  </a:lnTo>
                  <a:lnTo>
                    <a:pt x="5181359" y="86533"/>
                  </a:lnTo>
                  <a:lnTo>
                    <a:pt x="5181359" y="107811"/>
                  </a:lnTo>
                  <a:lnTo>
                    <a:pt x="5184905" y="86533"/>
                  </a:lnTo>
                  <a:lnTo>
                    <a:pt x="5185614" y="107811"/>
                  </a:lnTo>
                  <a:lnTo>
                    <a:pt x="5189161" y="64545"/>
                  </a:lnTo>
                  <a:lnTo>
                    <a:pt x="5189870" y="86533"/>
                  </a:lnTo>
                  <a:lnTo>
                    <a:pt x="5189870" y="107811"/>
                  </a:lnTo>
                  <a:lnTo>
                    <a:pt x="5192707" y="86533"/>
                  </a:lnTo>
                  <a:lnTo>
                    <a:pt x="5193417" y="107811"/>
                  </a:lnTo>
                  <a:lnTo>
                    <a:pt x="5196963" y="86533"/>
                  </a:lnTo>
                  <a:lnTo>
                    <a:pt x="5196963" y="107811"/>
                  </a:lnTo>
                  <a:lnTo>
                    <a:pt x="5201219" y="86533"/>
                  </a:lnTo>
                  <a:lnTo>
                    <a:pt x="5201219" y="107811"/>
                  </a:lnTo>
                  <a:lnTo>
                    <a:pt x="5204765" y="86533"/>
                  </a:lnTo>
                  <a:lnTo>
                    <a:pt x="5205475" y="107811"/>
                  </a:lnTo>
                  <a:lnTo>
                    <a:pt x="5209021" y="86533"/>
                  </a:lnTo>
                  <a:lnTo>
                    <a:pt x="5209021" y="107811"/>
                  </a:lnTo>
                  <a:lnTo>
                    <a:pt x="5212567" y="86533"/>
                  </a:lnTo>
                  <a:lnTo>
                    <a:pt x="5213277" y="107811"/>
                  </a:lnTo>
                  <a:lnTo>
                    <a:pt x="5220370" y="86533"/>
                  </a:lnTo>
                  <a:lnTo>
                    <a:pt x="5221079" y="107811"/>
                  </a:lnTo>
                  <a:lnTo>
                    <a:pt x="5224625" y="86533"/>
                  </a:lnTo>
                  <a:lnTo>
                    <a:pt x="5224625" y="107811"/>
                  </a:lnTo>
                  <a:lnTo>
                    <a:pt x="5228172" y="86533"/>
                  </a:lnTo>
                  <a:lnTo>
                    <a:pt x="5228881" y="107811"/>
                  </a:lnTo>
                  <a:lnTo>
                    <a:pt x="5232428" y="86533"/>
                  </a:lnTo>
                  <a:lnTo>
                    <a:pt x="5233137" y="107811"/>
                  </a:lnTo>
                  <a:lnTo>
                    <a:pt x="5236683" y="86533"/>
                  </a:lnTo>
                  <a:lnTo>
                    <a:pt x="5236683" y="107811"/>
                  </a:lnTo>
                  <a:lnTo>
                    <a:pt x="5240230" y="86533"/>
                  </a:lnTo>
                  <a:lnTo>
                    <a:pt x="5240939" y="107811"/>
                  </a:lnTo>
                  <a:lnTo>
                    <a:pt x="5248032" y="86533"/>
                  </a:lnTo>
                  <a:lnTo>
                    <a:pt x="5248741" y="107811"/>
                  </a:lnTo>
                  <a:lnTo>
                    <a:pt x="5252288" y="86533"/>
                  </a:lnTo>
                  <a:lnTo>
                    <a:pt x="5252288" y="107811"/>
                  </a:lnTo>
                  <a:lnTo>
                    <a:pt x="5255834" y="86533"/>
                  </a:lnTo>
                  <a:lnTo>
                    <a:pt x="5256543" y="107811"/>
                  </a:lnTo>
                  <a:lnTo>
                    <a:pt x="5263636" y="86533"/>
                  </a:lnTo>
                  <a:lnTo>
                    <a:pt x="5264346" y="107811"/>
                  </a:lnTo>
                  <a:lnTo>
                    <a:pt x="5267892" y="86533"/>
                  </a:lnTo>
                  <a:lnTo>
                    <a:pt x="5268601" y="107811"/>
                  </a:lnTo>
                  <a:lnTo>
                    <a:pt x="5275694" y="86533"/>
                  </a:lnTo>
                  <a:lnTo>
                    <a:pt x="5276403" y="107811"/>
                  </a:lnTo>
                  <a:lnTo>
                    <a:pt x="5279950" y="86533"/>
                  </a:lnTo>
                  <a:lnTo>
                    <a:pt x="5279950" y="107811"/>
                  </a:lnTo>
                  <a:lnTo>
                    <a:pt x="5283496" y="86533"/>
                  </a:lnTo>
                  <a:lnTo>
                    <a:pt x="5284206" y="107811"/>
                  </a:lnTo>
                  <a:lnTo>
                    <a:pt x="5287752" y="64545"/>
                  </a:lnTo>
                  <a:lnTo>
                    <a:pt x="5288461" y="86533"/>
                  </a:lnTo>
                  <a:lnTo>
                    <a:pt x="5288461" y="107811"/>
                  </a:lnTo>
                  <a:lnTo>
                    <a:pt x="5291299" y="86533"/>
                  </a:lnTo>
                  <a:lnTo>
                    <a:pt x="5292008" y="107811"/>
                  </a:lnTo>
                  <a:lnTo>
                    <a:pt x="5295554" y="86533"/>
                  </a:lnTo>
                  <a:lnTo>
                    <a:pt x="5295554" y="107811"/>
                  </a:lnTo>
                  <a:lnTo>
                    <a:pt x="5299101" y="86533"/>
                  </a:lnTo>
                  <a:lnTo>
                    <a:pt x="5299810" y="107811"/>
                  </a:lnTo>
                  <a:lnTo>
                    <a:pt x="5303356" y="86533"/>
                  </a:lnTo>
                  <a:lnTo>
                    <a:pt x="5303356" y="107811"/>
                  </a:lnTo>
                  <a:lnTo>
                    <a:pt x="5307612" y="86533"/>
                  </a:lnTo>
                  <a:lnTo>
                    <a:pt x="5307612" y="107811"/>
                  </a:lnTo>
                  <a:lnTo>
                    <a:pt x="5311159" y="86533"/>
                  </a:lnTo>
                  <a:lnTo>
                    <a:pt x="5311868" y="107811"/>
                  </a:lnTo>
                  <a:lnTo>
                    <a:pt x="5318961" y="86533"/>
                  </a:lnTo>
                  <a:lnTo>
                    <a:pt x="5319670" y="107811"/>
                  </a:lnTo>
                  <a:lnTo>
                    <a:pt x="5323217" y="86533"/>
                  </a:lnTo>
                  <a:lnTo>
                    <a:pt x="5323217" y="107811"/>
                  </a:lnTo>
                  <a:lnTo>
                    <a:pt x="5326763" y="86533"/>
                  </a:lnTo>
                  <a:lnTo>
                    <a:pt x="5327472" y="107811"/>
                  </a:lnTo>
                  <a:lnTo>
                    <a:pt x="5331019" y="86533"/>
                  </a:lnTo>
                  <a:lnTo>
                    <a:pt x="5331019" y="107811"/>
                  </a:lnTo>
                  <a:lnTo>
                    <a:pt x="5334565" y="86533"/>
                  </a:lnTo>
                  <a:lnTo>
                    <a:pt x="5335275" y="107811"/>
                  </a:lnTo>
                  <a:lnTo>
                    <a:pt x="5338821" y="86533"/>
                  </a:lnTo>
                  <a:lnTo>
                    <a:pt x="5338821" y="107811"/>
                  </a:lnTo>
                  <a:lnTo>
                    <a:pt x="5346623" y="86533"/>
                  </a:lnTo>
                  <a:lnTo>
                    <a:pt x="5347332" y="107811"/>
                  </a:lnTo>
                  <a:lnTo>
                    <a:pt x="5350879" y="86533"/>
                  </a:lnTo>
                  <a:lnTo>
                    <a:pt x="5350879" y="107811"/>
                  </a:lnTo>
                  <a:lnTo>
                    <a:pt x="5354425" y="86533"/>
                  </a:lnTo>
                  <a:lnTo>
                    <a:pt x="5355135" y="107811"/>
                  </a:lnTo>
                  <a:lnTo>
                    <a:pt x="5362228" y="86533"/>
                  </a:lnTo>
                  <a:lnTo>
                    <a:pt x="5362937" y="107811"/>
                  </a:lnTo>
                  <a:lnTo>
                    <a:pt x="5366483" y="86533"/>
                  </a:lnTo>
                  <a:lnTo>
                    <a:pt x="5367193" y="107811"/>
                  </a:lnTo>
                  <a:lnTo>
                    <a:pt x="5374285" y="86533"/>
                  </a:lnTo>
                  <a:lnTo>
                    <a:pt x="5374285" y="107811"/>
                  </a:lnTo>
                  <a:lnTo>
                    <a:pt x="5378541" y="86533"/>
                  </a:lnTo>
                  <a:lnTo>
                    <a:pt x="5378541" y="107811"/>
                  </a:lnTo>
                  <a:lnTo>
                    <a:pt x="5382088" y="86533"/>
                  </a:lnTo>
                  <a:lnTo>
                    <a:pt x="5382797" y="107811"/>
                  </a:lnTo>
                  <a:lnTo>
                    <a:pt x="5386343" y="64545"/>
                  </a:lnTo>
                  <a:lnTo>
                    <a:pt x="5386343" y="86533"/>
                  </a:lnTo>
                  <a:lnTo>
                    <a:pt x="5387053" y="107811"/>
                  </a:lnTo>
                  <a:lnTo>
                    <a:pt x="5389890" y="86533"/>
                  </a:lnTo>
                  <a:lnTo>
                    <a:pt x="5390599" y="107811"/>
                  </a:lnTo>
                  <a:lnTo>
                    <a:pt x="5394146" y="86533"/>
                  </a:lnTo>
                  <a:lnTo>
                    <a:pt x="5394146" y="107811"/>
                  </a:lnTo>
                  <a:lnTo>
                    <a:pt x="5397692" y="86533"/>
                  </a:lnTo>
                  <a:lnTo>
                    <a:pt x="5398401" y="107811"/>
                  </a:lnTo>
                  <a:lnTo>
                    <a:pt x="5401948" y="86533"/>
                  </a:lnTo>
                  <a:lnTo>
                    <a:pt x="5401948" y="107811"/>
                  </a:lnTo>
                  <a:lnTo>
                    <a:pt x="5405494" y="86533"/>
                  </a:lnTo>
                  <a:lnTo>
                    <a:pt x="5406203" y="107811"/>
                  </a:lnTo>
                  <a:lnTo>
                    <a:pt x="5409750" y="86533"/>
                  </a:lnTo>
                  <a:lnTo>
                    <a:pt x="5409750" y="107811"/>
                  </a:lnTo>
                  <a:lnTo>
                    <a:pt x="5417552" y="86533"/>
                  </a:lnTo>
                  <a:lnTo>
                    <a:pt x="5418261" y="107811"/>
                  </a:lnTo>
                  <a:lnTo>
                    <a:pt x="5421808" y="86533"/>
                  </a:lnTo>
                  <a:lnTo>
                    <a:pt x="5421808" y="107811"/>
                  </a:lnTo>
                  <a:lnTo>
                    <a:pt x="5425354" y="86533"/>
                  </a:lnTo>
                  <a:lnTo>
                    <a:pt x="5426064" y="107811"/>
                  </a:lnTo>
                  <a:lnTo>
                    <a:pt x="5429610" y="86533"/>
                  </a:lnTo>
                  <a:lnTo>
                    <a:pt x="5429610" y="107811"/>
                  </a:lnTo>
                  <a:lnTo>
                    <a:pt x="5433156" y="86533"/>
                  </a:lnTo>
                  <a:lnTo>
                    <a:pt x="5433866" y="107811"/>
                  </a:lnTo>
                  <a:lnTo>
                    <a:pt x="5437412" y="86533"/>
                  </a:lnTo>
                  <a:lnTo>
                    <a:pt x="5437412" y="107811"/>
                  </a:lnTo>
                  <a:lnTo>
                    <a:pt x="5445214" y="86533"/>
                  </a:lnTo>
                  <a:lnTo>
                    <a:pt x="5445214" y="107811"/>
                  </a:lnTo>
                  <a:lnTo>
                    <a:pt x="5449470" y="86533"/>
                  </a:lnTo>
                  <a:lnTo>
                    <a:pt x="5449470" y="107811"/>
                  </a:lnTo>
                  <a:lnTo>
                    <a:pt x="5453017" y="86533"/>
                  </a:lnTo>
                  <a:lnTo>
                    <a:pt x="5453017" y="107811"/>
                  </a:lnTo>
                  <a:lnTo>
                    <a:pt x="5460819" y="86533"/>
                  </a:lnTo>
                  <a:lnTo>
                    <a:pt x="5461528" y="107811"/>
                  </a:lnTo>
                  <a:lnTo>
                    <a:pt x="5465074" y="86533"/>
                  </a:lnTo>
                  <a:lnTo>
                    <a:pt x="5465784" y="107811"/>
                  </a:lnTo>
                  <a:lnTo>
                    <a:pt x="5472877" y="86533"/>
                  </a:lnTo>
                  <a:lnTo>
                    <a:pt x="5472877" y="107811"/>
                  </a:lnTo>
                  <a:lnTo>
                    <a:pt x="5476423" y="86533"/>
                  </a:lnTo>
                  <a:lnTo>
                    <a:pt x="5477132" y="107811"/>
                  </a:lnTo>
                  <a:lnTo>
                    <a:pt x="5480679" y="86533"/>
                  </a:lnTo>
                  <a:lnTo>
                    <a:pt x="5481388" y="107811"/>
                  </a:lnTo>
                  <a:lnTo>
                    <a:pt x="5484935" y="64545"/>
                  </a:lnTo>
                  <a:lnTo>
                    <a:pt x="5484935" y="86533"/>
                  </a:lnTo>
                  <a:lnTo>
                    <a:pt x="5484935" y="107811"/>
                  </a:lnTo>
                  <a:lnTo>
                    <a:pt x="5488481" y="86533"/>
                  </a:lnTo>
                  <a:lnTo>
                    <a:pt x="5489190" y="107811"/>
                  </a:lnTo>
                  <a:lnTo>
                    <a:pt x="5492737" y="86533"/>
                  </a:lnTo>
                  <a:lnTo>
                    <a:pt x="5492737" y="107811"/>
                  </a:lnTo>
                  <a:lnTo>
                    <a:pt x="5496283" y="86533"/>
                  </a:lnTo>
                  <a:lnTo>
                    <a:pt x="5496992" y="107811"/>
                  </a:lnTo>
                  <a:lnTo>
                    <a:pt x="5500539" y="86533"/>
                  </a:lnTo>
                  <a:lnTo>
                    <a:pt x="5500539" y="107811"/>
                  </a:lnTo>
                  <a:lnTo>
                    <a:pt x="5504085" y="86533"/>
                  </a:lnTo>
                  <a:lnTo>
                    <a:pt x="5504795" y="107811"/>
                  </a:lnTo>
                  <a:lnTo>
                    <a:pt x="5508341" y="86533"/>
                  </a:lnTo>
                  <a:lnTo>
                    <a:pt x="5508341" y="107811"/>
                  </a:lnTo>
                  <a:lnTo>
                    <a:pt x="5516143" y="86533"/>
                  </a:lnTo>
                  <a:lnTo>
                    <a:pt x="5516143" y="107811"/>
                  </a:lnTo>
                  <a:lnTo>
                    <a:pt x="5520399" y="86533"/>
                  </a:lnTo>
                  <a:lnTo>
                    <a:pt x="5520399" y="107811"/>
                  </a:lnTo>
                  <a:lnTo>
                    <a:pt x="5523945" y="86533"/>
                  </a:lnTo>
                  <a:lnTo>
                    <a:pt x="5524655" y="107811"/>
                  </a:lnTo>
                  <a:lnTo>
                    <a:pt x="5528201" y="86533"/>
                  </a:lnTo>
                  <a:lnTo>
                    <a:pt x="5528201" y="107811"/>
                  </a:lnTo>
                  <a:lnTo>
                    <a:pt x="5531748" y="86533"/>
                  </a:lnTo>
                  <a:lnTo>
                    <a:pt x="5532457" y="107811"/>
                  </a:lnTo>
                  <a:lnTo>
                    <a:pt x="5536003" y="86533"/>
                  </a:lnTo>
                  <a:lnTo>
                    <a:pt x="5536003" y="107811"/>
                  </a:lnTo>
                  <a:lnTo>
                    <a:pt x="5543806" y="86533"/>
                  </a:lnTo>
                  <a:lnTo>
                    <a:pt x="5543806" y="107811"/>
                  </a:lnTo>
                  <a:lnTo>
                    <a:pt x="5547352" y="86533"/>
                  </a:lnTo>
                  <a:lnTo>
                    <a:pt x="5548061" y="107811"/>
                  </a:lnTo>
                  <a:lnTo>
                    <a:pt x="5551608" y="86533"/>
                  </a:lnTo>
                  <a:lnTo>
                    <a:pt x="5551608" y="107811"/>
                  </a:lnTo>
                  <a:lnTo>
                    <a:pt x="5559410" y="86533"/>
                  </a:lnTo>
                  <a:lnTo>
                    <a:pt x="5559410" y="107811"/>
                  </a:lnTo>
                  <a:lnTo>
                    <a:pt x="5563666" y="86533"/>
                  </a:lnTo>
                  <a:lnTo>
                    <a:pt x="5563666" y="107811"/>
                  </a:lnTo>
                  <a:lnTo>
                    <a:pt x="5571468" y="86533"/>
                  </a:lnTo>
                  <a:lnTo>
                    <a:pt x="5575014" y="64545"/>
                  </a:lnTo>
                  <a:lnTo>
                    <a:pt x="5575724" y="86533"/>
                  </a:lnTo>
                  <a:lnTo>
                    <a:pt x="5579270" y="64545"/>
                  </a:lnTo>
                  <a:lnTo>
                    <a:pt x="5579979" y="86533"/>
                  </a:lnTo>
                  <a:lnTo>
                    <a:pt x="5582817" y="43266"/>
                  </a:lnTo>
                  <a:lnTo>
                    <a:pt x="5583526" y="64545"/>
                  </a:lnTo>
                  <a:lnTo>
                    <a:pt x="5583526" y="86533"/>
                  </a:lnTo>
                  <a:lnTo>
                    <a:pt x="5587072" y="64545"/>
                  </a:lnTo>
                  <a:lnTo>
                    <a:pt x="5587072" y="86533"/>
                  </a:lnTo>
                  <a:lnTo>
                    <a:pt x="5591328" y="64545"/>
                  </a:lnTo>
                  <a:lnTo>
                    <a:pt x="5591328" y="86533"/>
                  </a:lnTo>
                  <a:lnTo>
                    <a:pt x="5594874" y="64545"/>
                  </a:lnTo>
                  <a:lnTo>
                    <a:pt x="5594874" y="86533"/>
                  </a:lnTo>
                  <a:lnTo>
                    <a:pt x="5599130" y="64545"/>
                  </a:lnTo>
                  <a:lnTo>
                    <a:pt x="5599130" y="86533"/>
                  </a:lnTo>
                  <a:lnTo>
                    <a:pt x="5602677" y="64545"/>
                  </a:lnTo>
                  <a:lnTo>
                    <a:pt x="5603386" y="86533"/>
                  </a:lnTo>
                  <a:lnTo>
                    <a:pt x="5606932" y="64545"/>
                  </a:lnTo>
                  <a:lnTo>
                    <a:pt x="5606932" y="86533"/>
                  </a:lnTo>
                  <a:lnTo>
                    <a:pt x="5614735" y="64545"/>
                  </a:lnTo>
                  <a:lnTo>
                    <a:pt x="5614735" y="86533"/>
                  </a:lnTo>
                  <a:lnTo>
                    <a:pt x="5618281" y="64545"/>
                  </a:lnTo>
                  <a:lnTo>
                    <a:pt x="5618990" y="86533"/>
                  </a:lnTo>
                  <a:lnTo>
                    <a:pt x="5622537" y="64545"/>
                  </a:lnTo>
                  <a:lnTo>
                    <a:pt x="5623246" y="86533"/>
                  </a:lnTo>
                  <a:lnTo>
                    <a:pt x="5626792" y="64545"/>
                  </a:lnTo>
                  <a:lnTo>
                    <a:pt x="5626792" y="86533"/>
                  </a:lnTo>
                  <a:lnTo>
                    <a:pt x="5630339" y="64545"/>
                  </a:lnTo>
                  <a:lnTo>
                    <a:pt x="5631048" y="86533"/>
                  </a:lnTo>
                  <a:lnTo>
                    <a:pt x="5634595" y="64545"/>
                  </a:lnTo>
                  <a:lnTo>
                    <a:pt x="5634595" y="86533"/>
                  </a:lnTo>
                  <a:lnTo>
                    <a:pt x="5642397" y="64545"/>
                  </a:lnTo>
                  <a:lnTo>
                    <a:pt x="5642397" y="86533"/>
                  </a:lnTo>
                  <a:lnTo>
                    <a:pt x="5645943" y="64545"/>
                  </a:lnTo>
                  <a:lnTo>
                    <a:pt x="5646653" y="86533"/>
                  </a:lnTo>
                  <a:lnTo>
                    <a:pt x="5650199" y="64545"/>
                  </a:lnTo>
                  <a:lnTo>
                    <a:pt x="5650199" y="86533"/>
                  </a:lnTo>
                  <a:lnTo>
                    <a:pt x="5658001" y="64545"/>
                  </a:lnTo>
                  <a:lnTo>
                    <a:pt x="5658001" y="86533"/>
                  </a:lnTo>
                  <a:lnTo>
                    <a:pt x="5661548" y="64545"/>
                  </a:lnTo>
                  <a:lnTo>
                    <a:pt x="5662257" y="86533"/>
                  </a:lnTo>
                  <a:lnTo>
                    <a:pt x="5670059" y="64545"/>
                  </a:lnTo>
                  <a:lnTo>
                    <a:pt x="5673606" y="43266"/>
                  </a:lnTo>
                  <a:lnTo>
                    <a:pt x="5674315" y="64545"/>
                  </a:lnTo>
                  <a:lnTo>
                    <a:pt x="5677861" y="43266"/>
                  </a:lnTo>
                  <a:lnTo>
                    <a:pt x="5677861" y="64545"/>
                  </a:lnTo>
                  <a:lnTo>
                    <a:pt x="5681408" y="21278"/>
                  </a:lnTo>
                  <a:lnTo>
                    <a:pt x="5682117" y="43266"/>
                  </a:lnTo>
                  <a:lnTo>
                    <a:pt x="5682117" y="64545"/>
                  </a:lnTo>
                  <a:lnTo>
                    <a:pt x="5685663" y="43266"/>
                  </a:lnTo>
                  <a:lnTo>
                    <a:pt x="5685663" y="64545"/>
                  </a:lnTo>
                  <a:lnTo>
                    <a:pt x="5689210" y="43266"/>
                  </a:lnTo>
                  <a:lnTo>
                    <a:pt x="5689919" y="64545"/>
                  </a:lnTo>
                  <a:lnTo>
                    <a:pt x="5693466" y="43266"/>
                  </a:lnTo>
                  <a:lnTo>
                    <a:pt x="5693466" y="64545"/>
                  </a:lnTo>
                  <a:lnTo>
                    <a:pt x="5697012" y="43266"/>
                  </a:lnTo>
                  <a:lnTo>
                    <a:pt x="5697721" y="64545"/>
                  </a:lnTo>
                  <a:lnTo>
                    <a:pt x="5701268" y="43266"/>
                  </a:lnTo>
                  <a:lnTo>
                    <a:pt x="5701268" y="64545"/>
                  </a:lnTo>
                  <a:lnTo>
                    <a:pt x="5705524" y="43266"/>
                  </a:lnTo>
                  <a:lnTo>
                    <a:pt x="5705524" y="64545"/>
                  </a:lnTo>
                  <a:lnTo>
                    <a:pt x="5713326" y="43266"/>
                  </a:lnTo>
                  <a:lnTo>
                    <a:pt x="5713326" y="64545"/>
                  </a:lnTo>
                  <a:lnTo>
                    <a:pt x="5716872" y="43266"/>
                  </a:lnTo>
                  <a:lnTo>
                    <a:pt x="5717582" y="64545"/>
                  </a:lnTo>
                  <a:lnTo>
                    <a:pt x="5721128" y="43266"/>
                  </a:lnTo>
                  <a:lnTo>
                    <a:pt x="5721837" y="64545"/>
                  </a:lnTo>
                  <a:lnTo>
                    <a:pt x="5724674" y="43266"/>
                  </a:lnTo>
                  <a:lnTo>
                    <a:pt x="5725384" y="64545"/>
                  </a:lnTo>
                  <a:lnTo>
                    <a:pt x="5728930" y="43266"/>
                  </a:lnTo>
                  <a:lnTo>
                    <a:pt x="5728930" y="64545"/>
                  </a:lnTo>
                  <a:lnTo>
                    <a:pt x="5732477" y="43266"/>
                  </a:lnTo>
                  <a:lnTo>
                    <a:pt x="5733186" y="64545"/>
                  </a:lnTo>
                  <a:lnTo>
                    <a:pt x="5740988" y="43266"/>
                  </a:lnTo>
                  <a:lnTo>
                    <a:pt x="5740988" y="64545"/>
                  </a:lnTo>
                  <a:lnTo>
                    <a:pt x="5744534" y="43266"/>
                  </a:lnTo>
                  <a:lnTo>
                    <a:pt x="5745244" y="64545"/>
                  </a:lnTo>
                  <a:lnTo>
                    <a:pt x="5748790" y="43266"/>
                  </a:lnTo>
                  <a:lnTo>
                    <a:pt x="5748790" y="64545"/>
                  </a:lnTo>
                  <a:lnTo>
                    <a:pt x="5756592" y="43266"/>
                  </a:lnTo>
                  <a:lnTo>
                    <a:pt x="5756592" y="64545"/>
                  </a:lnTo>
                  <a:lnTo>
                    <a:pt x="5760139" y="43266"/>
                  </a:lnTo>
                  <a:lnTo>
                    <a:pt x="5760848" y="64545"/>
                  </a:lnTo>
                  <a:lnTo>
                    <a:pt x="5767941" y="43266"/>
                  </a:lnTo>
                  <a:lnTo>
                    <a:pt x="5772197" y="21278"/>
                  </a:lnTo>
                  <a:lnTo>
                    <a:pt x="5772197" y="43266"/>
                  </a:lnTo>
                  <a:lnTo>
                    <a:pt x="5776453" y="21278"/>
                  </a:lnTo>
                  <a:lnTo>
                    <a:pt x="5776453" y="43266"/>
                  </a:lnTo>
                  <a:lnTo>
                    <a:pt x="5779999" y="0"/>
                  </a:lnTo>
                  <a:lnTo>
                    <a:pt x="5780708" y="21278"/>
                  </a:lnTo>
                  <a:lnTo>
                    <a:pt x="5780708" y="43266"/>
                  </a:lnTo>
                  <a:lnTo>
                    <a:pt x="5784255" y="21278"/>
                  </a:lnTo>
                  <a:lnTo>
                    <a:pt x="5784255" y="43266"/>
                  </a:lnTo>
                  <a:lnTo>
                    <a:pt x="5787801" y="21278"/>
                  </a:lnTo>
                  <a:lnTo>
                    <a:pt x="5788510" y="43266"/>
                  </a:lnTo>
                  <a:lnTo>
                    <a:pt x="5792057" y="21278"/>
                  </a:lnTo>
                  <a:lnTo>
                    <a:pt x="5792057" y="43266"/>
                  </a:lnTo>
                  <a:lnTo>
                    <a:pt x="5795603" y="21278"/>
                  </a:lnTo>
                  <a:lnTo>
                    <a:pt x="5796313" y="43266"/>
                  </a:lnTo>
                  <a:lnTo>
                    <a:pt x="5799859" y="21278"/>
                  </a:lnTo>
                  <a:lnTo>
                    <a:pt x="5799859" y="43266"/>
                  </a:lnTo>
                  <a:lnTo>
                    <a:pt x="5803406" y="21278"/>
                  </a:lnTo>
                  <a:lnTo>
                    <a:pt x="5804115" y="43266"/>
                  </a:lnTo>
                  <a:lnTo>
                    <a:pt x="5811917" y="21278"/>
                  </a:lnTo>
                  <a:lnTo>
                    <a:pt x="5811917" y="43266"/>
                  </a:lnTo>
                  <a:lnTo>
                    <a:pt x="5815463" y="21278"/>
                  </a:lnTo>
                  <a:lnTo>
                    <a:pt x="5816173" y="43266"/>
                  </a:lnTo>
                  <a:lnTo>
                    <a:pt x="5819719" y="21278"/>
                  </a:lnTo>
                  <a:lnTo>
                    <a:pt x="5819719" y="43266"/>
                  </a:lnTo>
                  <a:lnTo>
                    <a:pt x="5823266" y="21278"/>
                  </a:lnTo>
                  <a:lnTo>
                    <a:pt x="5823975" y="43266"/>
                  </a:lnTo>
                  <a:lnTo>
                    <a:pt x="5827521" y="21278"/>
                  </a:lnTo>
                  <a:lnTo>
                    <a:pt x="5827521" y="43266"/>
                  </a:lnTo>
                  <a:lnTo>
                    <a:pt x="5831068" y="21278"/>
                  </a:lnTo>
                  <a:lnTo>
                    <a:pt x="5831777" y="43266"/>
                  </a:lnTo>
                  <a:lnTo>
                    <a:pt x="5838870" y="21278"/>
                  </a:lnTo>
                  <a:lnTo>
                    <a:pt x="5839579" y="43266"/>
                  </a:lnTo>
                  <a:lnTo>
                    <a:pt x="5843126" y="21278"/>
                  </a:lnTo>
                  <a:lnTo>
                    <a:pt x="5843126" y="43266"/>
                  </a:lnTo>
                  <a:lnTo>
                    <a:pt x="5847381" y="21278"/>
                  </a:lnTo>
                  <a:lnTo>
                    <a:pt x="5847381" y="43266"/>
                  </a:lnTo>
                  <a:lnTo>
                    <a:pt x="5855184" y="21278"/>
                  </a:lnTo>
                  <a:lnTo>
                    <a:pt x="5855184" y="43266"/>
                  </a:lnTo>
                  <a:lnTo>
                    <a:pt x="5858730" y="21278"/>
                  </a:lnTo>
                  <a:lnTo>
                    <a:pt x="5859439" y="43266"/>
                  </a:lnTo>
                  <a:lnTo>
                    <a:pt x="5866532" y="21278"/>
                  </a:lnTo>
                  <a:lnTo>
                    <a:pt x="5867242" y="43266"/>
                  </a:lnTo>
                  <a:lnTo>
                    <a:pt x="5870788" y="21278"/>
                  </a:lnTo>
                  <a:lnTo>
                    <a:pt x="5870788" y="43266"/>
                  </a:lnTo>
                  <a:lnTo>
                    <a:pt x="5874334" y="21278"/>
                  </a:lnTo>
                  <a:lnTo>
                    <a:pt x="5875044" y="43266"/>
                  </a:lnTo>
                  <a:lnTo>
                    <a:pt x="5878590" y="0"/>
                  </a:lnTo>
                  <a:lnTo>
                    <a:pt x="5879299" y="21278"/>
                  </a:lnTo>
                  <a:lnTo>
                    <a:pt x="5879299" y="43266"/>
                  </a:lnTo>
                  <a:lnTo>
                    <a:pt x="5882846" y="21278"/>
                  </a:lnTo>
                  <a:lnTo>
                    <a:pt x="5882846" y="43266"/>
                  </a:lnTo>
                  <a:lnTo>
                    <a:pt x="5886392" y="21278"/>
                  </a:lnTo>
                  <a:lnTo>
                    <a:pt x="5887102" y="43266"/>
                  </a:lnTo>
                  <a:lnTo>
                    <a:pt x="5890648" y="21278"/>
                  </a:lnTo>
                  <a:lnTo>
                    <a:pt x="5890648" y="43266"/>
                  </a:lnTo>
                  <a:lnTo>
                    <a:pt x="5894195" y="21278"/>
                  </a:lnTo>
                  <a:lnTo>
                    <a:pt x="5894904" y="43266"/>
                  </a:lnTo>
                  <a:lnTo>
                    <a:pt x="5898450" y="21278"/>
                  </a:lnTo>
                  <a:lnTo>
                    <a:pt x="5898450" y="43266"/>
                  </a:lnTo>
                  <a:lnTo>
                    <a:pt x="5901997" y="21278"/>
                  </a:lnTo>
                  <a:lnTo>
                    <a:pt x="5902706" y="43266"/>
                  </a:lnTo>
                </a:path>
              </a:pathLst>
            </a:custGeom>
            <a:ln w="1205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4199" y="14263456"/>
              <a:ext cx="5906770" cy="2600960"/>
            </a:xfrm>
            <a:custGeom>
              <a:avLst/>
              <a:gdLst/>
              <a:ahLst/>
              <a:cxnLst/>
              <a:rect l="l" t="t" r="r" b="b"/>
              <a:pathLst>
                <a:path w="5906770" h="2600959">
                  <a:moveTo>
                    <a:pt x="0" y="1284523"/>
                  </a:moveTo>
                  <a:lnTo>
                    <a:pt x="4255" y="1297999"/>
                  </a:lnTo>
                  <a:lnTo>
                    <a:pt x="7802" y="1326371"/>
                  </a:lnTo>
                  <a:lnTo>
                    <a:pt x="7802" y="1249767"/>
                  </a:lnTo>
                  <a:lnTo>
                    <a:pt x="12057" y="1339847"/>
                  </a:lnTo>
                  <a:lnTo>
                    <a:pt x="12057" y="1260407"/>
                  </a:lnTo>
                  <a:lnTo>
                    <a:pt x="15604" y="1314313"/>
                  </a:lnTo>
                  <a:lnTo>
                    <a:pt x="19860" y="1341266"/>
                  </a:lnTo>
                  <a:lnTo>
                    <a:pt x="23406" y="1303673"/>
                  </a:lnTo>
                  <a:lnTo>
                    <a:pt x="27662" y="1290197"/>
                  </a:lnTo>
                  <a:lnTo>
                    <a:pt x="31918" y="668859"/>
                  </a:lnTo>
                  <a:lnTo>
                    <a:pt x="36173" y="831287"/>
                  </a:lnTo>
                  <a:lnTo>
                    <a:pt x="39720" y="1222814"/>
                  </a:lnTo>
                  <a:lnTo>
                    <a:pt x="44685" y="550408"/>
                  </a:lnTo>
                  <a:lnTo>
                    <a:pt x="48231" y="623465"/>
                  </a:lnTo>
                  <a:lnTo>
                    <a:pt x="48231" y="619918"/>
                  </a:lnTo>
                  <a:lnTo>
                    <a:pt x="53196" y="553245"/>
                  </a:lnTo>
                  <a:lnTo>
                    <a:pt x="56743" y="610698"/>
                  </a:lnTo>
                  <a:lnTo>
                    <a:pt x="63836" y="559629"/>
                  </a:lnTo>
                  <a:lnTo>
                    <a:pt x="68091" y="645453"/>
                  </a:lnTo>
                  <a:lnTo>
                    <a:pt x="68091" y="641197"/>
                  </a:lnTo>
                  <a:lnTo>
                    <a:pt x="71638" y="808589"/>
                  </a:lnTo>
                  <a:lnTo>
                    <a:pt x="75184" y="1191606"/>
                  </a:lnTo>
                  <a:lnTo>
                    <a:pt x="78731" y="1340557"/>
                  </a:lnTo>
                  <a:lnTo>
                    <a:pt x="82986" y="1496600"/>
                  </a:lnTo>
                  <a:lnTo>
                    <a:pt x="86533" y="1424253"/>
                  </a:lnTo>
                  <a:lnTo>
                    <a:pt x="90789" y="1301546"/>
                  </a:lnTo>
                  <a:lnTo>
                    <a:pt x="94335" y="1230617"/>
                  </a:lnTo>
                  <a:lnTo>
                    <a:pt x="98591" y="1374602"/>
                  </a:lnTo>
                  <a:lnTo>
                    <a:pt x="102137" y="1293034"/>
                  </a:lnTo>
                  <a:lnTo>
                    <a:pt x="106393" y="1325661"/>
                  </a:lnTo>
                  <a:lnTo>
                    <a:pt x="106393" y="1237710"/>
                  </a:lnTo>
                  <a:lnTo>
                    <a:pt x="110649" y="1346231"/>
                  </a:lnTo>
                  <a:lnTo>
                    <a:pt x="110649" y="1252605"/>
                  </a:lnTo>
                  <a:lnTo>
                    <a:pt x="114195" y="1313604"/>
                  </a:lnTo>
                  <a:lnTo>
                    <a:pt x="118451" y="1341266"/>
                  </a:lnTo>
                  <a:lnTo>
                    <a:pt x="121997" y="1299418"/>
                  </a:lnTo>
                  <a:lnTo>
                    <a:pt x="126253" y="1285232"/>
                  </a:lnTo>
                  <a:lnTo>
                    <a:pt x="129799" y="1490217"/>
                  </a:lnTo>
                  <a:lnTo>
                    <a:pt x="134055" y="1283813"/>
                  </a:lnTo>
                  <a:lnTo>
                    <a:pt x="137602" y="1254732"/>
                  </a:lnTo>
                  <a:lnTo>
                    <a:pt x="144695" y="582326"/>
                  </a:lnTo>
                  <a:lnTo>
                    <a:pt x="148241" y="302157"/>
                  </a:lnTo>
                  <a:lnTo>
                    <a:pt x="148241" y="300738"/>
                  </a:lnTo>
                  <a:lnTo>
                    <a:pt x="151787" y="339749"/>
                  </a:lnTo>
                  <a:lnTo>
                    <a:pt x="155334" y="383016"/>
                  </a:lnTo>
                  <a:lnTo>
                    <a:pt x="163136" y="497921"/>
                  </a:lnTo>
                  <a:lnTo>
                    <a:pt x="166683" y="574524"/>
                  </a:lnTo>
                  <a:lnTo>
                    <a:pt x="166683" y="573815"/>
                  </a:lnTo>
                  <a:lnTo>
                    <a:pt x="170229" y="679499"/>
                  </a:lnTo>
                  <a:lnTo>
                    <a:pt x="173775" y="794404"/>
                  </a:lnTo>
                  <a:lnTo>
                    <a:pt x="180159" y="277332"/>
                  </a:lnTo>
                  <a:lnTo>
                    <a:pt x="181578" y="1430636"/>
                  </a:lnTo>
                  <a:lnTo>
                    <a:pt x="187252" y="356063"/>
                  </a:lnTo>
                  <a:lnTo>
                    <a:pt x="190798" y="391527"/>
                  </a:lnTo>
                  <a:lnTo>
                    <a:pt x="195054" y="624883"/>
                  </a:lnTo>
                  <a:lnTo>
                    <a:pt x="198601" y="485863"/>
                  </a:lnTo>
                  <a:lnTo>
                    <a:pt x="202147" y="553245"/>
                  </a:lnTo>
                  <a:lnTo>
                    <a:pt x="205693" y="664604"/>
                  </a:lnTo>
                  <a:lnTo>
                    <a:pt x="205693" y="653255"/>
                  </a:lnTo>
                  <a:lnTo>
                    <a:pt x="209240" y="968889"/>
                  </a:lnTo>
                  <a:lnTo>
                    <a:pt x="209240" y="1049039"/>
                  </a:lnTo>
                  <a:lnTo>
                    <a:pt x="212786" y="1260407"/>
                  </a:lnTo>
                  <a:lnTo>
                    <a:pt x="217042" y="1363963"/>
                  </a:lnTo>
                  <a:lnTo>
                    <a:pt x="220589" y="1295162"/>
                  </a:lnTo>
                  <a:lnTo>
                    <a:pt x="224844" y="1279558"/>
                  </a:lnTo>
                  <a:lnTo>
                    <a:pt x="228391" y="1490217"/>
                  </a:lnTo>
                  <a:lnTo>
                    <a:pt x="232646" y="1278139"/>
                  </a:lnTo>
                  <a:lnTo>
                    <a:pt x="236193" y="1232745"/>
                  </a:lnTo>
                  <a:lnTo>
                    <a:pt x="243286" y="575233"/>
                  </a:lnTo>
                  <a:lnTo>
                    <a:pt x="246832" y="302157"/>
                  </a:lnTo>
                  <a:lnTo>
                    <a:pt x="246832" y="300738"/>
                  </a:lnTo>
                  <a:lnTo>
                    <a:pt x="252507" y="1279558"/>
                  </a:lnTo>
                  <a:lnTo>
                    <a:pt x="253925" y="100719"/>
                  </a:lnTo>
                  <a:lnTo>
                    <a:pt x="263146" y="277332"/>
                  </a:lnTo>
                  <a:lnTo>
                    <a:pt x="266692" y="309959"/>
                  </a:lnTo>
                  <a:lnTo>
                    <a:pt x="266692" y="309250"/>
                  </a:lnTo>
                  <a:lnTo>
                    <a:pt x="270239" y="341168"/>
                  </a:lnTo>
                  <a:lnTo>
                    <a:pt x="273785" y="385853"/>
                  </a:lnTo>
                  <a:lnTo>
                    <a:pt x="277332" y="616372"/>
                  </a:lnTo>
                  <a:lnTo>
                    <a:pt x="284425" y="557501"/>
                  </a:lnTo>
                  <a:lnTo>
                    <a:pt x="284425" y="585163"/>
                  </a:lnTo>
                  <a:lnTo>
                    <a:pt x="287971" y="675952"/>
                  </a:lnTo>
                  <a:lnTo>
                    <a:pt x="292227" y="791566"/>
                  </a:lnTo>
                  <a:lnTo>
                    <a:pt x="295773" y="1078829"/>
                  </a:lnTo>
                  <a:lnTo>
                    <a:pt x="299320" y="1302255"/>
                  </a:lnTo>
                  <a:lnTo>
                    <a:pt x="305703" y="371667"/>
                  </a:lnTo>
                  <a:lnTo>
                    <a:pt x="305703" y="365993"/>
                  </a:lnTo>
                  <a:lnTo>
                    <a:pt x="309250" y="409969"/>
                  </a:lnTo>
                  <a:lnTo>
                    <a:pt x="309250" y="405004"/>
                  </a:lnTo>
                  <a:lnTo>
                    <a:pt x="312796" y="463165"/>
                  </a:lnTo>
                  <a:lnTo>
                    <a:pt x="316343" y="504304"/>
                  </a:lnTo>
                  <a:lnTo>
                    <a:pt x="319889" y="585873"/>
                  </a:lnTo>
                  <a:lnTo>
                    <a:pt x="323435" y="707161"/>
                  </a:lnTo>
                  <a:lnTo>
                    <a:pt x="326982" y="922785"/>
                  </a:lnTo>
                  <a:lnTo>
                    <a:pt x="331238" y="1244093"/>
                  </a:lnTo>
                  <a:lnTo>
                    <a:pt x="334784" y="1219977"/>
                  </a:lnTo>
                  <a:lnTo>
                    <a:pt x="341168" y="328401"/>
                  </a:lnTo>
                  <a:lnTo>
                    <a:pt x="344714" y="363156"/>
                  </a:lnTo>
                  <a:lnTo>
                    <a:pt x="344714" y="361028"/>
                  </a:lnTo>
                  <a:lnTo>
                    <a:pt x="350388" y="1244093"/>
                  </a:lnTo>
                  <a:lnTo>
                    <a:pt x="351807" y="130509"/>
                  </a:lnTo>
                  <a:lnTo>
                    <a:pt x="361737" y="277332"/>
                  </a:lnTo>
                  <a:lnTo>
                    <a:pt x="365284" y="309250"/>
                  </a:lnTo>
                  <a:lnTo>
                    <a:pt x="368830" y="537641"/>
                  </a:lnTo>
                  <a:lnTo>
                    <a:pt x="372376" y="392237"/>
                  </a:lnTo>
                  <a:lnTo>
                    <a:pt x="377341" y="300029"/>
                  </a:lnTo>
                  <a:lnTo>
                    <a:pt x="380888" y="768869"/>
                  </a:lnTo>
                  <a:lnTo>
                    <a:pt x="384434" y="380179"/>
                  </a:lnTo>
                  <a:lnTo>
                    <a:pt x="387981" y="421317"/>
                  </a:lnTo>
                  <a:lnTo>
                    <a:pt x="391527" y="650418"/>
                  </a:lnTo>
                  <a:lnTo>
                    <a:pt x="395074" y="532676"/>
                  </a:lnTo>
                  <a:lnTo>
                    <a:pt x="398620" y="626302"/>
                  </a:lnTo>
                  <a:lnTo>
                    <a:pt x="402167" y="784474"/>
                  </a:lnTo>
                  <a:lnTo>
                    <a:pt x="402167" y="763195"/>
                  </a:lnTo>
                  <a:lnTo>
                    <a:pt x="405713" y="1207919"/>
                  </a:lnTo>
                  <a:lnTo>
                    <a:pt x="406422" y="1238419"/>
                  </a:lnTo>
                  <a:lnTo>
                    <a:pt x="409969" y="1327080"/>
                  </a:lnTo>
                  <a:lnTo>
                    <a:pt x="416352" y="321308"/>
                  </a:lnTo>
                  <a:lnTo>
                    <a:pt x="419899" y="361028"/>
                  </a:lnTo>
                  <a:lnTo>
                    <a:pt x="423445" y="599349"/>
                  </a:lnTo>
                  <a:lnTo>
                    <a:pt x="426992" y="656802"/>
                  </a:lnTo>
                  <a:lnTo>
                    <a:pt x="430538" y="527711"/>
                  </a:lnTo>
                  <a:lnTo>
                    <a:pt x="434085" y="799369"/>
                  </a:lnTo>
                  <a:lnTo>
                    <a:pt x="441178" y="1237710"/>
                  </a:lnTo>
                  <a:lnTo>
                    <a:pt x="441178" y="1189478"/>
                  </a:lnTo>
                  <a:lnTo>
                    <a:pt x="444724" y="207112"/>
                  </a:lnTo>
                  <a:lnTo>
                    <a:pt x="448270" y="243286"/>
                  </a:lnTo>
                  <a:lnTo>
                    <a:pt x="451817" y="272367"/>
                  </a:lnTo>
                  <a:lnTo>
                    <a:pt x="459619" y="346133"/>
                  </a:lnTo>
                  <a:lnTo>
                    <a:pt x="463165" y="575233"/>
                  </a:lnTo>
                  <a:lnTo>
                    <a:pt x="463165" y="574524"/>
                  </a:lnTo>
                  <a:lnTo>
                    <a:pt x="466712" y="436212"/>
                  </a:lnTo>
                  <a:lnTo>
                    <a:pt x="470258" y="500049"/>
                  </a:lnTo>
                  <a:lnTo>
                    <a:pt x="473805" y="753974"/>
                  </a:lnTo>
                  <a:lnTo>
                    <a:pt x="477351" y="821357"/>
                  </a:lnTo>
                  <a:lnTo>
                    <a:pt x="480898" y="890867"/>
                  </a:lnTo>
                  <a:lnTo>
                    <a:pt x="484444" y="1258988"/>
                  </a:lnTo>
                  <a:lnTo>
                    <a:pt x="488700" y="1305092"/>
                  </a:lnTo>
                  <a:lnTo>
                    <a:pt x="492246" y="1249767"/>
                  </a:lnTo>
                  <a:lnTo>
                    <a:pt x="496502" y="1279558"/>
                  </a:lnTo>
                  <a:lnTo>
                    <a:pt x="500758" y="1327789"/>
                  </a:lnTo>
                  <a:lnTo>
                    <a:pt x="500758" y="1195861"/>
                  </a:lnTo>
                  <a:lnTo>
                    <a:pt x="507141" y="318470"/>
                  </a:lnTo>
                  <a:lnTo>
                    <a:pt x="507141" y="313505"/>
                  </a:lnTo>
                  <a:lnTo>
                    <a:pt x="510688" y="354644"/>
                  </a:lnTo>
                  <a:lnTo>
                    <a:pt x="517781" y="443305"/>
                  </a:lnTo>
                  <a:lnTo>
                    <a:pt x="521327" y="502176"/>
                  </a:lnTo>
                  <a:lnTo>
                    <a:pt x="524874" y="587291"/>
                  </a:lnTo>
                  <a:lnTo>
                    <a:pt x="528420" y="698650"/>
                  </a:lnTo>
                  <a:lnTo>
                    <a:pt x="531967" y="891576"/>
                  </a:lnTo>
                  <a:lnTo>
                    <a:pt x="539059" y="255344"/>
                  </a:lnTo>
                  <a:lnTo>
                    <a:pt x="542606" y="280878"/>
                  </a:lnTo>
                  <a:lnTo>
                    <a:pt x="542606" y="278750"/>
                  </a:lnTo>
                  <a:lnTo>
                    <a:pt x="546152" y="315633"/>
                  </a:lnTo>
                  <a:lnTo>
                    <a:pt x="549699" y="354644"/>
                  </a:lnTo>
                  <a:lnTo>
                    <a:pt x="556792" y="458910"/>
                  </a:lnTo>
                  <a:lnTo>
                    <a:pt x="563175" y="1346940"/>
                  </a:lnTo>
                  <a:lnTo>
                    <a:pt x="563885" y="171648"/>
                  </a:lnTo>
                  <a:lnTo>
                    <a:pt x="566722" y="14895"/>
                  </a:lnTo>
                  <a:lnTo>
                    <a:pt x="570977" y="226972"/>
                  </a:lnTo>
                  <a:lnTo>
                    <a:pt x="574524" y="254634"/>
                  </a:lnTo>
                  <a:lnTo>
                    <a:pt x="578070" y="471677"/>
                  </a:lnTo>
                  <a:lnTo>
                    <a:pt x="581617" y="322726"/>
                  </a:lnTo>
                  <a:lnTo>
                    <a:pt x="585163" y="349679"/>
                  </a:lnTo>
                  <a:lnTo>
                    <a:pt x="588710" y="388690"/>
                  </a:lnTo>
                  <a:lnTo>
                    <a:pt x="592965" y="442596"/>
                  </a:lnTo>
                  <a:lnTo>
                    <a:pt x="596512" y="505723"/>
                  </a:lnTo>
                  <a:lnTo>
                    <a:pt x="600058" y="554664"/>
                  </a:lnTo>
                  <a:lnTo>
                    <a:pt x="600058" y="543315"/>
                  </a:lnTo>
                  <a:lnTo>
                    <a:pt x="606442" y="423445"/>
                  </a:lnTo>
                  <a:lnTo>
                    <a:pt x="606442" y="419899"/>
                  </a:lnTo>
                  <a:lnTo>
                    <a:pt x="607151" y="802915"/>
                  </a:lnTo>
                  <a:lnTo>
                    <a:pt x="610698" y="1062515"/>
                  </a:lnTo>
                  <a:lnTo>
                    <a:pt x="614953" y="1291616"/>
                  </a:lnTo>
                  <a:lnTo>
                    <a:pt x="618500" y="1256151"/>
                  </a:lnTo>
                  <a:lnTo>
                    <a:pt x="622756" y="1380986"/>
                  </a:lnTo>
                  <a:lnTo>
                    <a:pt x="627721" y="502176"/>
                  </a:lnTo>
                  <a:lnTo>
                    <a:pt x="631267" y="578070"/>
                  </a:lnTo>
                  <a:lnTo>
                    <a:pt x="635523" y="1005063"/>
                  </a:lnTo>
                  <a:lnTo>
                    <a:pt x="639069" y="774544"/>
                  </a:lnTo>
                  <a:lnTo>
                    <a:pt x="639069" y="763195"/>
                  </a:lnTo>
                  <a:lnTo>
                    <a:pt x="642616" y="1097270"/>
                  </a:lnTo>
                  <a:lnTo>
                    <a:pt x="646871" y="808589"/>
                  </a:lnTo>
                  <a:lnTo>
                    <a:pt x="653964" y="1390207"/>
                  </a:lnTo>
                  <a:lnTo>
                    <a:pt x="658220" y="1242675"/>
                  </a:lnTo>
                  <a:lnTo>
                    <a:pt x="658220" y="1216431"/>
                  </a:lnTo>
                  <a:lnTo>
                    <a:pt x="661767" y="1326371"/>
                  </a:lnTo>
                  <a:lnTo>
                    <a:pt x="666022" y="1309348"/>
                  </a:lnTo>
                  <a:lnTo>
                    <a:pt x="669569" y="1305801"/>
                  </a:lnTo>
                  <a:lnTo>
                    <a:pt x="674534" y="584454"/>
                  </a:lnTo>
                  <a:lnTo>
                    <a:pt x="678080" y="707161"/>
                  </a:lnTo>
                  <a:lnTo>
                    <a:pt x="681627" y="846891"/>
                  </a:lnTo>
                  <a:lnTo>
                    <a:pt x="685882" y="1180257"/>
                  </a:lnTo>
                  <a:lnTo>
                    <a:pt x="690847" y="546152"/>
                  </a:lnTo>
                  <a:lnTo>
                    <a:pt x="694394" y="644034"/>
                  </a:lnTo>
                  <a:lnTo>
                    <a:pt x="697940" y="822775"/>
                  </a:lnTo>
                  <a:lnTo>
                    <a:pt x="697940" y="791566"/>
                  </a:lnTo>
                  <a:lnTo>
                    <a:pt x="701487" y="1337010"/>
                  </a:lnTo>
                  <a:lnTo>
                    <a:pt x="701487" y="1248349"/>
                  </a:lnTo>
                  <a:lnTo>
                    <a:pt x="705033" y="1302255"/>
                  </a:lnTo>
                  <a:lnTo>
                    <a:pt x="711417" y="319180"/>
                  </a:lnTo>
                  <a:lnTo>
                    <a:pt x="715673" y="358191"/>
                  </a:lnTo>
                  <a:lnTo>
                    <a:pt x="719219" y="406422"/>
                  </a:lnTo>
                  <a:lnTo>
                    <a:pt x="722765" y="463875"/>
                  </a:lnTo>
                  <a:lnTo>
                    <a:pt x="726312" y="529129"/>
                  </a:lnTo>
                  <a:lnTo>
                    <a:pt x="729858" y="597221"/>
                  </a:lnTo>
                  <a:lnTo>
                    <a:pt x="733405" y="937680"/>
                  </a:lnTo>
                  <a:lnTo>
                    <a:pt x="739788" y="255344"/>
                  </a:lnTo>
                  <a:lnTo>
                    <a:pt x="739788" y="253216"/>
                  </a:lnTo>
                  <a:lnTo>
                    <a:pt x="744753" y="1229198"/>
                  </a:lnTo>
                  <a:lnTo>
                    <a:pt x="746881" y="78021"/>
                  </a:lnTo>
                  <a:lnTo>
                    <a:pt x="755393" y="277332"/>
                  </a:lnTo>
                  <a:lnTo>
                    <a:pt x="758939" y="309250"/>
                  </a:lnTo>
                  <a:lnTo>
                    <a:pt x="758939" y="308540"/>
                  </a:lnTo>
                  <a:lnTo>
                    <a:pt x="764613" y="1292325"/>
                  </a:lnTo>
                  <a:lnTo>
                    <a:pt x="766032" y="303575"/>
                  </a:lnTo>
                  <a:lnTo>
                    <a:pt x="773125" y="151787"/>
                  </a:lnTo>
                  <a:lnTo>
                    <a:pt x="773125" y="660348"/>
                  </a:lnTo>
                  <a:lnTo>
                    <a:pt x="780218" y="198601"/>
                  </a:lnTo>
                  <a:lnTo>
                    <a:pt x="783764" y="411387"/>
                  </a:lnTo>
                  <a:lnTo>
                    <a:pt x="787311" y="242576"/>
                  </a:lnTo>
                  <a:lnTo>
                    <a:pt x="790857" y="268820"/>
                  </a:lnTo>
                  <a:lnTo>
                    <a:pt x="794404" y="301448"/>
                  </a:lnTo>
                  <a:lnTo>
                    <a:pt x="797950" y="344005"/>
                  </a:lnTo>
                  <a:lnTo>
                    <a:pt x="798659" y="633395"/>
                  </a:lnTo>
                  <a:lnTo>
                    <a:pt x="802206" y="378760"/>
                  </a:lnTo>
                  <a:lnTo>
                    <a:pt x="802206" y="684464"/>
                  </a:lnTo>
                  <a:lnTo>
                    <a:pt x="805752" y="434085"/>
                  </a:lnTo>
                  <a:lnTo>
                    <a:pt x="809299" y="480188"/>
                  </a:lnTo>
                  <a:lnTo>
                    <a:pt x="812845" y="553245"/>
                  </a:lnTo>
                  <a:lnTo>
                    <a:pt x="816392" y="660348"/>
                  </a:lnTo>
                  <a:lnTo>
                    <a:pt x="819938" y="838380"/>
                  </a:lnTo>
                  <a:lnTo>
                    <a:pt x="826322" y="270239"/>
                  </a:lnTo>
                  <a:lnTo>
                    <a:pt x="833415" y="82986"/>
                  </a:lnTo>
                  <a:lnTo>
                    <a:pt x="834124" y="505723"/>
                  </a:lnTo>
                  <a:lnTo>
                    <a:pt x="837670" y="346842"/>
                  </a:lnTo>
                  <a:lnTo>
                    <a:pt x="837670" y="343296"/>
                  </a:lnTo>
                  <a:lnTo>
                    <a:pt x="841217" y="391527"/>
                  </a:lnTo>
                  <a:lnTo>
                    <a:pt x="851147" y="10639"/>
                  </a:lnTo>
                  <a:lnTo>
                    <a:pt x="854693" y="241867"/>
                  </a:lnTo>
                  <a:lnTo>
                    <a:pt x="858240" y="234065"/>
                  </a:lnTo>
                  <a:lnTo>
                    <a:pt x="858240" y="233356"/>
                  </a:lnTo>
                  <a:lnTo>
                    <a:pt x="861786" y="263855"/>
                  </a:lnTo>
                  <a:lnTo>
                    <a:pt x="865333" y="297901"/>
                  </a:lnTo>
                  <a:lnTo>
                    <a:pt x="869588" y="817810"/>
                  </a:lnTo>
                  <a:lnTo>
                    <a:pt x="873135" y="375214"/>
                  </a:lnTo>
                  <a:lnTo>
                    <a:pt x="876681" y="426992"/>
                  </a:lnTo>
                  <a:lnTo>
                    <a:pt x="880228" y="473096"/>
                  </a:lnTo>
                  <a:lnTo>
                    <a:pt x="883774" y="1033434"/>
                  </a:lnTo>
                  <a:lnTo>
                    <a:pt x="887321" y="573815"/>
                  </a:lnTo>
                  <a:lnTo>
                    <a:pt x="893704" y="273785"/>
                  </a:lnTo>
                  <a:lnTo>
                    <a:pt x="897251" y="304285"/>
                  </a:lnTo>
                  <a:lnTo>
                    <a:pt x="897251" y="297901"/>
                  </a:lnTo>
                  <a:lnTo>
                    <a:pt x="900797" y="642616"/>
                  </a:lnTo>
                  <a:lnTo>
                    <a:pt x="900797" y="709289"/>
                  </a:lnTo>
                  <a:lnTo>
                    <a:pt x="904344" y="380179"/>
                  </a:lnTo>
                  <a:lnTo>
                    <a:pt x="910018" y="1261825"/>
                  </a:lnTo>
                  <a:lnTo>
                    <a:pt x="913564" y="319180"/>
                  </a:lnTo>
                  <a:lnTo>
                    <a:pt x="917111" y="246123"/>
                  </a:lnTo>
                  <a:lnTo>
                    <a:pt x="920657" y="275913"/>
                  </a:lnTo>
                  <a:lnTo>
                    <a:pt x="924913" y="302866"/>
                  </a:lnTo>
                  <a:lnTo>
                    <a:pt x="928459" y="338331"/>
                  </a:lnTo>
                  <a:lnTo>
                    <a:pt x="932006" y="573815"/>
                  </a:lnTo>
                  <a:lnTo>
                    <a:pt x="935552" y="414225"/>
                  </a:lnTo>
                  <a:lnTo>
                    <a:pt x="935552" y="780218"/>
                  </a:lnTo>
                  <a:lnTo>
                    <a:pt x="939099" y="448980"/>
                  </a:lnTo>
                  <a:lnTo>
                    <a:pt x="943354" y="646162"/>
                  </a:lnTo>
                  <a:lnTo>
                    <a:pt x="950447" y="636941"/>
                  </a:lnTo>
                  <a:lnTo>
                    <a:pt x="953994" y="770288"/>
                  </a:lnTo>
                  <a:lnTo>
                    <a:pt x="953994" y="952575"/>
                  </a:lnTo>
                  <a:lnTo>
                    <a:pt x="957540" y="1088759"/>
                  </a:lnTo>
                  <a:lnTo>
                    <a:pt x="961087" y="1316441"/>
                  </a:lnTo>
                  <a:lnTo>
                    <a:pt x="965342" y="1319987"/>
                  </a:lnTo>
                  <a:lnTo>
                    <a:pt x="969598" y="1579587"/>
                  </a:lnTo>
                  <a:lnTo>
                    <a:pt x="973145" y="1720026"/>
                  </a:lnTo>
                  <a:lnTo>
                    <a:pt x="977400" y="1272465"/>
                  </a:lnTo>
                  <a:lnTo>
                    <a:pt x="980947" y="1150467"/>
                  </a:lnTo>
                  <a:lnTo>
                    <a:pt x="985203" y="1219268"/>
                  </a:lnTo>
                  <a:lnTo>
                    <a:pt x="988749" y="1255442"/>
                  </a:lnTo>
                  <a:lnTo>
                    <a:pt x="993005" y="1324243"/>
                  </a:lnTo>
                  <a:lnTo>
                    <a:pt x="993005" y="1148339"/>
                  </a:lnTo>
                  <a:lnTo>
                    <a:pt x="996551" y="1366800"/>
                  </a:lnTo>
                  <a:lnTo>
                    <a:pt x="997260" y="1169618"/>
                  </a:lnTo>
                  <a:lnTo>
                    <a:pt x="1000807" y="1285232"/>
                  </a:lnTo>
                  <a:lnTo>
                    <a:pt x="1005063" y="1338429"/>
                  </a:lnTo>
                  <a:lnTo>
                    <a:pt x="1008609" y="1256860"/>
                  </a:lnTo>
                  <a:lnTo>
                    <a:pt x="1013574" y="565303"/>
                  </a:lnTo>
                  <a:lnTo>
                    <a:pt x="1017121" y="682336"/>
                  </a:lnTo>
                  <a:lnTo>
                    <a:pt x="1020667" y="839089"/>
                  </a:lnTo>
                  <a:lnTo>
                    <a:pt x="1024213" y="1132735"/>
                  </a:lnTo>
                  <a:lnTo>
                    <a:pt x="1029888" y="646871"/>
                  </a:lnTo>
                  <a:lnTo>
                    <a:pt x="1033434" y="512816"/>
                  </a:lnTo>
                  <a:lnTo>
                    <a:pt x="1033434" y="507141"/>
                  </a:lnTo>
                  <a:lnTo>
                    <a:pt x="1036981" y="601477"/>
                  </a:lnTo>
                  <a:lnTo>
                    <a:pt x="1041236" y="525583"/>
                  </a:lnTo>
                  <a:lnTo>
                    <a:pt x="1048329" y="769579"/>
                  </a:lnTo>
                  <a:lnTo>
                    <a:pt x="1054713" y="304994"/>
                  </a:lnTo>
                  <a:lnTo>
                    <a:pt x="1054713" y="304285"/>
                  </a:lnTo>
                  <a:lnTo>
                    <a:pt x="1058969" y="286552"/>
                  </a:lnTo>
                  <a:lnTo>
                    <a:pt x="1062515" y="323435"/>
                  </a:lnTo>
                  <a:lnTo>
                    <a:pt x="1066061" y="364574"/>
                  </a:lnTo>
                  <a:lnTo>
                    <a:pt x="1069608" y="837670"/>
                  </a:lnTo>
                  <a:lnTo>
                    <a:pt x="1073154" y="470968"/>
                  </a:lnTo>
                  <a:lnTo>
                    <a:pt x="1076701" y="522037"/>
                  </a:lnTo>
                  <a:lnTo>
                    <a:pt x="1080247" y="882356"/>
                  </a:lnTo>
                  <a:lnTo>
                    <a:pt x="1084503" y="690847"/>
                  </a:lnTo>
                  <a:lnTo>
                    <a:pt x="1090887" y="254634"/>
                  </a:lnTo>
                  <a:lnTo>
                    <a:pt x="1094433" y="290808"/>
                  </a:lnTo>
                  <a:lnTo>
                    <a:pt x="1094433" y="284425"/>
                  </a:lnTo>
                  <a:lnTo>
                    <a:pt x="1097980" y="517781"/>
                  </a:lnTo>
                  <a:lnTo>
                    <a:pt x="1097980" y="509979"/>
                  </a:lnTo>
                  <a:lnTo>
                    <a:pt x="1101526" y="358191"/>
                  </a:lnTo>
                  <a:lnTo>
                    <a:pt x="1105072" y="405713"/>
                  </a:lnTo>
                  <a:lnTo>
                    <a:pt x="1108619" y="636941"/>
                  </a:lnTo>
                  <a:lnTo>
                    <a:pt x="1112165" y="712126"/>
                  </a:lnTo>
                  <a:lnTo>
                    <a:pt x="1115712" y="620628"/>
                  </a:lnTo>
                  <a:lnTo>
                    <a:pt x="1122805" y="226972"/>
                  </a:lnTo>
                  <a:lnTo>
                    <a:pt x="1126351" y="244704"/>
                  </a:lnTo>
                  <a:lnTo>
                    <a:pt x="1130607" y="1217849"/>
                  </a:lnTo>
                  <a:lnTo>
                    <a:pt x="1130607" y="1145502"/>
                  </a:lnTo>
                  <a:lnTo>
                    <a:pt x="1134863" y="1411485"/>
                  </a:lnTo>
                  <a:lnTo>
                    <a:pt x="1138409" y="88661"/>
                  </a:lnTo>
                  <a:lnTo>
                    <a:pt x="1141955" y="430538"/>
                  </a:lnTo>
                  <a:lnTo>
                    <a:pt x="1149758" y="649709"/>
                  </a:lnTo>
                  <a:lnTo>
                    <a:pt x="1154723" y="1340557"/>
                  </a:lnTo>
                  <a:lnTo>
                    <a:pt x="1158269" y="206403"/>
                  </a:lnTo>
                  <a:lnTo>
                    <a:pt x="1161816" y="244704"/>
                  </a:lnTo>
                  <a:lnTo>
                    <a:pt x="1166071" y="199310"/>
                  </a:lnTo>
                  <a:lnTo>
                    <a:pt x="1170327" y="600058"/>
                  </a:lnTo>
                  <a:lnTo>
                    <a:pt x="1173164" y="444015"/>
                  </a:lnTo>
                  <a:lnTo>
                    <a:pt x="1176711" y="278750"/>
                  </a:lnTo>
                  <a:lnTo>
                    <a:pt x="1180966" y="305703"/>
                  </a:lnTo>
                  <a:lnTo>
                    <a:pt x="1184513" y="346133"/>
                  </a:lnTo>
                  <a:lnTo>
                    <a:pt x="1188059" y="386562"/>
                  </a:lnTo>
                  <a:lnTo>
                    <a:pt x="1191606" y="447561"/>
                  </a:lnTo>
                  <a:lnTo>
                    <a:pt x="1191606" y="434794"/>
                  </a:lnTo>
                  <a:lnTo>
                    <a:pt x="1195152" y="506432"/>
                  </a:lnTo>
                  <a:lnTo>
                    <a:pt x="1195152" y="490828"/>
                  </a:lnTo>
                  <a:lnTo>
                    <a:pt x="1198699" y="577361"/>
                  </a:lnTo>
                  <a:lnTo>
                    <a:pt x="1202245" y="654674"/>
                  </a:lnTo>
                  <a:lnTo>
                    <a:pt x="1205792" y="810717"/>
                  </a:lnTo>
                  <a:lnTo>
                    <a:pt x="1209338" y="1207919"/>
                  </a:lnTo>
                  <a:lnTo>
                    <a:pt x="1213594" y="2227168"/>
                  </a:lnTo>
                  <a:lnTo>
                    <a:pt x="1217849" y="1227779"/>
                  </a:lnTo>
                  <a:lnTo>
                    <a:pt x="1221396" y="1164653"/>
                  </a:lnTo>
                  <a:lnTo>
                    <a:pt x="1227779" y="507851"/>
                  </a:lnTo>
                  <a:lnTo>
                    <a:pt x="1231326" y="347551"/>
                  </a:lnTo>
                  <a:lnTo>
                    <a:pt x="1231326" y="344005"/>
                  </a:lnTo>
                  <a:lnTo>
                    <a:pt x="1234872" y="393655"/>
                  </a:lnTo>
                  <a:lnTo>
                    <a:pt x="1239128" y="443305"/>
                  </a:lnTo>
                  <a:lnTo>
                    <a:pt x="1246221" y="584454"/>
                  </a:lnTo>
                  <a:lnTo>
                    <a:pt x="1249767" y="685173"/>
                  </a:lnTo>
                  <a:lnTo>
                    <a:pt x="1249767" y="684464"/>
                  </a:lnTo>
                  <a:lnTo>
                    <a:pt x="1256151" y="441178"/>
                  </a:lnTo>
                  <a:lnTo>
                    <a:pt x="1259698" y="280878"/>
                  </a:lnTo>
                  <a:lnTo>
                    <a:pt x="1263244" y="309250"/>
                  </a:lnTo>
                  <a:lnTo>
                    <a:pt x="1266790" y="534804"/>
                  </a:lnTo>
                  <a:lnTo>
                    <a:pt x="1270337" y="392946"/>
                  </a:lnTo>
                  <a:lnTo>
                    <a:pt x="1274593" y="417771"/>
                  </a:lnTo>
                  <a:lnTo>
                    <a:pt x="1280267" y="1194443"/>
                  </a:lnTo>
                  <a:lnTo>
                    <a:pt x="1280976" y="162427"/>
                  </a:lnTo>
                  <a:lnTo>
                    <a:pt x="1288069" y="242576"/>
                  </a:lnTo>
                  <a:lnTo>
                    <a:pt x="1291616" y="439050"/>
                  </a:lnTo>
                  <a:lnTo>
                    <a:pt x="1291616" y="241867"/>
                  </a:lnTo>
                  <a:lnTo>
                    <a:pt x="1295162" y="277332"/>
                  </a:lnTo>
                  <a:lnTo>
                    <a:pt x="1295162" y="568850"/>
                  </a:lnTo>
                  <a:lnTo>
                    <a:pt x="1298708" y="307122"/>
                  </a:lnTo>
                  <a:lnTo>
                    <a:pt x="1302255" y="341168"/>
                  </a:lnTo>
                  <a:lnTo>
                    <a:pt x="1305801" y="383016"/>
                  </a:lnTo>
                  <a:lnTo>
                    <a:pt x="1310057" y="436922"/>
                  </a:lnTo>
                  <a:lnTo>
                    <a:pt x="1313604" y="795113"/>
                  </a:lnTo>
                  <a:lnTo>
                    <a:pt x="1317150" y="577361"/>
                  </a:lnTo>
                  <a:lnTo>
                    <a:pt x="1320696" y="866042"/>
                  </a:lnTo>
                  <a:lnTo>
                    <a:pt x="1327789" y="1207210"/>
                  </a:lnTo>
                  <a:lnTo>
                    <a:pt x="1327789" y="1129898"/>
                  </a:lnTo>
                  <a:lnTo>
                    <a:pt x="1330626" y="44685"/>
                  </a:lnTo>
                  <a:lnTo>
                    <a:pt x="1334882" y="244704"/>
                  </a:lnTo>
                  <a:lnTo>
                    <a:pt x="1338429" y="273076"/>
                  </a:lnTo>
                  <a:lnTo>
                    <a:pt x="1345522" y="349679"/>
                  </a:lnTo>
                  <a:lnTo>
                    <a:pt x="1349777" y="378760"/>
                  </a:lnTo>
                  <a:lnTo>
                    <a:pt x="1349777" y="378051"/>
                  </a:lnTo>
                  <a:lnTo>
                    <a:pt x="1353324" y="432666"/>
                  </a:lnTo>
                  <a:lnTo>
                    <a:pt x="1356870" y="497211"/>
                  </a:lnTo>
                  <a:lnTo>
                    <a:pt x="1360417" y="739788"/>
                  </a:lnTo>
                  <a:lnTo>
                    <a:pt x="1363963" y="1098689"/>
                  </a:lnTo>
                  <a:lnTo>
                    <a:pt x="1367509" y="891576"/>
                  </a:lnTo>
                  <a:lnTo>
                    <a:pt x="1371056" y="1209338"/>
                  </a:lnTo>
                  <a:lnTo>
                    <a:pt x="1375312" y="1118549"/>
                  </a:lnTo>
                  <a:lnTo>
                    <a:pt x="1378858" y="1197989"/>
                  </a:lnTo>
                  <a:lnTo>
                    <a:pt x="1384532" y="501467"/>
                  </a:lnTo>
                  <a:lnTo>
                    <a:pt x="1388079" y="597930"/>
                  </a:lnTo>
                  <a:lnTo>
                    <a:pt x="1388079" y="575943"/>
                  </a:lnTo>
                  <a:lnTo>
                    <a:pt x="1391625" y="690847"/>
                  </a:lnTo>
                  <a:lnTo>
                    <a:pt x="1391625" y="660348"/>
                  </a:lnTo>
                  <a:lnTo>
                    <a:pt x="1395172" y="845472"/>
                  </a:lnTo>
                  <a:lnTo>
                    <a:pt x="1398718" y="975272"/>
                  </a:lnTo>
                  <a:lnTo>
                    <a:pt x="1402974" y="1254732"/>
                  </a:lnTo>
                  <a:lnTo>
                    <a:pt x="1406520" y="1219977"/>
                  </a:lnTo>
                  <a:lnTo>
                    <a:pt x="1414323" y="1217140"/>
                  </a:lnTo>
                  <a:lnTo>
                    <a:pt x="1418578" y="1140537"/>
                  </a:lnTo>
                  <a:lnTo>
                    <a:pt x="1422125" y="1531355"/>
                  </a:lnTo>
                  <a:lnTo>
                    <a:pt x="1426381" y="1190896"/>
                  </a:lnTo>
                  <a:lnTo>
                    <a:pt x="1426381" y="1114293"/>
                  </a:lnTo>
                  <a:lnTo>
                    <a:pt x="1430636" y="761776"/>
                  </a:lnTo>
                  <a:lnTo>
                    <a:pt x="1434892" y="636941"/>
                  </a:lnTo>
                  <a:lnTo>
                    <a:pt x="1441985" y="1212884"/>
                  </a:lnTo>
                  <a:lnTo>
                    <a:pt x="1446241" y="1187350"/>
                  </a:lnTo>
                  <a:lnTo>
                    <a:pt x="1446241" y="1158269"/>
                  </a:lnTo>
                  <a:lnTo>
                    <a:pt x="1449787" y="1321406"/>
                  </a:lnTo>
                  <a:lnTo>
                    <a:pt x="1454043" y="1290197"/>
                  </a:lnTo>
                  <a:lnTo>
                    <a:pt x="1457589" y="1319278"/>
                  </a:lnTo>
                  <a:lnTo>
                    <a:pt x="1464682" y="256053"/>
                  </a:lnTo>
                  <a:lnTo>
                    <a:pt x="1465391" y="2027149"/>
                  </a:lnTo>
                  <a:lnTo>
                    <a:pt x="1469647" y="1260407"/>
                  </a:lnTo>
                  <a:lnTo>
                    <a:pt x="1473903" y="1102235"/>
                  </a:lnTo>
                  <a:lnTo>
                    <a:pt x="1477449" y="1193734"/>
                  </a:lnTo>
                  <a:lnTo>
                    <a:pt x="1481705" y="1249058"/>
                  </a:lnTo>
                  <a:lnTo>
                    <a:pt x="1485252" y="1324243"/>
                  </a:lnTo>
                  <a:lnTo>
                    <a:pt x="1485252" y="1108619"/>
                  </a:lnTo>
                  <a:lnTo>
                    <a:pt x="1489507" y="1388788"/>
                  </a:lnTo>
                  <a:lnTo>
                    <a:pt x="1489507" y="1136281"/>
                  </a:lnTo>
                  <a:lnTo>
                    <a:pt x="1493054" y="1278139"/>
                  </a:lnTo>
                  <a:lnTo>
                    <a:pt x="1497309" y="1351905"/>
                  </a:lnTo>
                  <a:lnTo>
                    <a:pt x="1501565" y="1237710"/>
                  </a:lnTo>
                  <a:lnTo>
                    <a:pt x="1505112" y="1215722"/>
                  </a:lnTo>
                  <a:lnTo>
                    <a:pt x="1513623" y="805752"/>
                  </a:lnTo>
                  <a:lnTo>
                    <a:pt x="1517170" y="1229198"/>
                  </a:lnTo>
                  <a:lnTo>
                    <a:pt x="1523553" y="462456"/>
                  </a:lnTo>
                  <a:lnTo>
                    <a:pt x="1527809" y="296482"/>
                  </a:lnTo>
                  <a:lnTo>
                    <a:pt x="1527809" y="292227"/>
                  </a:lnTo>
                  <a:lnTo>
                    <a:pt x="1532065" y="575943"/>
                  </a:lnTo>
                  <a:lnTo>
                    <a:pt x="1535611" y="291517"/>
                  </a:lnTo>
                  <a:lnTo>
                    <a:pt x="1542704" y="374504"/>
                  </a:lnTo>
                  <a:lnTo>
                    <a:pt x="1546250" y="408550"/>
                  </a:lnTo>
                  <a:lnTo>
                    <a:pt x="1546250" y="407132"/>
                  </a:lnTo>
                  <a:lnTo>
                    <a:pt x="1549797" y="468840"/>
                  </a:lnTo>
                  <a:lnTo>
                    <a:pt x="1556180" y="1321406"/>
                  </a:lnTo>
                  <a:lnTo>
                    <a:pt x="1559727" y="207821"/>
                  </a:lnTo>
                  <a:lnTo>
                    <a:pt x="1563983" y="429120"/>
                  </a:lnTo>
                  <a:lnTo>
                    <a:pt x="1566820" y="278041"/>
                  </a:lnTo>
                  <a:lnTo>
                    <a:pt x="1571076" y="489409"/>
                  </a:lnTo>
                  <a:lnTo>
                    <a:pt x="1574622" y="331238"/>
                  </a:lnTo>
                  <a:lnTo>
                    <a:pt x="1578168" y="375214"/>
                  </a:lnTo>
                  <a:lnTo>
                    <a:pt x="1581715" y="609988"/>
                  </a:lnTo>
                  <a:lnTo>
                    <a:pt x="1585261" y="486572"/>
                  </a:lnTo>
                  <a:lnTo>
                    <a:pt x="1585261" y="469549"/>
                  </a:lnTo>
                  <a:lnTo>
                    <a:pt x="1588808" y="744753"/>
                  </a:lnTo>
                  <a:lnTo>
                    <a:pt x="1588808" y="723475"/>
                  </a:lnTo>
                  <a:lnTo>
                    <a:pt x="1592354" y="649709"/>
                  </a:lnTo>
                  <a:lnTo>
                    <a:pt x="1595901" y="773834"/>
                  </a:lnTo>
                  <a:lnTo>
                    <a:pt x="1600156" y="1068899"/>
                  </a:lnTo>
                  <a:lnTo>
                    <a:pt x="1603703" y="1206501"/>
                  </a:lnTo>
                  <a:lnTo>
                    <a:pt x="1611505" y="1210757"/>
                  </a:lnTo>
                  <a:lnTo>
                    <a:pt x="1615761" y="1137700"/>
                  </a:lnTo>
                  <a:lnTo>
                    <a:pt x="1623563" y="1171036"/>
                  </a:lnTo>
                  <a:lnTo>
                    <a:pt x="1623563" y="1092305"/>
                  </a:lnTo>
                  <a:lnTo>
                    <a:pt x="1627109" y="1477449"/>
                  </a:lnTo>
                  <a:lnTo>
                    <a:pt x="1627109" y="0"/>
                  </a:lnTo>
                  <a:lnTo>
                    <a:pt x="1634202" y="240449"/>
                  </a:lnTo>
                  <a:lnTo>
                    <a:pt x="1642005" y="496502"/>
                  </a:lnTo>
                  <a:lnTo>
                    <a:pt x="1645551" y="327691"/>
                  </a:lnTo>
                  <a:lnTo>
                    <a:pt x="1645551" y="326982"/>
                  </a:lnTo>
                  <a:lnTo>
                    <a:pt x="1649097" y="372376"/>
                  </a:lnTo>
                  <a:lnTo>
                    <a:pt x="1652644" y="423445"/>
                  </a:lnTo>
                  <a:lnTo>
                    <a:pt x="1656190" y="485153"/>
                  </a:lnTo>
                  <a:lnTo>
                    <a:pt x="1662574" y="193636"/>
                  </a:lnTo>
                  <a:lnTo>
                    <a:pt x="1669667" y="246832"/>
                  </a:lnTo>
                  <a:lnTo>
                    <a:pt x="1673213" y="275204"/>
                  </a:lnTo>
                  <a:lnTo>
                    <a:pt x="1677469" y="309959"/>
                  </a:lnTo>
                  <a:lnTo>
                    <a:pt x="1681015" y="334784"/>
                  </a:lnTo>
                  <a:lnTo>
                    <a:pt x="1684562" y="387272"/>
                  </a:lnTo>
                  <a:lnTo>
                    <a:pt x="1684562" y="374504"/>
                  </a:lnTo>
                  <a:lnTo>
                    <a:pt x="1688108" y="623465"/>
                  </a:lnTo>
                  <a:lnTo>
                    <a:pt x="1688108" y="602896"/>
                  </a:lnTo>
                  <a:lnTo>
                    <a:pt x="1691655" y="490828"/>
                  </a:lnTo>
                  <a:lnTo>
                    <a:pt x="1695201" y="551827"/>
                  </a:lnTo>
                  <a:lnTo>
                    <a:pt x="1698748" y="653255"/>
                  </a:lnTo>
                  <a:lnTo>
                    <a:pt x="1705841" y="236902"/>
                  </a:lnTo>
                  <a:lnTo>
                    <a:pt x="1709387" y="268820"/>
                  </a:lnTo>
                  <a:lnTo>
                    <a:pt x="1712933" y="297192"/>
                  </a:lnTo>
                  <a:lnTo>
                    <a:pt x="1716480" y="519909"/>
                  </a:lnTo>
                  <a:lnTo>
                    <a:pt x="1722154" y="1186641"/>
                  </a:lnTo>
                  <a:lnTo>
                    <a:pt x="1722154" y="1100817"/>
                  </a:lnTo>
                  <a:lnTo>
                    <a:pt x="1722863" y="138311"/>
                  </a:lnTo>
                  <a:lnTo>
                    <a:pt x="1729247" y="241158"/>
                  </a:lnTo>
                  <a:lnTo>
                    <a:pt x="1737049" y="21987"/>
                  </a:lnTo>
                  <a:lnTo>
                    <a:pt x="1740596" y="241867"/>
                  </a:lnTo>
                  <a:lnTo>
                    <a:pt x="1744851" y="263855"/>
                  </a:lnTo>
                  <a:lnTo>
                    <a:pt x="1748398" y="300029"/>
                  </a:lnTo>
                  <a:lnTo>
                    <a:pt x="1751944" y="334784"/>
                  </a:lnTo>
                  <a:lnTo>
                    <a:pt x="1755491" y="376632"/>
                  </a:lnTo>
                  <a:lnTo>
                    <a:pt x="1762584" y="322017"/>
                  </a:lnTo>
                  <a:lnTo>
                    <a:pt x="1762584" y="491537"/>
                  </a:lnTo>
                  <a:lnTo>
                    <a:pt x="1766130" y="708580"/>
                  </a:lnTo>
                  <a:lnTo>
                    <a:pt x="1769677" y="795822"/>
                  </a:lnTo>
                  <a:lnTo>
                    <a:pt x="1773932" y="1067480"/>
                  </a:lnTo>
                  <a:lnTo>
                    <a:pt x="1777479" y="973145"/>
                  </a:lnTo>
                  <a:lnTo>
                    <a:pt x="1781025" y="1345522"/>
                  </a:lnTo>
                  <a:lnTo>
                    <a:pt x="1781025" y="1095852"/>
                  </a:lnTo>
                  <a:lnTo>
                    <a:pt x="1784572" y="1395172"/>
                  </a:lnTo>
                  <a:lnTo>
                    <a:pt x="1785281" y="1115002"/>
                  </a:lnTo>
                  <a:lnTo>
                    <a:pt x="1788827" y="1270337"/>
                  </a:lnTo>
                  <a:lnTo>
                    <a:pt x="1793083" y="1358998"/>
                  </a:lnTo>
                  <a:lnTo>
                    <a:pt x="1796630" y="1227070"/>
                  </a:lnTo>
                  <a:lnTo>
                    <a:pt x="1800885" y="1200117"/>
                  </a:lnTo>
                  <a:lnTo>
                    <a:pt x="1808688" y="1202954"/>
                  </a:lnTo>
                  <a:lnTo>
                    <a:pt x="1812234" y="1124933"/>
                  </a:lnTo>
                  <a:lnTo>
                    <a:pt x="1819327" y="280169"/>
                  </a:lnTo>
                  <a:lnTo>
                    <a:pt x="1822873" y="301448"/>
                  </a:lnTo>
                  <a:lnTo>
                    <a:pt x="1822873" y="296482"/>
                  </a:lnTo>
                  <a:lnTo>
                    <a:pt x="1827129" y="568140"/>
                  </a:lnTo>
                  <a:lnTo>
                    <a:pt x="1830675" y="288680"/>
                  </a:lnTo>
                  <a:lnTo>
                    <a:pt x="1841315" y="112777"/>
                  </a:lnTo>
                  <a:lnTo>
                    <a:pt x="1844152" y="1322824"/>
                  </a:lnTo>
                  <a:lnTo>
                    <a:pt x="1844861" y="124125"/>
                  </a:lnTo>
                  <a:lnTo>
                    <a:pt x="1844861" y="123416"/>
                  </a:lnTo>
                  <a:lnTo>
                    <a:pt x="1851245" y="248251"/>
                  </a:lnTo>
                  <a:lnTo>
                    <a:pt x="1854791" y="279460"/>
                  </a:lnTo>
                  <a:lnTo>
                    <a:pt x="1858338" y="796532"/>
                  </a:lnTo>
                  <a:lnTo>
                    <a:pt x="1861884" y="353935"/>
                  </a:lnTo>
                  <a:lnTo>
                    <a:pt x="1865431" y="382306"/>
                  </a:lnTo>
                  <a:lnTo>
                    <a:pt x="1871814" y="1166781"/>
                  </a:lnTo>
                  <a:lnTo>
                    <a:pt x="1872524" y="135474"/>
                  </a:lnTo>
                  <a:lnTo>
                    <a:pt x="1878907" y="241867"/>
                  </a:lnTo>
                  <a:lnTo>
                    <a:pt x="1882454" y="467421"/>
                  </a:lnTo>
                  <a:lnTo>
                    <a:pt x="1882454" y="269529"/>
                  </a:lnTo>
                  <a:lnTo>
                    <a:pt x="1886000" y="312796"/>
                  </a:lnTo>
                  <a:lnTo>
                    <a:pt x="1886000" y="492246"/>
                  </a:lnTo>
                  <a:lnTo>
                    <a:pt x="1889547" y="341877"/>
                  </a:lnTo>
                  <a:lnTo>
                    <a:pt x="1893093" y="378051"/>
                  </a:lnTo>
                  <a:lnTo>
                    <a:pt x="1897349" y="352516"/>
                  </a:lnTo>
                  <a:lnTo>
                    <a:pt x="1900895" y="402167"/>
                  </a:lnTo>
                  <a:lnTo>
                    <a:pt x="1904442" y="463875"/>
                  </a:lnTo>
                  <a:lnTo>
                    <a:pt x="1907988" y="521327"/>
                  </a:lnTo>
                  <a:lnTo>
                    <a:pt x="1912244" y="583745"/>
                  </a:lnTo>
                  <a:lnTo>
                    <a:pt x="1918627" y="391527"/>
                  </a:lnTo>
                  <a:lnTo>
                    <a:pt x="1922174" y="216333"/>
                  </a:lnTo>
                  <a:lnTo>
                    <a:pt x="1922174" y="212786"/>
                  </a:lnTo>
                  <a:lnTo>
                    <a:pt x="1926430" y="1164653"/>
                  </a:lnTo>
                  <a:lnTo>
                    <a:pt x="1929267" y="55324"/>
                  </a:lnTo>
                  <a:lnTo>
                    <a:pt x="1937778" y="270239"/>
                  </a:lnTo>
                  <a:lnTo>
                    <a:pt x="1941325" y="297901"/>
                  </a:lnTo>
                  <a:lnTo>
                    <a:pt x="1946290" y="1295871"/>
                  </a:lnTo>
                  <a:lnTo>
                    <a:pt x="1949836" y="207112"/>
                  </a:lnTo>
                  <a:lnTo>
                    <a:pt x="1954092" y="390109"/>
                  </a:lnTo>
                  <a:lnTo>
                    <a:pt x="1957638" y="526292"/>
                  </a:lnTo>
                  <a:lnTo>
                    <a:pt x="1961185" y="253925"/>
                  </a:lnTo>
                  <a:lnTo>
                    <a:pt x="1965440" y="274495"/>
                  </a:lnTo>
                  <a:lnTo>
                    <a:pt x="1968987" y="300738"/>
                  </a:lnTo>
                  <a:lnTo>
                    <a:pt x="1970406" y="1161816"/>
                  </a:lnTo>
                  <a:lnTo>
                    <a:pt x="1976080" y="387272"/>
                  </a:lnTo>
                  <a:lnTo>
                    <a:pt x="1979626" y="436212"/>
                  </a:lnTo>
                  <a:lnTo>
                    <a:pt x="1979626" y="419899"/>
                  </a:lnTo>
                  <a:lnTo>
                    <a:pt x="1983173" y="794404"/>
                  </a:lnTo>
                  <a:lnTo>
                    <a:pt x="1983173" y="849019"/>
                  </a:lnTo>
                  <a:lnTo>
                    <a:pt x="1986719" y="562466"/>
                  </a:lnTo>
                  <a:lnTo>
                    <a:pt x="1990266" y="647581"/>
                  </a:lnTo>
                  <a:lnTo>
                    <a:pt x="1993812" y="796532"/>
                  </a:lnTo>
                  <a:lnTo>
                    <a:pt x="2000196" y="285843"/>
                  </a:lnTo>
                  <a:lnTo>
                    <a:pt x="2003742" y="324145"/>
                  </a:lnTo>
                  <a:lnTo>
                    <a:pt x="2007998" y="358191"/>
                  </a:lnTo>
                  <a:lnTo>
                    <a:pt x="2014381" y="125544"/>
                  </a:lnTo>
                  <a:lnTo>
                    <a:pt x="2015091" y="628430"/>
                  </a:lnTo>
                  <a:lnTo>
                    <a:pt x="2018637" y="486572"/>
                  </a:lnTo>
                  <a:lnTo>
                    <a:pt x="2018637" y="477351"/>
                  </a:lnTo>
                  <a:lnTo>
                    <a:pt x="2022184" y="566722"/>
                  </a:lnTo>
                  <a:lnTo>
                    <a:pt x="2025730" y="663894"/>
                  </a:lnTo>
                  <a:lnTo>
                    <a:pt x="2029277" y="912855"/>
                  </a:lnTo>
                  <a:lnTo>
                    <a:pt x="2037079" y="1145502"/>
                  </a:lnTo>
                  <a:lnTo>
                    <a:pt x="2037079" y="1122805"/>
                  </a:lnTo>
                  <a:lnTo>
                    <a:pt x="2041334" y="1320696"/>
                  </a:lnTo>
                  <a:lnTo>
                    <a:pt x="2044881" y="1280267"/>
                  </a:lnTo>
                  <a:lnTo>
                    <a:pt x="2049846" y="504304"/>
                  </a:lnTo>
                  <a:lnTo>
                    <a:pt x="2054102" y="858240"/>
                  </a:lnTo>
                  <a:lnTo>
                    <a:pt x="2057648" y="849019"/>
                  </a:lnTo>
                  <a:lnTo>
                    <a:pt x="2061195" y="763904"/>
                  </a:lnTo>
                  <a:lnTo>
                    <a:pt x="2064741" y="1156851"/>
                  </a:lnTo>
                  <a:lnTo>
                    <a:pt x="2068287" y="1176001"/>
                  </a:lnTo>
                  <a:lnTo>
                    <a:pt x="2072543" y="1217849"/>
                  </a:lnTo>
                  <a:lnTo>
                    <a:pt x="2076799" y="1329917"/>
                  </a:lnTo>
                  <a:lnTo>
                    <a:pt x="2076799" y="1068899"/>
                  </a:lnTo>
                  <a:lnTo>
                    <a:pt x="2082473" y="417062"/>
                  </a:lnTo>
                  <a:lnTo>
                    <a:pt x="2082473" y="400748"/>
                  </a:lnTo>
                  <a:lnTo>
                    <a:pt x="2086020" y="461747"/>
                  </a:lnTo>
                  <a:lnTo>
                    <a:pt x="2089566" y="518490"/>
                  </a:lnTo>
                  <a:lnTo>
                    <a:pt x="2093113" y="603605"/>
                  </a:lnTo>
                  <a:lnTo>
                    <a:pt x="2096659" y="744753"/>
                  </a:lnTo>
                  <a:lnTo>
                    <a:pt x="2100205" y="1045492"/>
                  </a:lnTo>
                  <a:lnTo>
                    <a:pt x="2103752" y="1202245"/>
                  </a:lnTo>
                  <a:lnTo>
                    <a:pt x="2108008" y="1100107"/>
                  </a:lnTo>
                  <a:lnTo>
                    <a:pt x="2115101" y="462456"/>
                  </a:lnTo>
                  <a:lnTo>
                    <a:pt x="2118647" y="290808"/>
                  </a:lnTo>
                  <a:lnTo>
                    <a:pt x="2118647" y="592965"/>
                  </a:lnTo>
                  <a:lnTo>
                    <a:pt x="2122193" y="333366"/>
                  </a:lnTo>
                  <a:lnTo>
                    <a:pt x="2125740" y="367411"/>
                  </a:lnTo>
                  <a:lnTo>
                    <a:pt x="2129286" y="419190"/>
                  </a:lnTo>
                  <a:lnTo>
                    <a:pt x="2136379" y="528420"/>
                  </a:lnTo>
                  <a:lnTo>
                    <a:pt x="2136379" y="527711"/>
                  </a:lnTo>
                  <a:lnTo>
                    <a:pt x="2143472" y="205693"/>
                  </a:lnTo>
                  <a:lnTo>
                    <a:pt x="2147019" y="232646"/>
                  </a:lnTo>
                  <a:lnTo>
                    <a:pt x="2150565" y="558210"/>
                  </a:lnTo>
                  <a:lnTo>
                    <a:pt x="2154111" y="812136"/>
                  </a:lnTo>
                  <a:lnTo>
                    <a:pt x="2157658" y="330528"/>
                  </a:lnTo>
                  <a:lnTo>
                    <a:pt x="2161204" y="352516"/>
                  </a:lnTo>
                  <a:lnTo>
                    <a:pt x="2164751" y="389399"/>
                  </a:lnTo>
                  <a:lnTo>
                    <a:pt x="2169007" y="439759"/>
                  </a:lnTo>
                  <a:lnTo>
                    <a:pt x="2172553" y="502176"/>
                  </a:lnTo>
                  <a:lnTo>
                    <a:pt x="2176099" y="609988"/>
                  </a:lnTo>
                  <a:lnTo>
                    <a:pt x="2176099" y="577361"/>
                  </a:lnTo>
                  <a:lnTo>
                    <a:pt x="2179646" y="1071736"/>
                  </a:lnTo>
                  <a:lnTo>
                    <a:pt x="2179646" y="1019248"/>
                  </a:lnTo>
                  <a:lnTo>
                    <a:pt x="2183192" y="917111"/>
                  </a:lnTo>
                  <a:lnTo>
                    <a:pt x="2186739" y="1333464"/>
                  </a:lnTo>
                  <a:lnTo>
                    <a:pt x="2190995" y="1213594"/>
                  </a:lnTo>
                  <a:lnTo>
                    <a:pt x="2196669" y="548990"/>
                  </a:lnTo>
                  <a:lnTo>
                    <a:pt x="2200215" y="595093"/>
                  </a:lnTo>
                  <a:lnTo>
                    <a:pt x="2203762" y="643325"/>
                  </a:lnTo>
                  <a:lnTo>
                    <a:pt x="2208017" y="507141"/>
                  </a:lnTo>
                  <a:lnTo>
                    <a:pt x="2214401" y="205693"/>
                  </a:lnTo>
                  <a:lnTo>
                    <a:pt x="2217948" y="225554"/>
                  </a:lnTo>
                  <a:lnTo>
                    <a:pt x="2217948" y="221298"/>
                  </a:lnTo>
                  <a:lnTo>
                    <a:pt x="2222203" y="391527"/>
                  </a:lnTo>
                  <a:lnTo>
                    <a:pt x="2225750" y="243286"/>
                  </a:lnTo>
                  <a:lnTo>
                    <a:pt x="2232133" y="264564"/>
                  </a:lnTo>
                  <a:lnTo>
                    <a:pt x="2236389" y="309250"/>
                  </a:lnTo>
                  <a:lnTo>
                    <a:pt x="2236389" y="308540"/>
                  </a:lnTo>
                  <a:lnTo>
                    <a:pt x="2242063" y="1261116"/>
                  </a:lnTo>
                  <a:lnTo>
                    <a:pt x="2243482" y="116323"/>
                  </a:lnTo>
                  <a:lnTo>
                    <a:pt x="2249156" y="246123"/>
                  </a:lnTo>
                  <a:lnTo>
                    <a:pt x="2255540" y="72347"/>
                  </a:lnTo>
                  <a:lnTo>
                    <a:pt x="2256249" y="312087"/>
                  </a:lnTo>
                  <a:lnTo>
                    <a:pt x="2259796" y="335493"/>
                  </a:lnTo>
                  <a:lnTo>
                    <a:pt x="2264761" y="275204"/>
                  </a:lnTo>
                  <a:lnTo>
                    <a:pt x="2268307" y="311378"/>
                  </a:lnTo>
                  <a:lnTo>
                    <a:pt x="2271854" y="537641"/>
                  </a:lnTo>
                  <a:lnTo>
                    <a:pt x="2277528" y="1417160"/>
                  </a:lnTo>
                  <a:lnTo>
                    <a:pt x="2277528" y="1086631"/>
                  </a:lnTo>
                  <a:lnTo>
                    <a:pt x="2278237" y="126962"/>
                  </a:lnTo>
                  <a:lnTo>
                    <a:pt x="2278237" y="120579"/>
                  </a:lnTo>
                  <a:lnTo>
                    <a:pt x="2284621" y="241867"/>
                  </a:lnTo>
                  <a:lnTo>
                    <a:pt x="2288167" y="270239"/>
                  </a:lnTo>
                  <a:lnTo>
                    <a:pt x="2291714" y="297192"/>
                  </a:lnTo>
                  <a:lnTo>
                    <a:pt x="2295260" y="337621"/>
                  </a:lnTo>
                  <a:lnTo>
                    <a:pt x="2298807" y="385144"/>
                  </a:lnTo>
                  <a:lnTo>
                    <a:pt x="2302353" y="426282"/>
                  </a:lnTo>
                  <a:lnTo>
                    <a:pt x="2306609" y="475223"/>
                  </a:lnTo>
                  <a:lnTo>
                    <a:pt x="2312992" y="1158978"/>
                  </a:lnTo>
                  <a:lnTo>
                    <a:pt x="2312992" y="1062515"/>
                  </a:lnTo>
                  <a:lnTo>
                    <a:pt x="2316539" y="319180"/>
                  </a:lnTo>
                  <a:lnTo>
                    <a:pt x="2320794" y="1118549"/>
                  </a:lnTo>
                  <a:lnTo>
                    <a:pt x="2323632" y="53196"/>
                  </a:lnTo>
                  <a:lnTo>
                    <a:pt x="2327887" y="249669"/>
                  </a:lnTo>
                  <a:lnTo>
                    <a:pt x="2334980" y="303575"/>
                  </a:lnTo>
                  <a:lnTo>
                    <a:pt x="2334980" y="302866"/>
                  </a:lnTo>
                  <a:lnTo>
                    <a:pt x="2340655" y="1261825"/>
                  </a:lnTo>
                  <a:lnTo>
                    <a:pt x="2342073" y="104974"/>
                  </a:lnTo>
                  <a:lnTo>
                    <a:pt x="2347747" y="246123"/>
                  </a:lnTo>
                  <a:lnTo>
                    <a:pt x="2351294" y="567431"/>
                  </a:lnTo>
                  <a:lnTo>
                    <a:pt x="2354840" y="310668"/>
                  </a:lnTo>
                  <a:lnTo>
                    <a:pt x="2358387" y="334784"/>
                  </a:lnTo>
                  <a:lnTo>
                    <a:pt x="2361933" y="668859"/>
                  </a:lnTo>
                  <a:lnTo>
                    <a:pt x="2365480" y="420608"/>
                  </a:lnTo>
                  <a:lnTo>
                    <a:pt x="2369735" y="936262"/>
                  </a:lnTo>
                  <a:lnTo>
                    <a:pt x="2373282" y="529839"/>
                  </a:lnTo>
                  <a:lnTo>
                    <a:pt x="2373282" y="503595"/>
                  </a:lnTo>
                  <a:lnTo>
                    <a:pt x="2376828" y="611407"/>
                  </a:lnTo>
                  <a:lnTo>
                    <a:pt x="2376828" y="576652"/>
                  </a:lnTo>
                  <a:lnTo>
                    <a:pt x="2380375" y="706452"/>
                  </a:lnTo>
                  <a:lnTo>
                    <a:pt x="2383921" y="870298"/>
                  </a:lnTo>
                  <a:lnTo>
                    <a:pt x="2387468" y="1217849"/>
                  </a:lnTo>
                  <a:lnTo>
                    <a:pt x="2391723" y="1180257"/>
                  </a:lnTo>
                  <a:lnTo>
                    <a:pt x="2399526" y="1180257"/>
                  </a:lnTo>
                  <a:lnTo>
                    <a:pt x="2403781" y="1083084"/>
                  </a:lnTo>
                  <a:lnTo>
                    <a:pt x="2408037" y="993005"/>
                  </a:lnTo>
                  <a:lnTo>
                    <a:pt x="2411584" y="739079"/>
                  </a:lnTo>
                  <a:lnTo>
                    <a:pt x="2411584" y="714254"/>
                  </a:lnTo>
                  <a:lnTo>
                    <a:pt x="2415130" y="1006481"/>
                  </a:lnTo>
                  <a:lnTo>
                    <a:pt x="2419386" y="1136990"/>
                  </a:lnTo>
                  <a:lnTo>
                    <a:pt x="2431444" y="1125642"/>
                  </a:lnTo>
                  <a:lnTo>
                    <a:pt x="2431444" y="1100817"/>
                  </a:lnTo>
                  <a:lnTo>
                    <a:pt x="2435699" y="813554"/>
                  </a:lnTo>
                  <a:lnTo>
                    <a:pt x="2439246" y="1249767"/>
                  </a:lnTo>
                  <a:lnTo>
                    <a:pt x="2442792" y="1339847"/>
                  </a:lnTo>
                  <a:lnTo>
                    <a:pt x="2447757" y="648290"/>
                  </a:lnTo>
                  <a:lnTo>
                    <a:pt x="2451304" y="833415"/>
                  </a:lnTo>
                  <a:lnTo>
                    <a:pt x="2454850" y="1365382"/>
                  </a:lnTo>
                  <a:lnTo>
                    <a:pt x="2459106" y="1044783"/>
                  </a:lnTo>
                  <a:lnTo>
                    <a:pt x="2465490" y="505014"/>
                  </a:lnTo>
                  <a:lnTo>
                    <a:pt x="2469036" y="348261"/>
                  </a:lnTo>
                  <a:lnTo>
                    <a:pt x="2472582" y="387272"/>
                  </a:lnTo>
                  <a:lnTo>
                    <a:pt x="2472582" y="370249"/>
                  </a:lnTo>
                  <a:lnTo>
                    <a:pt x="2476129" y="949029"/>
                  </a:lnTo>
                  <a:lnTo>
                    <a:pt x="2476129" y="897960"/>
                  </a:lnTo>
                  <a:lnTo>
                    <a:pt x="2479675" y="486572"/>
                  </a:lnTo>
                  <a:lnTo>
                    <a:pt x="2483222" y="550408"/>
                  </a:lnTo>
                  <a:lnTo>
                    <a:pt x="2486768" y="645453"/>
                  </a:lnTo>
                  <a:lnTo>
                    <a:pt x="2490315" y="819938"/>
                  </a:lnTo>
                  <a:lnTo>
                    <a:pt x="2493861" y="1424253"/>
                  </a:lnTo>
                  <a:lnTo>
                    <a:pt x="2498117" y="1173873"/>
                  </a:lnTo>
                  <a:lnTo>
                    <a:pt x="2502373" y="1079538"/>
                  </a:lnTo>
                  <a:lnTo>
                    <a:pt x="2508756" y="278041"/>
                  </a:lnTo>
                  <a:lnTo>
                    <a:pt x="2512303" y="302157"/>
                  </a:lnTo>
                  <a:lnTo>
                    <a:pt x="2512303" y="296482"/>
                  </a:lnTo>
                  <a:lnTo>
                    <a:pt x="2515849" y="341168"/>
                  </a:lnTo>
                  <a:lnTo>
                    <a:pt x="2519396" y="379469"/>
                  </a:lnTo>
                  <a:lnTo>
                    <a:pt x="2522942" y="449689"/>
                  </a:lnTo>
                  <a:lnTo>
                    <a:pt x="2530744" y="558210"/>
                  </a:lnTo>
                  <a:lnTo>
                    <a:pt x="2530744" y="556792"/>
                  </a:lnTo>
                  <a:lnTo>
                    <a:pt x="2534291" y="679499"/>
                  </a:lnTo>
                  <a:lnTo>
                    <a:pt x="2537837" y="877391"/>
                  </a:lnTo>
                  <a:lnTo>
                    <a:pt x="2541383" y="1339847"/>
                  </a:lnTo>
                  <a:lnTo>
                    <a:pt x="2553441" y="1232035"/>
                  </a:lnTo>
                  <a:lnTo>
                    <a:pt x="2556988" y="1032725"/>
                  </a:lnTo>
                  <a:lnTo>
                    <a:pt x="2561244" y="1143374"/>
                  </a:lnTo>
                  <a:lnTo>
                    <a:pt x="2564790" y="1201536"/>
                  </a:lnTo>
                  <a:lnTo>
                    <a:pt x="2569755" y="1024923"/>
                  </a:lnTo>
                  <a:lnTo>
                    <a:pt x="2569755" y="972435"/>
                  </a:lnTo>
                  <a:lnTo>
                    <a:pt x="2576139" y="233356"/>
                  </a:lnTo>
                  <a:lnTo>
                    <a:pt x="2576139" y="222716"/>
                  </a:lnTo>
                  <a:lnTo>
                    <a:pt x="2576848" y="1270337"/>
                  </a:lnTo>
                  <a:lnTo>
                    <a:pt x="2581104" y="1473903"/>
                  </a:lnTo>
                  <a:lnTo>
                    <a:pt x="2584650" y="1199408"/>
                  </a:lnTo>
                  <a:lnTo>
                    <a:pt x="2588906" y="1173164"/>
                  </a:lnTo>
                  <a:lnTo>
                    <a:pt x="2596708" y="1173164"/>
                  </a:lnTo>
                  <a:lnTo>
                    <a:pt x="2600255" y="1074573"/>
                  </a:lnTo>
                  <a:lnTo>
                    <a:pt x="2608057" y="204275"/>
                  </a:lnTo>
                  <a:lnTo>
                    <a:pt x="2611603" y="222716"/>
                  </a:lnTo>
                  <a:lnTo>
                    <a:pt x="2611603" y="217751"/>
                  </a:lnTo>
                  <a:lnTo>
                    <a:pt x="2615859" y="399329"/>
                  </a:lnTo>
                  <a:lnTo>
                    <a:pt x="2619405" y="228391"/>
                  </a:lnTo>
                  <a:lnTo>
                    <a:pt x="2622952" y="264564"/>
                  </a:lnTo>
                  <a:lnTo>
                    <a:pt x="2630754" y="320598"/>
                  </a:lnTo>
                  <a:lnTo>
                    <a:pt x="2630754" y="318470"/>
                  </a:lnTo>
                  <a:lnTo>
                    <a:pt x="2637138" y="302866"/>
                  </a:lnTo>
                  <a:lnTo>
                    <a:pt x="2637847" y="408550"/>
                  </a:lnTo>
                  <a:lnTo>
                    <a:pt x="2641393" y="466003"/>
                  </a:lnTo>
                  <a:lnTo>
                    <a:pt x="2647777" y="1850536"/>
                  </a:lnTo>
                  <a:lnTo>
                    <a:pt x="2651323" y="207112"/>
                  </a:lnTo>
                  <a:lnTo>
                    <a:pt x="2654870" y="281587"/>
                  </a:lnTo>
                  <a:lnTo>
                    <a:pt x="2659126" y="432666"/>
                  </a:lnTo>
                  <a:lnTo>
                    <a:pt x="2662672" y="268111"/>
                  </a:lnTo>
                  <a:lnTo>
                    <a:pt x="2666218" y="299320"/>
                  </a:lnTo>
                  <a:lnTo>
                    <a:pt x="2669765" y="348970"/>
                  </a:lnTo>
                  <a:lnTo>
                    <a:pt x="2669765" y="333366"/>
                  </a:lnTo>
                  <a:lnTo>
                    <a:pt x="2673311" y="578780"/>
                  </a:lnTo>
                  <a:lnTo>
                    <a:pt x="2673311" y="666732"/>
                  </a:lnTo>
                  <a:lnTo>
                    <a:pt x="2676858" y="421317"/>
                  </a:lnTo>
                  <a:lnTo>
                    <a:pt x="2680404" y="464584"/>
                  </a:lnTo>
                  <a:lnTo>
                    <a:pt x="2687497" y="1263953"/>
                  </a:lnTo>
                  <a:lnTo>
                    <a:pt x="2687497" y="183705"/>
                  </a:lnTo>
                  <a:lnTo>
                    <a:pt x="2694590" y="243286"/>
                  </a:lnTo>
                  <a:lnTo>
                    <a:pt x="2698136" y="265983"/>
                  </a:lnTo>
                  <a:lnTo>
                    <a:pt x="2701683" y="295773"/>
                  </a:lnTo>
                  <a:lnTo>
                    <a:pt x="2705229" y="522746"/>
                  </a:lnTo>
                  <a:lnTo>
                    <a:pt x="2708776" y="361737"/>
                  </a:lnTo>
                  <a:lnTo>
                    <a:pt x="2708776" y="353935"/>
                  </a:lnTo>
                  <a:lnTo>
                    <a:pt x="2715159" y="1107200"/>
                  </a:lnTo>
                  <a:lnTo>
                    <a:pt x="2715869" y="129090"/>
                  </a:lnTo>
                  <a:lnTo>
                    <a:pt x="2721543" y="251088"/>
                  </a:lnTo>
                  <a:lnTo>
                    <a:pt x="2729345" y="302866"/>
                  </a:lnTo>
                  <a:lnTo>
                    <a:pt x="2730764" y="1307929"/>
                  </a:lnTo>
                  <a:lnTo>
                    <a:pt x="2736438" y="391527"/>
                  </a:lnTo>
                  <a:lnTo>
                    <a:pt x="2739985" y="446143"/>
                  </a:lnTo>
                  <a:lnTo>
                    <a:pt x="2743531" y="688720"/>
                  </a:lnTo>
                  <a:lnTo>
                    <a:pt x="2747077" y="601477"/>
                  </a:lnTo>
                  <a:lnTo>
                    <a:pt x="2750624" y="664604"/>
                  </a:lnTo>
                  <a:lnTo>
                    <a:pt x="2754880" y="796532"/>
                  </a:lnTo>
                  <a:lnTo>
                    <a:pt x="2758426" y="1145502"/>
                  </a:lnTo>
                  <a:lnTo>
                    <a:pt x="2761972" y="1191606"/>
                  </a:lnTo>
                  <a:lnTo>
                    <a:pt x="2766228" y="1334173"/>
                  </a:lnTo>
                  <a:lnTo>
                    <a:pt x="2766228" y="1029178"/>
                  </a:lnTo>
                  <a:lnTo>
                    <a:pt x="2769775" y="1442694"/>
                  </a:lnTo>
                  <a:lnTo>
                    <a:pt x="2769775" y="1061096"/>
                  </a:lnTo>
                  <a:lnTo>
                    <a:pt x="2774030" y="1249058"/>
                  </a:lnTo>
                  <a:lnTo>
                    <a:pt x="2777577" y="1368928"/>
                  </a:lnTo>
                  <a:lnTo>
                    <a:pt x="2781833" y="1193734"/>
                  </a:lnTo>
                  <a:lnTo>
                    <a:pt x="2786088" y="785183"/>
                  </a:lnTo>
                  <a:lnTo>
                    <a:pt x="2789635" y="1184513"/>
                  </a:lnTo>
                  <a:lnTo>
                    <a:pt x="2793891" y="1176001"/>
                  </a:lnTo>
                  <a:lnTo>
                    <a:pt x="2797437" y="1065352"/>
                  </a:lnTo>
                  <a:lnTo>
                    <a:pt x="2804530" y="576652"/>
                  </a:lnTo>
                  <a:lnTo>
                    <a:pt x="2808076" y="298610"/>
                  </a:lnTo>
                  <a:lnTo>
                    <a:pt x="2808076" y="292227"/>
                  </a:lnTo>
                  <a:lnTo>
                    <a:pt x="2811623" y="337621"/>
                  </a:lnTo>
                  <a:lnTo>
                    <a:pt x="2815169" y="372376"/>
                  </a:lnTo>
                  <a:lnTo>
                    <a:pt x="2818716" y="443305"/>
                  </a:lnTo>
                  <a:lnTo>
                    <a:pt x="2825809" y="558920"/>
                  </a:lnTo>
                  <a:lnTo>
                    <a:pt x="2825809" y="556792"/>
                  </a:lnTo>
                  <a:lnTo>
                    <a:pt x="2829355" y="662476"/>
                  </a:lnTo>
                  <a:lnTo>
                    <a:pt x="2836448" y="240449"/>
                  </a:lnTo>
                  <a:lnTo>
                    <a:pt x="2839994" y="270948"/>
                  </a:lnTo>
                  <a:lnTo>
                    <a:pt x="2843541" y="680208"/>
                  </a:lnTo>
                  <a:lnTo>
                    <a:pt x="2847087" y="343296"/>
                  </a:lnTo>
                  <a:lnTo>
                    <a:pt x="2850634" y="366702"/>
                  </a:lnTo>
                  <a:lnTo>
                    <a:pt x="2854180" y="592965"/>
                  </a:lnTo>
                  <a:lnTo>
                    <a:pt x="2857727" y="466003"/>
                  </a:lnTo>
                  <a:lnTo>
                    <a:pt x="2861982" y="515653"/>
                  </a:lnTo>
                  <a:lnTo>
                    <a:pt x="2868366" y="195763"/>
                  </a:lnTo>
                  <a:lnTo>
                    <a:pt x="2868366" y="1319278"/>
                  </a:lnTo>
                  <a:lnTo>
                    <a:pt x="2868366" y="185833"/>
                  </a:lnTo>
                  <a:lnTo>
                    <a:pt x="2868366" y="1014283"/>
                  </a:lnTo>
                  <a:lnTo>
                    <a:pt x="2875459" y="242576"/>
                  </a:lnTo>
                  <a:lnTo>
                    <a:pt x="2879005" y="270948"/>
                  </a:lnTo>
                  <a:lnTo>
                    <a:pt x="2882552" y="299320"/>
                  </a:lnTo>
                  <a:lnTo>
                    <a:pt x="2886807" y="340458"/>
                  </a:lnTo>
                  <a:lnTo>
                    <a:pt x="2890354" y="764613"/>
                  </a:lnTo>
                  <a:lnTo>
                    <a:pt x="2893900" y="429829"/>
                  </a:lnTo>
                  <a:lnTo>
                    <a:pt x="2900284" y="160299"/>
                  </a:lnTo>
                  <a:lnTo>
                    <a:pt x="2903830" y="1089468"/>
                  </a:lnTo>
                  <a:lnTo>
                    <a:pt x="2903830" y="1144083"/>
                  </a:lnTo>
                  <a:lnTo>
                    <a:pt x="2907377" y="222007"/>
                  </a:lnTo>
                  <a:lnTo>
                    <a:pt x="2910923" y="240449"/>
                  </a:lnTo>
                  <a:lnTo>
                    <a:pt x="2914470" y="263146"/>
                  </a:lnTo>
                  <a:lnTo>
                    <a:pt x="2918016" y="309959"/>
                  </a:lnTo>
                  <a:lnTo>
                    <a:pt x="2925818" y="369539"/>
                  </a:lnTo>
                  <a:lnTo>
                    <a:pt x="2925818" y="367411"/>
                  </a:lnTo>
                  <a:lnTo>
                    <a:pt x="2929365" y="424155"/>
                  </a:lnTo>
                  <a:lnTo>
                    <a:pt x="2932911" y="488700"/>
                  </a:lnTo>
                  <a:lnTo>
                    <a:pt x="2936458" y="754683"/>
                  </a:lnTo>
                  <a:lnTo>
                    <a:pt x="2940004" y="648290"/>
                  </a:lnTo>
                  <a:lnTo>
                    <a:pt x="2943551" y="761067"/>
                  </a:lnTo>
                  <a:lnTo>
                    <a:pt x="2947097" y="912146"/>
                  </a:lnTo>
                  <a:lnTo>
                    <a:pt x="2954190" y="290099"/>
                  </a:lnTo>
                  <a:lnTo>
                    <a:pt x="2957736" y="510688"/>
                  </a:lnTo>
                  <a:lnTo>
                    <a:pt x="2961283" y="368830"/>
                  </a:lnTo>
                  <a:lnTo>
                    <a:pt x="2964829" y="435503"/>
                  </a:lnTo>
                  <a:lnTo>
                    <a:pt x="2964829" y="412806"/>
                  </a:lnTo>
                  <a:lnTo>
                    <a:pt x="2968376" y="681627"/>
                  </a:lnTo>
                  <a:lnTo>
                    <a:pt x="2968376" y="654674"/>
                  </a:lnTo>
                  <a:lnTo>
                    <a:pt x="2971922" y="553245"/>
                  </a:lnTo>
                  <a:lnTo>
                    <a:pt x="2975469" y="638360"/>
                  </a:lnTo>
                  <a:lnTo>
                    <a:pt x="2979015" y="778799"/>
                  </a:lnTo>
                  <a:lnTo>
                    <a:pt x="2982562" y="1141955"/>
                  </a:lnTo>
                  <a:lnTo>
                    <a:pt x="2990364" y="1158978"/>
                  </a:lnTo>
                  <a:lnTo>
                    <a:pt x="2996747" y="351807"/>
                  </a:lnTo>
                  <a:lnTo>
                    <a:pt x="2998166" y="2600964"/>
                  </a:lnTo>
                  <a:lnTo>
                    <a:pt x="3003840" y="644744"/>
                  </a:lnTo>
                  <a:lnTo>
                    <a:pt x="3003840" y="446852"/>
                  </a:lnTo>
                  <a:lnTo>
                    <a:pt x="3008096" y="789439"/>
                  </a:lnTo>
                  <a:lnTo>
                    <a:pt x="3011642" y="656802"/>
                  </a:lnTo>
                  <a:lnTo>
                    <a:pt x="3015189" y="566012"/>
                  </a:lnTo>
                  <a:lnTo>
                    <a:pt x="3022282" y="769579"/>
                  </a:lnTo>
                  <a:lnTo>
                    <a:pt x="3022282" y="764613"/>
                  </a:lnTo>
                  <a:lnTo>
                    <a:pt x="3025828" y="1049748"/>
                  </a:lnTo>
                  <a:lnTo>
                    <a:pt x="3030084" y="1277430"/>
                  </a:lnTo>
                  <a:lnTo>
                    <a:pt x="3033630" y="1322824"/>
                  </a:lnTo>
                  <a:lnTo>
                    <a:pt x="3040014" y="559629"/>
                  </a:lnTo>
                  <a:lnTo>
                    <a:pt x="3045688" y="1223524"/>
                  </a:lnTo>
                  <a:lnTo>
                    <a:pt x="3050653" y="711417"/>
                  </a:lnTo>
                  <a:lnTo>
                    <a:pt x="3054200" y="614953"/>
                  </a:lnTo>
                  <a:lnTo>
                    <a:pt x="3057746" y="743335"/>
                  </a:lnTo>
                  <a:lnTo>
                    <a:pt x="3061293" y="1152595"/>
                  </a:lnTo>
                  <a:lnTo>
                    <a:pt x="3062002" y="941936"/>
                  </a:lnTo>
                  <a:lnTo>
                    <a:pt x="3065548" y="1487379"/>
                  </a:lnTo>
                  <a:lnTo>
                    <a:pt x="3065548" y="1053294"/>
                  </a:lnTo>
                  <a:lnTo>
                    <a:pt x="3069095" y="1241965"/>
                  </a:lnTo>
                  <a:lnTo>
                    <a:pt x="3073351" y="1377440"/>
                  </a:lnTo>
                  <a:lnTo>
                    <a:pt x="3077606" y="1184513"/>
                  </a:lnTo>
                  <a:lnTo>
                    <a:pt x="3081153" y="1154723"/>
                  </a:lnTo>
                  <a:lnTo>
                    <a:pt x="3088955" y="1155432"/>
                  </a:lnTo>
                  <a:lnTo>
                    <a:pt x="3093211" y="1045492"/>
                  </a:lnTo>
                  <a:lnTo>
                    <a:pt x="3100304" y="453235"/>
                  </a:lnTo>
                  <a:lnTo>
                    <a:pt x="3103850" y="283715"/>
                  </a:lnTo>
                  <a:lnTo>
                    <a:pt x="3103850" y="277332"/>
                  </a:lnTo>
                  <a:lnTo>
                    <a:pt x="3108815" y="1102945"/>
                  </a:lnTo>
                  <a:lnTo>
                    <a:pt x="3110234" y="89370"/>
                  </a:lnTo>
                  <a:lnTo>
                    <a:pt x="3115908" y="251088"/>
                  </a:lnTo>
                  <a:lnTo>
                    <a:pt x="3123001" y="303575"/>
                  </a:lnTo>
                  <a:lnTo>
                    <a:pt x="3123001" y="301448"/>
                  </a:lnTo>
                  <a:lnTo>
                    <a:pt x="3126547" y="334784"/>
                  </a:lnTo>
                  <a:lnTo>
                    <a:pt x="3130094" y="380179"/>
                  </a:lnTo>
                  <a:lnTo>
                    <a:pt x="3134349" y="720638"/>
                  </a:lnTo>
                  <a:lnTo>
                    <a:pt x="3137896" y="644034"/>
                  </a:lnTo>
                  <a:lnTo>
                    <a:pt x="3141442" y="536222"/>
                  </a:lnTo>
                  <a:lnTo>
                    <a:pt x="3144989" y="768869"/>
                  </a:lnTo>
                  <a:lnTo>
                    <a:pt x="3149954" y="712835"/>
                  </a:lnTo>
                  <a:lnTo>
                    <a:pt x="3153500" y="478061"/>
                  </a:lnTo>
                  <a:lnTo>
                    <a:pt x="3157047" y="534804"/>
                  </a:lnTo>
                  <a:lnTo>
                    <a:pt x="3162012" y="367411"/>
                  </a:lnTo>
                  <a:lnTo>
                    <a:pt x="3162012" y="348970"/>
                  </a:lnTo>
                  <a:lnTo>
                    <a:pt x="3165558" y="600058"/>
                  </a:lnTo>
                  <a:lnTo>
                    <a:pt x="3165558" y="768869"/>
                  </a:lnTo>
                  <a:lnTo>
                    <a:pt x="3169105" y="455363"/>
                  </a:lnTo>
                  <a:lnTo>
                    <a:pt x="3172651" y="515653"/>
                  </a:lnTo>
                  <a:lnTo>
                    <a:pt x="3176907" y="588000"/>
                  </a:lnTo>
                  <a:lnTo>
                    <a:pt x="3183290" y="209240"/>
                  </a:lnTo>
                  <a:lnTo>
                    <a:pt x="3186837" y="431957"/>
                  </a:lnTo>
                  <a:lnTo>
                    <a:pt x="3190383" y="261727"/>
                  </a:lnTo>
                  <a:lnTo>
                    <a:pt x="3193930" y="290808"/>
                  </a:lnTo>
                  <a:lnTo>
                    <a:pt x="3199604" y="1104363"/>
                  </a:lnTo>
                  <a:lnTo>
                    <a:pt x="3199604" y="1002225"/>
                  </a:lnTo>
                  <a:lnTo>
                    <a:pt x="3200313" y="120579"/>
                  </a:lnTo>
                  <a:lnTo>
                    <a:pt x="3206697" y="238321"/>
                  </a:lnTo>
                  <a:lnTo>
                    <a:pt x="3210243" y="261018"/>
                  </a:lnTo>
                  <a:lnTo>
                    <a:pt x="3213790" y="307831"/>
                  </a:lnTo>
                  <a:lnTo>
                    <a:pt x="3220883" y="370958"/>
                  </a:lnTo>
                  <a:lnTo>
                    <a:pt x="3220883" y="556082"/>
                  </a:lnTo>
                  <a:lnTo>
                    <a:pt x="3224429" y="417771"/>
                  </a:lnTo>
                  <a:lnTo>
                    <a:pt x="3228685" y="466003"/>
                  </a:lnTo>
                  <a:lnTo>
                    <a:pt x="3232941" y="336912"/>
                  </a:lnTo>
                  <a:lnTo>
                    <a:pt x="3237196" y="374504"/>
                  </a:lnTo>
                  <a:lnTo>
                    <a:pt x="3240743" y="431247"/>
                  </a:lnTo>
                  <a:lnTo>
                    <a:pt x="3244289" y="453945"/>
                  </a:lnTo>
                  <a:lnTo>
                    <a:pt x="3247836" y="795822"/>
                  </a:lnTo>
                  <a:lnTo>
                    <a:pt x="3252801" y="371667"/>
                  </a:lnTo>
                  <a:lnTo>
                    <a:pt x="3256347" y="419190"/>
                  </a:lnTo>
                  <a:lnTo>
                    <a:pt x="3259894" y="492246"/>
                  </a:lnTo>
                  <a:lnTo>
                    <a:pt x="3259894" y="462456"/>
                  </a:lnTo>
                  <a:lnTo>
                    <a:pt x="3263440" y="929169"/>
                  </a:lnTo>
                  <a:lnTo>
                    <a:pt x="3263440" y="899378"/>
                  </a:lnTo>
                  <a:lnTo>
                    <a:pt x="3266987" y="643325"/>
                  </a:lnTo>
                  <a:lnTo>
                    <a:pt x="3270533" y="766032"/>
                  </a:lnTo>
                  <a:lnTo>
                    <a:pt x="3274079" y="1187350"/>
                  </a:lnTo>
                  <a:lnTo>
                    <a:pt x="3278335" y="1156851"/>
                  </a:lnTo>
                  <a:lnTo>
                    <a:pt x="3286137" y="1149048"/>
                  </a:lnTo>
                  <a:lnTo>
                    <a:pt x="3290393" y="1044074"/>
                  </a:lnTo>
                  <a:lnTo>
                    <a:pt x="3295358" y="820647"/>
                  </a:lnTo>
                  <a:lnTo>
                    <a:pt x="3298905" y="491537"/>
                  </a:lnTo>
                  <a:lnTo>
                    <a:pt x="3298905" y="477351"/>
                  </a:lnTo>
                  <a:lnTo>
                    <a:pt x="3302451" y="574524"/>
                  </a:lnTo>
                  <a:lnTo>
                    <a:pt x="3306707" y="669569"/>
                  </a:lnTo>
                  <a:lnTo>
                    <a:pt x="3309544" y="978110"/>
                  </a:lnTo>
                  <a:lnTo>
                    <a:pt x="3317346" y="1088049"/>
                  </a:lnTo>
                  <a:lnTo>
                    <a:pt x="3317346" y="1057550"/>
                  </a:lnTo>
                  <a:lnTo>
                    <a:pt x="3321602" y="1327789"/>
                  </a:lnTo>
                  <a:lnTo>
                    <a:pt x="3325148" y="1273174"/>
                  </a:lnTo>
                  <a:lnTo>
                    <a:pt x="3329404" y="1319987"/>
                  </a:lnTo>
                  <a:lnTo>
                    <a:pt x="3335078" y="783764"/>
                  </a:lnTo>
                  <a:lnTo>
                    <a:pt x="3337916" y="585163"/>
                  </a:lnTo>
                  <a:lnTo>
                    <a:pt x="3342171" y="645453"/>
                  </a:lnTo>
                  <a:lnTo>
                    <a:pt x="3345718" y="1054713"/>
                  </a:lnTo>
                  <a:lnTo>
                    <a:pt x="3349264" y="1049748"/>
                  </a:lnTo>
                  <a:lnTo>
                    <a:pt x="3352811" y="1185931"/>
                  </a:lnTo>
                  <a:lnTo>
                    <a:pt x="3357066" y="1339138"/>
                  </a:lnTo>
                  <a:lnTo>
                    <a:pt x="3357066" y="999388"/>
                  </a:lnTo>
                  <a:lnTo>
                    <a:pt x="3360613" y="1490217"/>
                  </a:lnTo>
                  <a:lnTo>
                    <a:pt x="3361322" y="1036271"/>
                  </a:lnTo>
                  <a:lnTo>
                    <a:pt x="3364869" y="1351196"/>
                  </a:lnTo>
                  <a:lnTo>
                    <a:pt x="3371252" y="312087"/>
                  </a:lnTo>
                  <a:lnTo>
                    <a:pt x="3374799" y="348261"/>
                  </a:lnTo>
                  <a:lnTo>
                    <a:pt x="3378345" y="399329"/>
                  </a:lnTo>
                  <a:lnTo>
                    <a:pt x="3381891" y="462456"/>
                  </a:lnTo>
                  <a:lnTo>
                    <a:pt x="3385438" y="512816"/>
                  </a:lnTo>
                  <a:lnTo>
                    <a:pt x="3392531" y="180868"/>
                  </a:lnTo>
                  <a:lnTo>
                    <a:pt x="3396077" y="608570"/>
                  </a:lnTo>
                  <a:lnTo>
                    <a:pt x="3399624" y="245414"/>
                  </a:lnTo>
                  <a:lnTo>
                    <a:pt x="3399624" y="239739"/>
                  </a:lnTo>
                  <a:lnTo>
                    <a:pt x="3404589" y="1083794"/>
                  </a:lnTo>
                  <a:lnTo>
                    <a:pt x="3406717" y="70219"/>
                  </a:lnTo>
                  <a:lnTo>
                    <a:pt x="3411682" y="251797"/>
                  </a:lnTo>
                  <a:lnTo>
                    <a:pt x="3418774" y="302157"/>
                  </a:lnTo>
                  <a:lnTo>
                    <a:pt x="3418774" y="301448"/>
                  </a:lnTo>
                  <a:lnTo>
                    <a:pt x="3423740" y="1268918"/>
                  </a:lnTo>
                  <a:lnTo>
                    <a:pt x="3427286" y="13476"/>
                  </a:lnTo>
                  <a:lnTo>
                    <a:pt x="3431542" y="224135"/>
                  </a:lnTo>
                  <a:lnTo>
                    <a:pt x="3435088" y="439759"/>
                  </a:lnTo>
                  <a:lnTo>
                    <a:pt x="3438635" y="663894"/>
                  </a:lnTo>
                  <a:lnTo>
                    <a:pt x="3442181" y="495793"/>
                  </a:lnTo>
                  <a:lnTo>
                    <a:pt x="3445727" y="341168"/>
                  </a:lnTo>
                  <a:lnTo>
                    <a:pt x="3449983" y="760358"/>
                  </a:lnTo>
                  <a:lnTo>
                    <a:pt x="3452820" y="434085"/>
                  </a:lnTo>
                  <a:lnTo>
                    <a:pt x="3456367" y="524164"/>
                  </a:lnTo>
                  <a:lnTo>
                    <a:pt x="3457076" y="489409"/>
                  </a:lnTo>
                  <a:lnTo>
                    <a:pt x="3462750" y="229809"/>
                  </a:lnTo>
                  <a:lnTo>
                    <a:pt x="3462750" y="217042"/>
                  </a:lnTo>
                  <a:lnTo>
                    <a:pt x="3466297" y="248251"/>
                  </a:lnTo>
                  <a:lnTo>
                    <a:pt x="3470553" y="276622"/>
                  </a:lnTo>
                  <a:lnTo>
                    <a:pt x="3474099" y="308540"/>
                  </a:lnTo>
                  <a:lnTo>
                    <a:pt x="3477646" y="351807"/>
                  </a:lnTo>
                  <a:lnTo>
                    <a:pt x="3481192" y="404294"/>
                  </a:lnTo>
                  <a:lnTo>
                    <a:pt x="3484738" y="444015"/>
                  </a:lnTo>
                  <a:lnTo>
                    <a:pt x="3488285" y="500049"/>
                  </a:lnTo>
                  <a:lnTo>
                    <a:pt x="3494668" y="195054"/>
                  </a:lnTo>
                  <a:lnTo>
                    <a:pt x="3494668" y="1087340"/>
                  </a:lnTo>
                  <a:lnTo>
                    <a:pt x="3495378" y="989458"/>
                  </a:lnTo>
                  <a:lnTo>
                    <a:pt x="3503180" y="1088049"/>
                  </a:lnTo>
                  <a:lnTo>
                    <a:pt x="3505308" y="52487"/>
                  </a:lnTo>
                  <a:lnTo>
                    <a:pt x="3509564" y="251797"/>
                  </a:lnTo>
                  <a:lnTo>
                    <a:pt x="3517366" y="300738"/>
                  </a:lnTo>
                  <a:lnTo>
                    <a:pt x="3517366" y="493665"/>
                  </a:lnTo>
                  <a:lnTo>
                    <a:pt x="3520912" y="333366"/>
                  </a:lnTo>
                  <a:lnTo>
                    <a:pt x="3524459" y="378760"/>
                  </a:lnTo>
                  <a:lnTo>
                    <a:pt x="3531552" y="134055"/>
                  </a:lnTo>
                  <a:lnTo>
                    <a:pt x="3535098" y="345423"/>
                  </a:lnTo>
                  <a:lnTo>
                    <a:pt x="3535098" y="575943"/>
                  </a:lnTo>
                  <a:lnTo>
                    <a:pt x="3539354" y="603605"/>
                  </a:lnTo>
                  <a:lnTo>
                    <a:pt x="3542900" y="717800"/>
                  </a:lnTo>
                  <a:lnTo>
                    <a:pt x="3549284" y="272367"/>
                  </a:lnTo>
                  <a:lnTo>
                    <a:pt x="3552830" y="304285"/>
                  </a:lnTo>
                  <a:lnTo>
                    <a:pt x="3556377" y="658220"/>
                  </a:lnTo>
                  <a:lnTo>
                    <a:pt x="3556377" y="638360"/>
                  </a:lnTo>
                  <a:lnTo>
                    <a:pt x="3559923" y="582326"/>
                  </a:lnTo>
                  <a:lnTo>
                    <a:pt x="3559923" y="560338"/>
                  </a:lnTo>
                  <a:lnTo>
                    <a:pt x="3563470" y="615663"/>
                  </a:lnTo>
                  <a:lnTo>
                    <a:pt x="3569853" y="163136"/>
                  </a:lnTo>
                  <a:lnTo>
                    <a:pt x="3573400" y="214205"/>
                  </a:lnTo>
                  <a:lnTo>
                    <a:pt x="3574109" y="1006481"/>
                  </a:lnTo>
                  <a:lnTo>
                    <a:pt x="3580492" y="247542"/>
                  </a:lnTo>
                  <a:lnTo>
                    <a:pt x="3584748" y="266692"/>
                  </a:lnTo>
                  <a:lnTo>
                    <a:pt x="3588295" y="285843"/>
                  </a:lnTo>
                  <a:lnTo>
                    <a:pt x="3589713" y="1729247"/>
                  </a:lnTo>
                  <a:lnTo>
                    <a:pt x="3595388" y="372376"/>
                  </a:lnTo>
                  <a:lnTo>
                    <a:pt x="3595388" y="362446"/>
                  </a:lnTo>
                  <a:lnTo>
                    <a:pt x="3597515" y="1673213"/>
                  </a:lnTo>
                  <a:lnTo>
                    <a:pt x="3602480" y="656802"/>
                  </a:lnTo>
                  <a:lnTo>
                    <a:pt x="3606736" y="1053294"/>
                  </a:lnTo>
                  <a:lnTo>
                    <a:pt x="3613829" y="738370"/>
                  </a:lnTo>
                  <a:lnTo>
                    <a:pt x="3613829" y="911436"/>
                  </a:lnTo>
                  <a:lnTo>
                    <a:pt x="3620213" y="273076"/>
                  </a:lnTo>
                  <a:lnTo>
                    <a:pt x="3623759" y="309250"/>
                  </a:lnTo>
                  <a:lnTo>
                    <a:pt x="3627306" y="348261"/>
                  </a:lnTo>
                  <a:lnTo>
                    <a:pt x="3630852" y="387981"/>
                  </a:lnTo>
                  <a:lnTo>
                    <a:pt x="3634398" y="449689"/>
                  </a:lnTo>
                  <a:lnTo>
                    <a:pt x="3637945" y="480188"/>
                  </a:lnTo>
                  <a:lnTo>
                    <a:pt x="3641491" y="544734"/>
                  </a:lnTo>
                  <a:lnTo>
                    <a:pt x="3645038" y="651127"/>
                  </a:lnTo>
                  <a:lnTo>
                    <a:pt x="3649294" y="748300"/>
                  </a:lnTo>
                  <a:lnTo>
                    <a:pt x="3652840" y="1280267"/>
                  </a:lnTo>
                  <a:lnTo>
                    <a:pt x="3652840" y="966761"/>
                  </a:lnTo>
                  <a:lnTo>
                    <a:pt x="3656386" y="1506530"/>
                  </a:lnTo>
                  <a:lnTo>
                    <a:pt x="3656386" y="1022795"/>
                  </a:lnTo>
                  <a:lnTo>
                    <a:pt x="3660642" y="1246221"/>
                  </a:lnTo>
                  <a:lnTo>
                    <a:pt x="3664189" y="1382405"/>
                  </a:lnTo>
                  <a:lnTo>
                    <a:pt x="3668444" y="1166071"/>
                  </a:lnTo>
                  <a:lnTo>
                    <a:pt x="3673409" y="469549"/>
                  </a:lnTo>
                  <a:lnTo>
                    <a:pt x="3676956" y="548990"/>
                  </a:lnTo>
                  <a:lnTo>
                    <a:pt x="3681212" y="614953"/>
                  </a:lnTo>
                  <a:lnTo>
                    <a:pt x="3684758" y="891576"/>
                  </a:lnTo>
                  <a:lnTo>
                    <a:pt x="3691142" y="612826"/>
                  </a:lnTo>
                  <a:lnTo>
                    <a:pt x="3695397" y="251088"/>
                  </a:lnTo>
                  <a:lnTo>
                    <a:pt x="3695397" y="435503"/>
                  </a:lnTo>
                  <a:lnTo>
                    <a:pt x="3698944" y="283715"/>
                  </a:lnTo>
                  <a:lnTo>
                    <a:pt x="3702490" y="313505"/>
                  </a:lnTo>
                  <a:lnTo>
                    <a:pt x="3706037" y="373086"/>
                  </a:lnTo>
                  <a:lnTo>
                    <a:pt x="3713130" y="450398"/>
                  </a:lnTo>
                  <a:lnTo>
                    <a:pt x="3713130" y="446852"/>
                  </a:lnTo>
                  <a:lnTo>
                    <a:pt x="3716676" y="511397"/>
                  </a:lnTo>
                  <a:lnTo>
                    <a:pt x="3720222" y="605023"/>
                  </a:lnTo>
                  <a:lnTo>
                    <a:pt x="3723769" y="1056841"/>
                  </a:lnTo>
                  <a:lnTo>
                    <a:pt x="3727315" y="944064"/>
                  </a:lnTo>
                  <a:lnTo>
                    <a:pt x="3735118" y="1206501"/>
                  </a:lnTo>
                  <a:lnTo>
                    <a:pt x="3739373" y="972435"/>
                  </a:lnTo>
                  <a:lnTo>
                    <a:pt x="3745048" y="412806"/>
                  </a:lnTo>
                  <a:lnTo>
                    <a:pt x="3748594" y="467421"/>
                  </a:lnTo>
                  <a:lnTo>
                    <a:pt x="3752141" y="573815"/>
                  </a:lnTo>
                  <a:lnTo>
                    <a:pt x="3752141" y="529839"/>
                  </a:lnTo>
                  <a:lnTo>
                    <a:pt x="3755687" y="854693"/>
                  </a:lnTo>
                  <a:lnTo>
                    <a:pt x="3755687" y="792276"/>
                  </a:lnTo>
                  <a:lnTo>
                    <a:pt x="3759233" y="773834"/>
                  </a:lnTo>
                  <a:lnTo>
                    <a:pt x="3762780" y="1228489"/>
                  </a:lnTo>
                  <a:lnTo>
                    <a:pt x="3767036" y="1171036"/>
                  </a:lnTo>
                  <a:lnTo>
                    <a:pt x="3770582" y="1132025"/>
                  </a:lnTo>
                  <a:lnTo>
                    <a:pt x="3781931" y="246832"/>
                  </a:lnTo>
                  <a:lnTo>
                    <a:pt x="3785477" y="462456"/>
                  </a:lnTo>
                  <a:lnTo>
                    <a:pt x="3789024" y="683754"/>
                  </a:lnTo>
                  <a:lnTo>
                    <a:pt x="3792570" y="328401"/>
                  </a:lnTo>
                  <a:lnTo>
                    <a:pt x="3792570" y="319889"/>
                  </a:lnTo>
                  <a:lnTo>
                    <a:pt x="3798244" y="1068899"/>
                  </a:lnTo>
                  <a:lnTo>
                    <a:pt x="3799663" y="113486"/>
                  </a:lnTo>
                  <a:lnTo>
                    <a:pt x="3805337" y="252507"/>
                  </a:lnTo>
                  <a:lnTo>
                    <a:pt x="3812430" y="301448"/>
                  </a:lnTo>
                  <a:lnTo>
                    <a:pt x="3812430" y="300029"/>
                  </a:lnTo>
                  <a:lnTo>
                    <a:pt x="3816686" y="336912"/>
                  </a:lnTo>
                  <a:lnTo>
                    <a:pt x="3820232" y="383725"/>
                  </a:lnTo>
                  <a:lnTo>
                    <a:pt x="3823779" y="620628"/>
                  </a:lnTo>
                  <a:lnTo>
                    <a:pt x="3827325" y="658929"/>
                  </a:lnTo>
                  <a:lnTo>
                    <a:pt x="3830872" y="585873"/>
                  </a:lnTo>
                  <a:lnTo>
                    <a:pt x="3834418" y="634814"/>
                  </a:lnTo>
                  <a:lnTo>
                    <a:pt x="3837965" y="749718"/>
                  </a:lnTo>
                  <a:lnTo>
                    <a:pt x="3841511" y="1047620"/>
                  </a:lnTo>
                  <a:lnTo>
                    <a:pt x="3847895" y="297901"/>
                  </a:lnTo>
                  <a:lnTo>
                    <a:pt x="3851441" y="351098"/>
                  </a:lnTo>
                  <a:lnTo>
                    <a:pt x="3852150" y="329819"/>
                  </a:lnTo>
                  <a:lnTo>
                    <a:pt x="3855697" y="771706"/>
                  </a:lnTo>
                  <a:lnTo>
                    <a:pt x="3855697" y="671697"/>
                  </a:lnTo>
                  <a:lnTo>
                    <a:pt x="3859243" y="429829"/>
                  </a:lnTo>
                  <a:lnTo>
                    <a:pt x="3862790" y="482316"/>
                  </a:lnTo>
                  <a:lnTo>
                    <a:pt x="3866336" y="553245"/>
                  </a:lnTo>
                  <a:lnTo>
                    <a:pt x="3869883" y="673115"/>
                  </a:lnTo>
                  <a:lnTo>
                    <a:pt x="3873429" y="895832"/>
                  </a:lnTo>
                  <a:lnTo>
                    <a:pt x="3876975" y="1138409"/>
                  </a:lnTo>
                  <a:lnTo>
                    <a:pt x="3881231" y="1017121"/>
                  </a:lnTo>
                  <a:lnTo>
                    <a:pt x="3884778" y="1868977"/>
                  </a:lnTo>
                  <a:lnTo>
                    <a:pt x="3890452" y="407841"/>
                  </a:lnTo>
                  <a:lnTo>
                    <a:pt x="3890452" y="395783"/>
                  </a:lnTo>
                  <a:lnTo>
                    <a:pt x="3896836" y="1071736"/>
                  </a:lnTo>
                  <a:lnTo>
                    <a:pt x="3897545" y="146822"/>
                  </a:lnTo>
                  <a:lnTo>
                    <a:pt x="3903928" y="251797"/>
                  </a:lnTo>
                  <a:lnTo>
                    <a:pt x="3911021" y="300738"/>
                  </a:lnTo>
                  <a:lnTo>
                    <a:pt x="3911021" y="300029"/>
                  </a:lnTo>
                  <a:lnTo>
                    <a:pt x="3914568" y="334075"/>
                  </a:lnTo>
                  <a:lnTo>
                    <a:pt x="3918114" y="380179"/>
                  </a:lnTo>
                  <a:lnTo>
                    <a:pt x="3925207" y="591547"/>
                  </a:lnTo>
                  <a:lnTo>
                    <a:pt x="3925916" y="844763"/>
                  </a:lnTo>
                  <a:lnTo>
                    <a:pt x="3929463" y="575943"/>
                  </a:lnTo>
                  <a:lnTo>
                    <a:pt x="3933009" y="624883"/>
                  </a:lnTo>
                  <a:lnTo>
                    <a:pt x="3936556" y="896541"/>
                  </a:lnTo>
                  <a:lnTo>
                    <a:pt x="3940102" y="975272"/>
                  </a:lnTo>
                  <a:lnTo>
                    <a:pt x="3944358" y="1168199"/>
                  </a:lnTo>
                  <a:lnTo>
                    <a:pt x="3947904" y="1337719"/>
                  </a:lnTo>
                  <a:lnTo>
                    <a:pt x="3947904" y="970307"/>
                  </a:lnTo>
                  <a:lnTo>
                    <a:pt x="3952160" y="1522135"/>
                  </a:lnTo>
                  <a:lnTo>
                    <a:pt x="3952160" y="1008609"/>
                  </a:lnTo>
                  <a:lnTo>
                    <a:pt x="3955707" y="1216431"/>
                  </a:lnTo>
                  <a:lnTo>
                    <a:pt x="3960672" y="573815"/>
                  </a:lnTo>
                  <a:lnTo>
                    <a:pt x="3964218" y="653964"/>
                  </a:lnTo>
                  <a:lnTo>
                    <a:pt x="3967765" y="847600"/>
                  </a:lnTo>
                  <a:lnTo>
                    <a:pt x="3975567" y="1127060"/>
                  </a:lnTo>
                  <a:lnTo>
                    <a:pt x="3979822" y="1020667"/>
                  </a:lnTo>
                  <a:lnTo>
                    <a:pt x="3986206" y="512106"/>
                  </a:lnTo>
                  <a:lnTo>
                    <a:pt x="3989752" y="346133"/>
                  </a:lnTo>
                  <a:lnTo>
                    <a:pt x="3989752" y="336203"/>
                  </a:lnTo>
                  <a:lnTo>
                    <a:pt x="3993299" y="387981"/>
                  </a:lnTo>
                  <a:lnTo>
                    <a:pt x="3995427" y="1060387"/>
                  </a:lnTo>
                  <a:lnTo>
                    <a:pt x="4000392" y="539059"/>
                  </a:lnTo>
                  <a:lnTo>
                    <a:pt x="4007485" y="702905"/>
                  </a:lnTo>
                  <a:lnTo>
                    <a:pt x="4007485" y="697231"/>
                  </a:lnTo>
                  <a:lnTo>
                    <a:pt x="4013159" y="556792"/>
                  </a:lnTo>
                  <a:lnTo>
                    <a:pt x="4015287" y="1262535"/>
                  </a:lnTo>
                  <a:lnTo>
                    <a:pt x="4018833" y="1303673"/>
                  </a:lnTo>
                  <a:lnTo>
                    <a:pt x="4023798" y="739788"/>
                  </a:lnTo>
                  <a:lnTo>
                    <a:pt x="4027345" y="677371"/>
                  </a:lnTo>
                  <a:lnTo>
                    <a:pt x="4031601" y="722056"/>
                  </a:lnTo>
                  <a:lnTo>
                    <a:pt x="4035147" y="902925"/>
                  </a:lnTo>
                  <a:lnTo>
                    <a:pt x="4038693" y="1095142"/>
                  </a:lnTo>
                  <a:lnTo>
                    <a:pt x="4042949" y="1154013"/>
                  </a:lnTo>
                  <a:lnTo>
                    <a:pt x="4046496" y="1332045"/>
                  </a:lnTo>
                  <a:lnTo>
                    <a:pt x="4046496" y="965342"/>
                  </a:lnTo>
                  <a:lnTo>
                    <a:pt x="4050042" y="1531355"/>
                  </a:lnTo>
                  <a:lnTo>
                    <a:pt x="4050751" y="1005063"/>
                  </a:lnTo>
                  <a:lnTo>
                    <a:pt x="4054298" y="1241965"/>
                  </a:lnTo>
                  <a:lnTo>
                    <a:pt x="4058554" y="1390916"/>
                  </a:lnTo>
                  <a:lnTo>
                    <a:pt x="4063519" y="528420"/>
                  </a:lnTo>
                  <a:lnTo>
                    <a:pt x="4067065" y="636232"/>
                  </a:lnTo>
                  <a:lnTo>
                    <a:pt x="4070611" y="818519"/>
                  </a:lnTo>
                  <a:lnTo>
                    <a:pt x="4074158" y="1031306"/>
                  </a:lnTo>
                  <a:lnTo>
                    <a:pt x="4078414" y="1016411"/>
                  </a:lnTo>
                  <a:lnTo>
                    <a:pt x="4084797" y="464584"/>
                  </a:lnTo>
                  <a:lnTo>
                    <a:pt x="4088344" y="293645"/>
                  </a:lnTo>
                  <a:lnTo>
                    <a:pt x="4088344" y="285843"/>
                  </a:lnTo>
                  <a:lnTo>
                    <a:pt x="4091890" y="332656"/>
                  </a:lnTo>
                  <a:lnTo>
                    <a:pt x="4096146" y="367411"/>
                  </a:lnTo>
                  <a:lnTo>
                    <a:pt x="4098983" y="444724"/>
                  </a:lnTo>
                  <a:lnTo>
                    <a:pt x="4106785" y="535513"/>
                  </a:lnTo>
                  <a:lnTo>
                    <a:pt x="4106785" y="529839"/>
                  </a:lnTo>
                  <a:lnTo>
                    <a:pt x="4110332" y="646871"/>
                  </a:lnTo>
                  <a:lnTo>
                    <a:pt x="4113878" y="821357"/>
                  </a:lnTo>
                  <a:lnTo>
                    <a:pt x="4120262" y="758939"/>
                  </a:lnTo>
                  <a:lnTo>
                    <a:pt x="4129482" y="1197989"/>
                  </a:lnTo>
                  <a:lnTo>
                    <a:pt x="4135157" y="421317"/>
                  </a:lnTo>
                  <a:lnTo>
                    <a:pt x="4138703" y="475933"/>
                  </a:lnTo>
                  <a:lnTo>
                    <a:pt x="4142250" y="546152"/>
                  </a:lnTo>
                  <a:lnTo>
                    <a:pt x="4145796" y="701487"/>
                  </a:lnTo>
                  <a:lnTo>
                    <a:pt x="4145796" y="629139"/>
                  </a:lnTo>
                  <a:lnTo>
                    <a:pt x="4149343" y="1197280"/>
                  </a:lnTo>
                  <a:lnTo>
                    <a:pt x="4149343" y="1032016"/>
                  </a:lnTo>
                  <a:lnTo>
                    <a:pt x="4152889" y="1326371"/>
                  </a:lnTo>
                  <a:lnTo>
                    <a:pt x="4156435" y="1424253"/>
                  </a:lnTo>
                  <a:lnTo>
                    <a:pt x="4160691" y="1152595"/>
                  </a:lnTo>
                  <a:lnTo>
                    <a:pt x="4167075" y="372376"/>
                  </a:lnTo>
                  <a:lnTo>
                    <a:pt x="4170621" y="619918"/>
                  </a:lnTo>
                  <a:lnTo>
                    <a:pt x="4174168" y="661057"/>
                  </a:lnTo>
                  <a:lnTo>
                    <a:pt x="4177714" y="528420"/>
                  </a:lnTo>
                  <a:lnTo>
                    <a:pt x="4184098" y="419899"/>
                  </a:lnTo>
                  <a:lnTo>
                    <a:pt x="4187644" y="244704"/>
                  </a:lnTo>
                  <a:lnTo>
                    <a:pt x="4187644" y="236902"/>
                  </a:lnTo>
                  <a:lnTo>
                    <a:pt x="4191900" y="524164"/>
                  </a:lnTo>
                  <a:lnTo>
                    <a:pt x="4195446" y="229100"/>
                  </a:lnTo>
                  <a:lnTo>
                    <a:pt x="4198993" y="274495"/>
                  </a:lnTo>
                  <a:lnTo>
                    <a:pt x="4206795" y="326982"/>
                  </a:lnTo>
                  <a:lnTo>
                    <a:pt x="4206795" y="324854"/>
                  </a:lnTo>
                  <a:lnTo>
                    <a:pt x="4210341" y="371667"/>
                  </a:lnTo>
                  <a:lnTo>
                    <a:pt x="4213888" y="424864"/>
                  </a:lnTo>
                  <a:lnTo>
                    <a:pt x="4217434" y="485863"/>
                  </a:lnTo>
                  <a:lnTo>
                    <a:pt x="4220981" y="520618"/>
                  </a:lnTo>
                  <a:lnTo>
                    <a:pt x="4230911" y="41138"/>
                  </a:lnTo>
                  <a:lnTo>
                    <a:pt x="4230911" y="228391"/>
                  </a:lnTo>
                  <a:lnTo>
                    <a:pt x="4238004" y="529129"/>
                  </a:lnTo>
                  <a:lnTo>
                    <a:pt x="4241550" y="387981"/>
                  </a:lnTo>
                  <a:lnTo>
                    <a:pt x="4245097" y="291517"/>
                  </a:lnTo>
                  <a:lnTo>
                    <a:pt x="4248643" y="130509"/>
                  </a:lnTo>
                  <a:lnTo>
                    <a:pt x="4248643" y="430538"/>
                  </a:lnTo>
                  <a:lnTo>
                    <a:pt x="4251480" y="164555"/>
                  </a:lnTo>
                  <a:lnTo>
                    <a:pt x="4252190" y="575233"/>
                  </a:lnTo>
                  <a:lnTo>
                    <a:pt x="4252190" y="324145"/>
                  </a:lnTo>
                  <a:lnTo>
                    <a:pt x="4259282" y="176613"/>
                  </a:lnTo>
                  <a:lnTo>
                    <a:pt x="4259282" y="918529"/>
                  </a:lnTo>
                  <a:lnTo>
                    <a:pt x="4266375" y="231937"/>
                  </a:lnTo>
                  <a:lnTo>
                    <a:pt x="4269922" y="265274"/>
                  </a:lnTo>
                  <a:lnTo>
                    <a:pt x="4274178" y="287971"/>
                  </a:lnTo>
                  <a:lnTo>
                    <a:pt x="4277724" y="317761"/>
                  </a:lnTo>
                  <a:lnTo>
                    <a:pt x="4282689" y="1078829"/>
                  </a:lnTo>
                  <a:lnTo>
                    <a:pt x="4283398" y="961796"/>
                  </a:lnTo>
                  <a:lnTo>
                    <a:pt x="4286945" y="392237"/>
                  </a:lnTo>
                  <a:lnTo>
                    <a:pt x="4286945" y="1938487"/>
                  </a:lnTo>
                  <a:lnTo>
                    <a:pt x="4294747" y="205693"/>
                  </a:lnTo>
                  <a:lnTo>
                    <a:pt x="4298293" y="437631"/>
                  </a:lnTo>
                  <a:lnTo>
                    <a:pt x="4306096" y="220589"/>
                  </a:lnTo>
                  <a:lnTo>
                    <a:pt x="4306096" y="412097"/>
                  </a:lnTo>
                  <a:lnTo>
                    <a:pt x="4309642" y="246123"/>
                  </a:lnTo>
                  <a:lnTo>
                    <a:pt x="4313188" y="279460"/>
                  </a:lnTo>
                  <a:lnTo>
                    <a:pt x="4316735" y="502886"/>
                  </a:lnTo>
                  <a:lnTo>
                    <a:pt x="4320281" y="348261"/>
                  </a:lnTo>
                  <a:lnTo>
                    <a:pt x="4323828" y="402167"/>
                  </a:lnTo>
                  <a:lnTo>
                    <a:pt x="4328084" y="422736"/>
                  </a:lnTo>
                  <a:lnTo>
                    <a:pt x="4331630" y="466712"/>
                  </a:lnTo>
                  <a:lnTo>
                    <a:pt x="4335176" y="546862"/>
                  </a:lnTo>
                  <a:lnTo>
                    <a:pt x="4338723" y="625593"/>
                  </a:lnTo>
                  <a:lnTo>
                    <a:pt x="4342269" y="797241"/>
                  </a:lnTo>
                  <a:lnTo>
                    <a:pt x="4342269" y="696522"/>
                  </a:lnTo>
                  <a:lnTo>
                    <a:pt x="4345816" y="1347649"/>
                  </a:lnTo>
                  <a:lnTo>
                    <a:pt x="4346525" y="1210757"/>
                  </a:lnTo>
                  <a:lnTo>
                    <a:pt x="4350072" y="1210757"/>
                  </a:lnTo>
                  <a:lnTo>
                    <a:pt x="4353618" y="1402974"/>
                  </a:lnTo>
                  <a:lnTo>
                    <a:pt x="4358583" y="713545"/>
                  </a:lnTo>
                  <a:lnTo>
                    <a:pt x="4362129" y="988040"/>
                  </a:lnTo>
                  <a:lnTo>
                    <a:pt x="4369932" y="1113584"/>
                  </a:lnTo>
                  <a:lnTo>
                    <a:pt x="4373478" y="998679"/>
                  </a:lnTo>
                  <a:lnTo>
                    <a:pt x="4377734" y="1894512"/>
                  </a:lnTo>
                  <a:lnTo>
                    <a:pt x="4381280" y="1067480"/>
                  </a:lnTo>
                  <a:lnTo>
                    <a:pt x="4381280" y="952575"/>
                  </a:lnTo>
                  <a:lnTo>
                    <a:pt x="4385536" y="1986719"/>
                  </a:lnTo>
                  <a:lnTo>
                    <a:pt x="4389082" y="1046201"/>
                  </a:lnTo>
                  <a:lnTo>
                    <a:pt x="4401140" y="1047620"/>
                  </a:lnTo>
                  <a:lnTo>
                    <a:pt x="4401140" y="1162525"/>
                  </a:lnTo>
                  <a:lnTo>
                    <a:pt x="4406105" y="524164"/>
                  </a:lnTo>
                  <a:lnTo>
                    <a:pt x="4409652" y="622756"/>
                  </a:lnTo>
                  <a:lnTo>
                    <a:pt x="4413198" y="766741"/>
                  </a:lnTo>
                  <a:lnTo>
                    <a:pt x="4416745" y="1000807"/>
                  </a:lnTo>
                  <a:lnTo>
                    <a:pt x="4424547" y="1194443"/>
                  </a:lnTo>
                  <a:lnTo>
                    <a:pt x="4428803" y="936971"/>
                  </a:lnTo>
                  <a:lnTo>
                    <a:pt x="4435186" y="509979"/>
                  </a:lnTo>
                  <a:lnTo>
                    <a:pt x="4438733" y="351098"/>
                  </a:lnTo>
                  <a:lnTo>
                    <a:pt x="4442279" y="420608"/>
                  </a:lnTo>
                  <a:lnTo>
                    <a:pt x="4442279" y="389399"/>
                  </a:lnTo>
                  <a:lnTo>
                    <a:pt x="4445826" y="658929"/>
                  </a:lnTo>
                  <a:lnTo>
                    <a:pt x="4445826" y="441887"/>
                  </a:lnTo>
                  <a:lnTo>
                    <a:pt x="4449372" y="522037"/>
                  </a:lnTo>
                  <a:lnTo>
                    <a:pt x="4452918" y="608570"/>
                  </a:lnTo>
                  <a:lnTo>
                    <a:pt x="4456465" y="731986"/>
                  </a:lnTo>
                  <a:lnTo>
                    <a:pt x="4460011" y="1190896"/>
                  </a:lnTo>
                  <a:lnTo>
                    <a:pt x="4467814" y="1111456"/>
                  </a:lnTo>
                  <a:lnTo>
                    <a:pt x="4472069" y="994423"/>
                  </a:lnTo>
                  <a:lnTo>
                    <a:pt x="4479162" y="277332"/>
                  </a:lnTo>
                  <a:lnTo>
                    <a:pt x="4482709" y="297192"/>
                  </a:lnTo>
                  <a:lnTo>
                    <a:pt x="4482709" y="287971"/>
                  </a:lnTo>
                  <a:lnTo>
                    <a:pt x="4486255" y="336203"/>
                  </a:lnTo>
                  <a:lnTo>
                    <a:pt x="4489802" y="370958"/>
                  </a:lnTo>
                  <a:lnTo>
                    <a:pt x="4493348" y="638360"/>
                  </a:lnTo>
                  <a:lnTo>
                    <a:pt x="4500441" y="546152"/>
                  </a:lnTo>
                  <a:lnTo>
                    <a:pt x="4500441" y="541897"/>
                  </a:lnTo>
                  <a:lnTo>
                    <a:pt x="4503987" y="665313"/>
                  </a:lnTo>
                  <a:lnTo>
                    <a:pt x="4507534" y="857530"/>
                  </a:lnTo>
                  <a:lnTo>
                    <a:pt x="4514627" y="277332"/>
                  </a:lnTo>
                  <a:lnTo>
                    <a:pt x="4521010" y="85114"/>
                  </a:lnTo>
                  <a:lnTo>
                    <a:pt x="4521720" y="347551"/>
                  </a:lnTo>
                  <a:lnTo>
                    <a:pt x="4527394" y="1234872"/>
                  </a:lnTo>
                  <a:lnTo>
                    <a:pt x="4528103" y="116323"/>
                  </a:lnTo>
                  <a:lnTo>
                    <a:pt x="4534487" y="226263"/>
                  </a:lnTo>
                  <a:lnTo>
                    <a:pt x="4538033" y="241867"/>
                  </a:lnTo>
                  <a:lnTo>
                    <a:pt x="4541580" y="286552"/>
                  </a:lnTo>
                  <a:lnTo>
                    <a:pt x="4542289" y="267402"/>
                  </a:lnTo>
                  <a:lnTo>
                    <a:pt x="4545126" y="509979"/>
                  </a:lnTo>
                  <a:lnTo>
                    <a:pt x="4545835" y="595093"/>
                  </a:lnTo>
                  <a:lnTo>
                    <a:pt x="4549382" y="345423"/>
                  </a:lnTo>
                  <a:lnTo>
                    <a:pt x="4552928" y="369539"/>
                  </a:lnTo>
                  <a:lnTo>
                    <a:pt x="4556475" y="414934"/>
                  </a:lnTo>
                  <a:lnTo>
                    <a:pt x="4560021" y="483026"/>
                  </a:lnTo>
                  <a:lnTo>
                    <a:pt x="4563568" y="578780"/>
                  </a:lnTo>
                  <a:lnTo>
                    <a:pt x="4567114" y="646162"/>
                  </a:lnTo>
                  <a:lnTo>
                    <a:pt x="4571370" y="803624"/>
                  </a:lnTo>
                  <a:lnTo>
                    <a:pt x="4577753" y="251797"/>
                  </a:lnTo>
                  <a:lnTo>
                    <a:pt x="4581300" y="270239"/>
                  </a:lnTo>
                  <a:lnTo>
                    <a:pt x="4581300" y="261727"/>
                  </a:lnTo>
                  <a:lnTo>
                    <a:pt x="4585556" y="549699"/>
                  </a:lnTo>
                  <a:lnTo>
                    <a:pt x="4589102" y="264564"/>
                  </a:lnTo>
                  <a:lnTo>
                    <a:pt x="4592648" y="309959"/>
                  </a:lnTo>
                  <a:lnTo>
                    <a:pt x="4600451" y="368830"/>
                  </a:lnTo>
                  <a:lnTo>
                    <a:pt x="4600451" y="366702"/>
                  </a:lnTo>
                  <a:lnTo>
                    <a:pt x="4606125" y="1239128"/>
                  </a:lnTo>
                  <a:lnTo>
                    <a:pt x="4606834" y="136183"/>
                  </a:lnTo>
                  <a:lnTo>
                    <a:pt x="4613218" y="240449"/>
                  </a:lnTo>
                  <a:lnTo>
                    <a:pt x="4617474" y="753265"/>
                  </a:lnTo>
                  <a:lnTo>
                    <a:pt x="4620311" y="304285"/>
                  </a:lnTo>
                  <a:lnTo>
                    <a:pt x="4624567" y="507851"/>
                  </a:lnTo>
                  <a:lnTo>
                    <a:pt x="4628113" y="351807"/>
                  </a:lnTo>
                  <a:lnTo>
                    <a:pt x="4631659" y="343296"/>
                  </a:lnTo>
                  <a:lnTo>
                    <a:pt x="4635206" y="384434"/>
                  </a:lnTo>
                  <a:lnTo>
                    <a:pt x="4638752" y="464584"/>
                  </a:lnTo>
                  <a:lnTo>
                    <a:pt x="4639462" y="427701"/>
                  </a:lnTo>
                  <a:lnTo>
                    <a:pt x="4643008" y="897960"/>
                  </a:lnTo>
                  <a:lnTo>
                    <a:pt x="4643008" y="780927"/>
                  </a:lnTo>
                  <a:lnTo>
                    <a:pt x="4646554" y="585873"/>
                  </a:lnTo>
                  <a:lnTo>
                    <a:pt x="4650101" y="684464"/>
                  </a:lnTo>
                  <a:lnTo>
                    <a:pt x="4653647" y="854693"/>
                  </a:lnTo>
                  <a:lnTo>
                    <a:pt x="4657194" y="1113584"/>
                  </a:lnTo>
                  <a:lnTo>
                    <a:pt x="4664996" y="1105782"/>
                  </a:lnTo>
                  <a:lnTo>
                    <a:pt x="4669252" y="988749"/>
                  </a:lnTo>
                  <a:lnTo>
                    <a:pt x="4677054" y="1051166"/>
                  </a:lnTo>
                  <a:lnTo>
                    <a:pt x="4677054" y="935552"/>
                  </a:lnTo>
                  <a:lnTo>
                    <a:pt x="4677763" y="143276"/>
                  </a:lnTo>
                  <a:lnTo>
                    <a:pt x="4684856" y="575233"/>
                  </a:lnTo>
                  <a:lnTo>
                    <a:pt x="4688403" y="209949"/>
                  </a:lnTo>
                  <a:lnTo>
                    <a:pt x="4691949" y="253216"/>
                  </a:lnTo>
                  <a:lnTo>
                    <a:pt x="4699042" y="294355"/>
                  </a:lnTo>
                  <a:lnTo>
                    <a:pt x="4699042" y="291517"/>
                  </a:lnTo>
                  <a:lnTo>
                    <a:pt x="4704716" y="1226361"/>
                  </a:lnTo>
                  <a:lnTo>
                    <a:pt x="4706135" y="100009"/>
                  </a:lnTo>
                  <a:lnTo>
                    <a:pt x="4711809" y="245414"/>
                  </a:lnTo>
                  <a:lnTo>
                    <a:pt x="4715356" y="706452"/>
                  </a:lnTo>
                  <a:lnTo>
                    <a:pt x="4718902" y="311378"/>
                  </a:lnTo>
                  <a:lnTo>
                    <a:pt x="4722448" y="324854"/>
                  </a:lnTo>
                  <a:lnTo>
                    <a:pt x="4727413" y="236193"/>
                  </a:lnTo>
                  <a:lnTo>
                    <a:pt x="4730960" y="268820"/>
                  </a:lnTo>
                  <a:lnTo>
                    <a:pt x="4734506" y="300029"/>
                  </a:lnTo>
                  <a:lnTo>
                    <a:pt x="4738053" y="357481"/>
                  </a:lnTo>
                  <a:lnTo>
                    <a:pt x="4738053" y="331238"/>
                  </a:lnTo>
                  <a:lnTo>
                    <a:pt x="4741599" y="778799"/>
                  </a:lnTo>
                  <a:lnTo>
                    <a:pt x="4742309" y="807880"/>
                  </a:lnTo>
                  <a:lnTo>
                    <a:pt x="4745855" y="434085"/>
                  </a:lnTo>
                  <a:lnTo>
                    <a:pt x="4749401" y="487281"/>
                  </a:lnTo>
                  <a:lnTo>
                    <a:pt x="4752948" y="558920"/>
                  </a:lnTo>
                  <a:lnTo>
                    <a:pt x="4757913" y="344714"/>
                  </a:lnTo>
                  <a:lnTo>
                    <a:pt x="4761459" y="398620"/>
                  </a:lnTo>
                  <a:lnTo>
                    <a:pt x="4765006" y="616372"/>
                  </a:lnTo>
                  <a:lnTo>
                    <a:pt x="4770680" y="590838"/>
                  </a:lnTo>
                  <a:lnTo>
                    <a:pt x="4775645" y="1061096"/>
                  </a:lnTo>
                  <a:lnTo>
                    <a:pt x="4775645" y="940517"/>
                  </a:lnTo>
                  <a:lnTo>
                    <a:pt x="4779192" y="206403"/>
                  </a:lnTo>
                  <a:lnTo>
                    <a:pt x="4782738" y="236902"/>
                  </a:lnTo>
                  <a:lnTo>
                    <a:pt x="4786284" y="260309"/>
                  </a:lnTo>
                  <a:lnTo>
                    <a:pt x="4789831" y="314215"/>
                  </a:lnTo>
                  <a:lnTo>
                    <a:pt x="4796924" y="359609"/>
                  </a:lnTo>
                  <a:lnTo>
                    <a:pt x="4796924" y="357481"/>
                  </a:lnTo>
                  <a:lnTo>
                    <a:pt x="4801180" y="602186"/>
                  </a:lnTo>
                  <a:lnTo>
                    <a:pt x="4804726" y="470258"/>
                  </a:lnTo>
                  <a:lnTo>
                    <a:pt x="4808272" y="545443"/>
                  </a:lnTo>
                  <a:lnTo>
                    <a:pt x="4811819" y="625593"/>
                  </a:lnTo>
                  <a:lnTo>
                    <a:pt x="4815365" y="807880"/>
                  </a:lnTo>
                  <a:lnTo>
                    <a:pt x="4818912" y="1045492"/>
                  </a:lnTo>
                  <a:lnTo>
                    <a:pt x="4823168" y="930587"/>
                  </a:lnTo>
                  <a:lnTo>
                    <a:pt x="4829551" y="297901"/>
                  </a:lnTo>
                  <a:lnTo>
                    <a:pt x="4833098" y="332656"/>
                  </a:lnTo>
                  <a:lnTo>
                    <a:pt x="4836644" y="398620"/>
                  </a:lnTo>
                  <a:lnTo>
                    <a:pt x="4836644" y="368121"/>
                  </a:lnTo>
                  <a:lnTo>
                    <a:pt x="4840190" y="634814"/>
                  </a:lnTo>
                  <a:lnTo>
                    <a:pt x="4840190" y="595093"/>
                  </a:lnTo>
                  <a:lnTo>
                    <a:pt x="4843737" y="489409"/>
                  </a:lnTo>
                  <a:lnTo>
                    <a:pt x="4847283" y="553245"/>
                  </a:lnTo>
                  <a:lnTo>
                    <a:pt x="4850830" y="646871"/>
                  </a:lnTo>
                  <a:lnTo>
                    <a:pt x="4854376" y="834124"/>
                  </a:lnTo>
                  <a:lnTo>
                    <a:pt x="4862178" y="1100107"/>
                  </a:lnTo>
                  <a:lnTo>
                    <a:pt x="4866434" y="981656"/>
                  </a:lnTo>
                  <a:lnTo>
                    <a:pt x="4872109" y="644744"/>
                  </a:lnTo>
                  <a:lnTo>
                    <a:pt x="4875655" y="364574"/>
                  </a:lnTo>
                  <a:lnTo>
                    <a:pt x="4876364" y="352516"/>
                  </a:lnTo>
                  <a:lnTo>
                    <a:pt x="4879911" y="416352"/>
                  </a:lnTo>
                  <a:lnTo>
                    <a:pt x="4883457" y="462456"/>
                  </a:lnTo>
                  <a:lnTo>
                    <a:pt x="4887004" y="576652"/>
                  </a:lnTo>
                  <a:lnTo>
                    <a:pt x="4894096" y="748300"/>
                  </a:lnTo>
                  <a:lnTo>
                    <a:pt x="4894096" y="916401"/>
                  </a:lnTo>
                  <a:lnTo>
                    <a:pt x="4897643" y="1095852"/>
                  </a:lnTo>
                  <a:lnTo>
                    <a:pt x="4901189" y="1246221"/>
                  </a:lnTo>
                  <a:lnTo>
                    <a:pt x="4905445" y="1319987"/>
                  </a:lnTo>
                  <a:lnTo>
                    <a:pt x="4911119" y="766741"/>
                  </a:lnTo>
                  <a:lnTo>
                    <a:pt x="4915375" y="913564"/>
                  </a:lnTo>
                  <a:lnTo>
                    <a:pt x="4918922" y="465293"/>
                  </a:lnTo>
                  <a:lnTo>
                    <a:pt x="4922468" y="702196"/>
                  </a:lnTo>
                  <a:lnTo>
                    <a:pt x="4926015" y="797950"/>
                  </a:lnTo>
                  <a:lnTo>
                    <a:pt x="4929561" y="722765"/>
                  </a:lnTo>
                  <a:lnTo>
                    <a:pt x="4933107" y="1241965"/>
                  </a:lnTo>
                  <a:lnTo>
                    <a:pt x="4933107" y="902216"/>
                  </a:lnTo>
                  <a:lnTo>
                    <a:pt x="4936654" y="1612214"/>
                  </a:lnTo>
                  <a:lnTo>
                    <a:pt x="4937363" y="971726"/>
                  </a:lnTo>
                  <a:lnTo>
                    <a:pt x="4940910" y="1224942"/>
                  </a:lnTo>
                  <a:lnTo>
                    <a:pt x="4944456" y="1411485"/>
                  </a:lnTo>
                  <a:lnTo>
                    <a:pt x="4948712" y="1130607"/>
                  </a:lnTo>
                  <a:lnTo>
                    <a:pt x="4952968" y="1089468"/>
                  </a:lnTo>
                  <a:lnTo>
                    <a:pt x="4960770" y="1097270"/>
                  </a:lnTo>
                  <a:lnTo>
                    <a:pt x="4965025" y="978819"/>
                  </a:lnTo>
                  <a:lnTo>
                    <a:pt x="4968572" y="1310766"/>
                  </a:lnTo>
                  <a:lnTo>
                    <a:pt x="4972828" y="1046201"/>
                  </a:lnTo>
                  <a:lnTo>
                    <a:pt x="4972828" y="927041"/>
                  </a:lnTo>
                  <a:lnTo>
                    <a:pt x="4980630" y="885902"/>
                  </a:lnTo>
                  <a:lnTo>
                    <a:pt x="4991978" y="1026341"/>
                  </a:lnTo>
                  <a:lnTo>
                    <a:pt x="4991978" y="993005"/>
                  </a:lnTo>
                  <a:lnTo>
                    <a:pt x="4996234" y="1339138"/>
                  </a:lnTo>
                  <a:lnTo>
                    <a:pt x="4999781" y="1231326"/>
                  </a:lnTo>
                  <a:lnTo>
                    <a:pt x="5004746" y="1166781"/>
                  </a:lnTo>
                  <a:lnTo>
                    <a:pt x="5008292" y="846891"/>
                  </a:lnTo>
                  <a:lnTo>
                    <a:pt x="5016094" y="1192315"/>
                  </a:lnTo>
                  <a:lnTo>
                    <a:pt x="5020350" y="1248349"/>
                  </a:lnTo>
                  <a:lnTo>
                    <a:pt x="5023896" y="1061096"/>
                  </a:lnTo>
                  <a:lnTo>
                    <a:pt x="5027443" y="1134153"/>
                  </a:lnTo>
                  <a:lnTo>
                    <a:pt x="5031699" y="1349068"/>
                  </a:lnTo>
                  <a:lnTo>
                    <a:pt x="5031699" y="926331"/>
                  </a:lnTo>
                  <a:lnTo>
                    <a:pt x="5035245" y="1611505"/>
                  </a:lnTo>
                  <a:lnTo>
                    <a:pt x="5035954" y="966761"/>
                  </a:lnTo>
                  <a:lnTo>
                    <a:pt x="5039501" y="1224233"/>
                  </a:lnTo>
                  <a:lnTo>
                    <a:pt x="5043047" y="1452624"/>
                  </a:lnTo>
                  <a:lnTo>
                    <a:pt x="5047303" y="1126351"/>
                  </a:lnTo>
                  <a:lnTo>
                    <a:pt x="5051559" y="1093014"/>
                  </a:lnTo>
                  <a:lnTo>
                    <a:pt x="5059361" y="1094433"/>
                  </a:lnTo>
                  <a:lnTo>
                    <a:pt x="5062907" y="979528"/>
                  </a:lnTo>
                  <a:lnTo>
                    <a:pt x="5072837" y="265274"/>
                  </a:lnTo>
                  <a:lnTo>
                    <a:pt x="5073547" y="294355"/>
                  </a:lnTo>
                  <a:lnTo>
                    <a:pt x="5073547" y="284425"/>
                  </a:lnTo>
                  <a:lnTo>
                    <a:pt x="5079221" y="1027760"/>
                  </a:lnTo>
                  <a:lnTo>
                    <a:pt x="5080640" y="95044"/>
                  </a:lnTo>
                  <a:lnTo>
                    <a:pt x="5085605" y="253216"/>
                  </a:lnTo>
                  <a:lnTo>
                    <a:pt x="5093407" y="300029"/>
                  </a:lnTo>
                  <a:lnTo>
                    <a:pt x="5093407" y="297192"/>
                  </a:lnTo>
                  <a:lnTo>
                    <a:pt x="5096953" y="339749"/>
                  </a:lnTo>
                  <a:lnTo>
                    <a:pt x="5100500" y="386562"/>
                  </a:lnTo>
                  <a:lnTo>
                    <a:pt x="5106883" y="341877"/>
                  </a:lnTo>
                  <a:lnTo>
                    <a:pt x="5110430" y="166683"/>
                  </a:lnTo>
                  <a:lnTo>
                    <a:pt x="5117523" y="245414"/>
                  </a:lnTo>
                  <a:lnTo>
                    <a:pt x="5121069" y="269529"/>
                  </a:lnTo>
                  <a:lnTo>
                    <a:pt x="5124616" y="302157"/>
                  </a:lnTo>
                  <a:lnTo>
                    <a:pt x="5128162" y="336203"/>
                  </a:lnTo>
                  <a:lnTo>
                    <a:pt x="5131708" y="405004"/>
                  </a:lnTo>
                  <a:lnTo>
                    <a:pt x="5131708" y="372376"/>
                  </a:lnTo>
                  <a:lnTo>
                    <a:pt x="5135255" y="748300"/>
                  </a:lnTo>
                  <a:lnTo>
                    <a:pt x="5135964" y="607861"/>
                  </a:lnTo>
                  <a:lnTo>
                    <a:pt x="5139511" y="496502"/>
                  </a:lnTo>
                  <a:lnTo>
                    <a:pt x="5143057" y="568140"/>
                  </a:lnTo>
                  <a:lnTo>
                    <a:pt x="5146604" y="668150"/>
                  </a:lnTo>
                  <a:lnTo>
                    <a:pt x="5152987" y="231228"/>
                  </a:lnTo>
                  <a:lnTo>
                    <a:pt x="5156534" y="267402"/>
                  </a:lnTo>
                  <a:lnTo>
                    <a:pt x="5160080" y="287262"/>
                  </a:lnTo>
                  <a:lnTo>
                    <a:pt x="5164336" y="502176"/>
                  </a:lnTo>
                  <a:lnTo>
                    <a:pt x="5169301" y="1047620"/>
                  </a:lnTo>
                  <a:lnTo>
                    <a:pt x="5169301" y="924913"/>
                  </a:lnTo>
                  <a:lnTo>
                    <a:pt x="5172847" y="206403"/>
                  </a:lnTo>
                  <a:lnTo>
                    <a:pt x="5176394" y="236193"/>
                  </a:lnTo>
                  <a:lnTo>
                    <a:pt x="5180649" y="259599"/>
                  </a:lnTo>
                  <a:lnTo>
                    <a:pt x="5183487" y="314215"/>
                  </a:lnTo>
                  <a:lnTo>
                    <a:pt x="5191289" y="363865"/>
                  </a:lnTo>
                  <a:lnTo>
                    <a:pt x="5191289" y="360319"/>
                  </a:lnTo>
                  <a:lnTo>
                    <a:pt x="5195544" y="297192"/>
                  </a:lnTo>
                  <a:lnTo>
                    <a:pt x="5199091" y="330528"/>
                  </a:lnTo>
                  <a:lnTo>
                    <a:pt x="5202637" y="373795"/>
                  </a:lnTo>
                  <a:lnTo>
                    <a:pt x="5206893" y="593675"/>
                  </a:lnTo>
                  <a:lnTo>
                    <a:pt x="5210440" y="485863"/>
                  </a:lnTo>
                  <a:lnTo>
                    <a:pt x="5213986" y="509269"/>
                  </a:lnTo>
                  <a:lnTo>
                    <a:pt x="5217532" y="768869"/>
                  </a:lnTo>
                  <a:lnTo>
                    <a:pt x="5221079" y="691557"/>
                  </a:lnTo>
                  <a:lnTo>
                    <a:pt x="5226753" y="398620"/>
                  </a:lnTo>
                  <a:lnTo>
                    <a:pt x="5229590" y="487281"/>
                  </a:lnTo>
                  <a:lnTo>
                    <a:pt x="5230300" y="735533"/>
                  </a:lnTo>
                  <a:lnTo>
                    <a:pt x="5234555" y="336912"/>
                  </a:lnTo>
                  <a:lnTo>
                    <a:pt x="5235265" y="309959"/>
                  </a:lnTo>
                  <a:lnTo>
                    <a:pt x="5238811" y="358900"/>
                  </a:lnTo>
                  <a:lnTo>
                    <a:pt x="5242358" y="408550"/>
                  </a:lnTo>
                  <a:lnTo>
                    <a:pt x="5245904" y="448980"/>
                  </a:lnTo>
                  <a:lnTo>
                    <a:pt x="5249450" y="529129"/>
                  </a:lnTo>
                  <a:lnTo>
                    <a:pt x="5252997" y="646871"/>
                  </a:lnTo>
                  <a:lnTo>
                    <a:pt x="5256543" y="730568"/>
                  </a:lnTo>
                  <a:lnTo>
                    <a:pt x="5260799" y="953284"/>
                  </a:lnTo>
                  <a:lnTo>
                    <a:pt x="5265055" y="672406"/>
                  </a:lnTo>
                  <a:lnTo>
                    <a:pt x="5270729" y="312087"/>
                  </a:lnTo>
                  <a:lnTo>
                    <a:pt x="5270729" y="300029"/>
                  </a:lnTo>
                  <a:lnTo>
                    <a:pt x="5274276" y="353226"/>
                  </a:lnTo>
                  <a:lnTo>
                    <a:pt x="5277822" y="685882"/>
                  </a:lnTo>
                  <a:lnTo>
                    <a:pt x="5281369" y="453235"/>
                  </a:lnTo>
                  <a:lnTo>
                    <a:pt x="5288461" y="554664"/>
                  </a:lnTo>
                  <a:lnTo>
                    <a:pt x="5288461" y="548280"/>
                  </a:lnTo>
                  <a:lnTo>
                    <a:pt x="5293426" y="355353"/>
                  </a:lnTo>
                  <a:lnTo>
                    <a:pt x="5296973" y="405713"/>
                  </a:lnTo>
                  <a:lnTo>
                    <a:pt x="5301229" y="464584"/>
                  </a:lnTo>
                  <a:lnTo>
                    <a:pt x="5304775" y="888030"/>
                  </a:lnTo>
                  <a:lnTo>
                    <a:pt x="5308322" y="636232"/>
                  </a:lnTo>
                  <a:lnTo>
                    <a:pt x="5311868" y="856821"/>
                  </a:lnTo>
                  <a:lnTo>
                    <a:pt x="5316833" y="620628"/>
                  </a:lnTo>
                  <a:lnTo>
                    <a:pt x="5318961" y="1053294"/>
                  </a:lnTo>
                  <a:lnTo>
                    <a:pt x="5323217" y="1126351"/>
                  </a:lnTo>
                  <a:lnTo>
                    <a:pt x="5326763" y="1416450"/>
                  </a:lnTo>
                  <a:lnTo>
                    <a:pt x="5327472" y="1077410"/>
                  </a:lnTo>
                  <a:lnTo>
                    <a:pt x="5331019" y="1650516"/>
                  </a:lnTo>
                  <a:lnTo>
                    <a:pt x="5331019" y="957540"/>
                  </a:lnTo>
                  <a:lnTo>
                    <a:pt x="5335275" y="1219268"/>
                  </a:lnTo>
                  <a:lnTo>
                    <a:pt x="5338821" y="1413613"/>
                  </a:lnTo>
                  <a:lnTo>
                    <a:pt x="5343077" y="1121386"/>
                  </a:lnTo>
                  <a:lnTo>
                    <a:pt x="5347332" y="657511"/>
                  </a:lnTo>
                  <a:lnTo>
                    <a:pt x="5350879" y="880937"/>
                  </a:lnTo>
                  <a:lnTo>
                    <a:pt x="5354425" y="1073864"/>
                  </a:lnTo>
                  <a:lnTo>
                    <a:pt x="5358681" y="969598"/>
                  </a:lnTo>
                  <a:lnTo>
                    <a:pt x="5366483" y="1035562"/>
                  </a:lnTo>
                  <a:lnTo>
                    <a:pt x="5366483" y="913564"/>
                  </a:lnTo>
                  <a:lnTo>
                    <a:pt x="5374285" y="887321"/>
                  </a:lnTo>
                  <a:lnTo>
                    <a:pt x="5386343" y="1014283"/>
                  </a:lnTo>
                  <a:lnTo>
                    <a:pt x="5386343" y="979528"/>
                  </a:lnTo>
                  <a:lnTo>
                    <a:pt x="5389890" y="1339138"/>
                  </a:lnTo>
                  <a:lnTo>
                    <a:pt x="5394146" y="1229198"/>
                  </a:lnTo>
                  <a:lnTo>
                    <a:pt x="5399820" y="429120"/>
                  </a:lnTo>
                  <a:lnTo>
                    <a:pt x="5403366" y="842635"/>
                  </a:lnTo>
                  <a:lnTo>
                    <a:pt x="5406913" y="574524"/>
                  </a:lnTo>
                  <a:lnTo>
                    <a:pt x="5410459" y="587291"/>
                  </a:lnTo>
                  <a:lnTo>
                    <a:pt x="5414006" y="669569"/>
                  </a:lnTo>
                  <a:lnTo>
                    <a:pt x="5418261" y="874553"/>
                  </a:lnTo>
                  <a:lnTo>
                    <a:pt x="5421808" y="1122805"/>
                  </a:lnTo>
                  <a:lnTo>
                    <a:pt x="5425354" y="1351196"/>
                  </a:lnTo>
                  <a:lnTo>
                    <a:pt x="5426064" y="911436"/>
                  </a:lnTo>
                  <a:lnTo>
                    <a:pt x="5429610" y="1651935"/>
                  </a:lnTo>
                  <a:lnTo>
                    <a:pt x="5429610" y="953284"/>
                  </a:lnTo>
                  <a:lnTo>
                    <a:pt x="5433156" y="1217140"/>
                  </a:lnTo>
                  <a:lnTo>
                    <a:pt x="5437412" y="1411485"/>
                  </a:lnTo>
                  <a:lnTo>
                    <a:pt x="5442377" y="495084"/>
                  </a:lnTo>
                  <a:lnTo>
                    <a:pt x="5445924" y="580908"/>
                  </a:lnTo>
                  <a:lnTo>
                    <a:pt x="5449470" y="1012155"/>
                  </a:lnTo>
                  <a:lnTo>
                    <a:pt x="5453726" y="846891"/>
                  </a:lnTo>
                  <a:lnTo>
                    <a:pt x="5457272" y="966761"/>
                  </a:lnTo>
                  <a:lnTo>
                    <a:pt x="5463656" y="292227"/>
                  </a:lnTo>
                  <a:lnTo>
                    <a:pt x="5467202" y="311378"/>
                  </a:lnTo>
                  <a:lnTo>
                    <a:pt x="5467912" y="300029"/>
                  </a:lnTo>
                  <a:lnTo>
                    <a:pt x="5472877" y="1007190"/>
                  </a:lnTo>
                  <a:lnTo>
                    <a:pt x="5474295" y="105684"/>
                  </a:lnTo>
                  <a:lnTo>
                    <a:pt x="5487062" y="297901"/>
                  </a:lnTo>
                  <a:lnTo>
                    <a:pt x="5487062" y="296482"/>
                  </a:lnTo>
                  <a:lnTo>
                    <a:pt x="5490609" y="342586"/>
                  </a:lnTo>
                  <a:lnTo>
                    <a:pt x="5494155" y="392946"/>
                  </a:lnTo>
                  <a:lnTo>
                    <a:pt x="5499120" y="294355"/>
                  </a:lnTo>
                  <a:lnTo>
                    <a:pt x="5502667" y="617081"/>
                  </a:lnTo>
                  <a:lnTo>
                    <a:pt x="5506213" y="375214"/>
                  </a:lnTo>
                  <a:lnTo>
                    <a:pt x="5510469" y="385853"/>
                  </a:lnTo>
                  <a:lnTo>
                    <a:pt x="5516143" y="1176711"/>
                  </a:lnTo>
                  <a:lnTo>
                    <a:pt x="5516853" y="144695"/>
                  </a:lnTo>
                  <a:lnTo>
                    <a:pt x="5523236" y="234774"/>
                  </a:lnTo>
                  <a:lnTo>
                    <a:pt x="5526783" y="281587"/>
                  </a:lnTo>
                  <a:lnTo>
                    <a:pt x="5526783" y="258181"/>
                  </a:lnTo>
                  <a:lnTo>
                    <a:pt x="5530329" y="499339"/>
                  </a:lnTo>
                  <a:lnTo>
                    <a:pt x="5531038" y="473805"/>
                  </a:lnTo>
                  <a:lnTo>
                    <a:pt x="5534585" y="322017"/>
                  </a:lnTo>
                  <a:lnTo>
                    <a:pt x="5538131" y="353226"/>
                  </a:lnTo>
                  <a:lnTo>
                    <a:pt x="5541678" y="368830"/>
                  </a:lnTo>
                  <a:lnTo>
                    <a:pt x="5545224" y="426992"/>
                  </a:lnTo>
                  <a:lnTo>
                    <a:pt x="5548771" y="506432"/>
                  </a:lnTo>
                  <a:lnTo>
                    <a:pt x="5552317" y="550408"/>
                  </a:lnTo>
                  <a:lnTo>
                    <a:pt x="5556573" y="607861"/>
                  </a:lnTo>
                  <a:lnTo>
                    <a:pt x="5562956" y="227681"/>
                  </a:lnTo>
                  <a:lnTo>
                    <a:pt x="5566503" y="242576"/>
                  </a:lnTo>
                  <a:lnTo>
                    <a:pt x="5566503" y="233356"/>
                  </a:lnTo>
                  <a:lnTo>
                    <a:pt x="5570049" y="274495"/>
                  </a:lnTo>
                  <a:lnTo>
                    <a:pt x="5573596" y="301448"/>
                  </a:lnTo>
                  <a:lnTo>
                    <a:pt x="5577142" y="368121"/>
                  </a:lnTo>
                  <a:lnTo>
                    <a:pt x="5584944" y="430538"/>
                  </a:lnTo>
                  <a:lnTo>
                    <a:pt x="5584944" y="624174"/>
                  </a:lnTo>
                  <a:lnTo>
                    <a:pt x="5588491" y="509979"/>
                  </a:lnTo>
                  <a:lnTo>
                    <a:pt x="5592037" y="607151"/>
                  </a:lnTo>
                  <a:lnTo>
                    <a:pt x="5595584" y="731986"/>
                  </a:lnTo>
                  <a:lnTo>
                    <a:pt x="5605514" y="58161"/>
                  </a:lnTo>
                  <a:lnTo>
                    <a:pt x="5605514" y="287971"/>
                  </a:lnTo>
                  <a:lnTo>
                    <a:pt x="5609770" y="300738"/>
                  </a:lnTo>
                  <a:lnTo>
                    <a:pt x="5616153" y="451817"/>
                  </a:lnTo>
                  <a:lnTo>
                    <a:pt x="5616153" y="487991"/>
                  </a:lnTo>
                  <a:lnTo>
                    <a:pt x="5619700" y="523455"/>
                  </a:lnTo>
                  <a:lnTo>
                    <a:pt x="5626792" y="1063224"/>
                  </a:lnTo>
                  <a:lnTo>
                    <a:pt x="5626792" y="751846"/>
                  </a:lnTo>
                  <a:lnTo>
                    <a:pt x="5626792" y="348970"/>
                  </a:lnTo>
                  <a:lnTo>
                    <a:pt x="5630339" y="323435"/>
                  </a:lnTo>
                  <a:lnTo>
                    <a:pt x="5633885" y="405004"/>
                  </a:lnTo>
                  <a:lnTo>
                    <a:pt x="5637432" y="238321"/>
                  </a:lnTo>
                  <a:lnTo>
                    <a:pt x="5641688" y="568140"/>
                  </a:lnTo>
                  <a:lnTo>
                    <a:pt x="5644525" y="301448"/>
                  </a:lnTo>
                  <a:lnTo>
                    <a:pt x="5648071" y="348970"/>
                  </a:lnTo>
                  <a:lnTo>
                    <a:pt x="5652327" y="373795"/>
                  </a:lnTo>
                  <a:lnTo>
                    <a:pt x="5655873" y="414225"/>
                  </a:lnTo>
                  <a:lnTo>
                    <a:pt x="5662257" y="183705"/>
                  </a:lnTo>
                  <a:lnTo>
                    <a:pt x="5662257" y="1025632"/>
                  </a:lnTo>
                  <a:lnTo>
                    <a:pt x="5662257" y="905762"/>
                  </a:lnTo>
                  <a:lnTo>
                    <a:pt x="5669350" y="235484"/>
                  </a:lnTo>
                  <a:lnTo>
                    <a:pt x="5672896" y="250379"/>
                  </a:lnTo>
                  <a:lnTo>
                    <a:pt x="5676443" y="298610"/>
                  </a:lnTo>
                  <a:lnTo>
                    <a:pt x="5683536" y="349679"/>
                  </a:lnTo>
                  <a:lnTo>
                    <a:pt x="5683536" y="347551"/>
                  </a:lnTo>
                  <a:lnTo>
                    <a:pt x="5687082" y="400748"/>
                  </a:lnTo>
                  <a:lnTo>
                    <a:pt x="5690629" y="463165"/>
                  </a:lnTo>
                  <a:lnTo>
                    <a:pt x="5694884" y="817101"/>
                  </a:lnTo>
                  <a:lnTo>
                    <a:pt x="5698431" y="572396"/>
                  </a:lnTo>
                  <a:lnTo>
                    <a:pt x="5701977" y="715673"/>
                  </a:lnTo>
                  <a:lnTo>
                    <a:pt x="5705524" y="942645"/>
                  </a:lnTo>
                  <a:lnTo>
                    <a:pt x="5711907" y="297901"/>
                  </a:lnTo>
                  <a:lnTo>
                    <a:pt x="5715454" y="339749"/>
                  </a:lnTo>
                  <a:lnTo>
                    <a:pt x="5719000" y="375923"/>
                  </a:lnTo>
                  <a:lnTo>
                    <a:pt x="5722547" y="459619"/>
                  </a:lnTo>
                  <a:lnTo>
                    <a:pt x="5722547" y="416352"/>
                  </a:lnTo>
                  <a:lnTo>
                    <a:pt x="5726093" y="709998"/>
                  </a:lnTo>
                  <a:lnTo>
                    <a:pt x="5726093" y="658220"/>
                  </a:lnTo>
                  <a:lnTo>
                    <a:pt x="5729639" y="570977"/>
                  </a:lnTo>
                  <a:lnTo>
                    <a:pt x="5733186" y="668150"/>
                  </a:lnTo>
                  <a:lnTo>
                    <a:pt x="5737442" y="822066"/>
                  </a:lnTo>
                  <a:lnTo>
                    <a:pt x="5740988" y="1081666"/>
                  </a:lnTo>
                  <a:lnTo>
                    <a:pt x="5748790" y="1073154"/>
                  </a:lnTo>
                  <a:lnTo>
                    <a:pt x="5753046" y="956831"/>
                  </a:lnTo>
                  <a:lnTo>
                    <a:pt x="5758720" y="385853"/>
                  </a:lnTo>
                  <a:lnTo>
                    <a:pt x="5762267" y="412097"/>
                  </a:lnTo>
                  <a:lnTo>
                    <a:pt x="5762267" y="395074"/>
                  </a:lnTo>
                  <a:lnTo>
                    <a:pt x="5766522" y="750428"/>
                  </a:lnTo>
                  <a:lnTo>
                    <a:pt x="5770069" y="406422"/>
                  </a:lnTo>
                  <a:lnTo>
                    <a:pt x="5773615" y="496502"/>
                  </a:lnTo>
                  <a:lnTo>
                    <a:pt x="5780708" y="612116"/>
                  </a:lnTo>
                  <a:lnTo>
                    <a:pt x="5780708" y="605733"/>
                  </a:lnTo>
                  <a:lnTo>
                    <a:pt x="5784255" y="741207"/>
                  </a:lnTo>
                  <a:lnTo>
                    <a:pt x="5787801" y="1045492"/>
                  </a:lnTo>
                  <a:lnTo>
                    <a:pt x="5792057" y="1337010"/>
                  </a:lnTo>
                  <a:lnTo>
                    <a:pt x="5804115" y="1174583"/>
                  </a:lnTo>
                  <a:lnTo>
                    <a:pt x="5809789" y="368830"/>
                  </a:lnTo>
                  <a:lnTo>
                    <a:pt x="5813336" y="597930"/>
                  </a:lnTo>
                  <a:lnTo>
                    <a:pt x="5816882" y="651836"/>
                  </a:lnTo>
                  <a:lnTo>
                    <a:pt x="5820428" y="576652"/>
                  </a:lnTo>
                  <a:lnTo>
                    <a:pt x="5820428" y="512816"/>
                  </a:lnTo>
                  <a:lnTo>
                    <a:pt x="5823975" y="947610"/>
                  </a:lnTo>
                  <a:lnTo>
                    <a:pt x="5824684" y="765323"/>
                  </a:lnTo>
                  <a:lnTo>
                    <a:pt x="5827521" y="766741"/>
                  </a:lnTo>
                  <a:lnTo>
                    <a:pt x="5831777" y="932715"/>
                  </a:lnTo>
                  <a:lnTo>
                    <a:pt x="5835324" y="1117840"/>
                  </a:lnTo>
                  <a:lnTo>
                    <a:pt x="5839579" y="1078119"/>
                  </a:lnTo>
                  <a:lnTo>
                    <a:pt x="5847381" y="1072445"/>
                  </a:lnTo>
                  <a:lnTo>
                    <a:pt x="5852346" y="686592"/>
                  </a:lnTo>
                  <a:lnTo>
                    <a:pt x="5855893" y="986621"/>
                  </a:lnTo>
                  <a:lnTo>
                    <a:pt x="5859439" y="697231"/>
                  </a:lnTo>
                  <a:lnTo>
                    <a:pt x="5859439" y="651836"/>
                  </a:lnTo>
                  <a:lnTo>
                    <a:pt x="5862986" y="922785"/>
                  </a:lnTo>
                  <a:lnTo>
                    <a:pt x="5867242" y="1051166"/>
                  </a:lnTo>
                  <a:lnTo>
                    <a:pt x="5870788" y="1029888"/>
                  </a:lnTo>
                  <a:lnTo>
                    <a:pt x="5878590" y="998679"/>
                  </a:lnTo>
                  <a:lnTo>
                    <a:pt x="5878590" y="963215"/>
                  </a:lnTo>
                  <a:lnTo>
                    <a:pt x="5882846" y="1337719"/>
                  </a:lnTo>
                  <a:lnTo>
                    <a:pt x="5886392" y="1218559"/>
                  </a:lnTo>
                  <a:lnTo>
                    <a:pt x="5890648" y="1318569"/>
                  </a:lnTo>
                  <a:lnTo>
                    <a:pt x="5894195" y="1852663"/>
                  </a:lnTo>
                  <a:lnTo>
                    <a:pt x="5901997" y="1162525"/>
                  </a:lnTo>
                  <a:lnTo>
                    <a:pt x="5906252" y="888030"/>
                  </a:lnTo>
                </a:path>
              </a:pathLst>
            </a:custGeom>
            <a:ln w="12057">
              <a:solidFill>
                <a:srgbClr val="006FC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5617" y="15030198"/>
              <a:ext cx="5901055" cy="950594"/>
            </a:xfrm>
            <a:custGeom>
              <a:avLst/>
              <a:gdLst/>
              <a:ahLst/>
              <a:cxnLst/>
              <a:rect l="l" t="t" r="r" b="b"/>
              <a:pathLst>
                <a:path w="5901055" h="950594">
                  <a:moveTo>
                    <a:pt x="0" y="0"/>
                  </a:moveTo>
                  <a:lnTo>
                    <a:pt x="2837" y="409969"/>
                  </a:lnTo>
                  <a:lnTo>
                    <a:pt x="7092" y="199310"/>
                  </a:lnTo>
                  <a:lnTo>
                    <a:pt x="10639" y="501467"/>
                  </a:lnTo>
                  <a:lnTo>
                    <a:pt x="14895" y="195054"/>
                  </a:lnTo>
                  <a:lnTo>
                    <a:pt x="18441" y="580908"/>
                  </a:lnTo>
                  <a:lnTo>
                    <a:pt x="22697" y="113486"/>
                  </a:lnTo>
                  <a:lnTo>
                    <a:pt x="26243" y="626302"/>
                  </a:lnTo>
                  <a:lnTo>
                    <a:pt x="29790" y="607861"/>
                  </a:lnTo>
                  <a:lnTo>
                    <a:pt x="34045" y="354644"/>
                  </a:lnTo>
                  <a:lnTo>
                    <a:pt x="38301" y="712126"/>
                  </a:lnTo>
                  <a:lnTo>
                    <a:pt x="42557" y="215623"/>
                  </a:lnTo>
                  <a:lnTo>
                    <a:pt x="46813" y="134055"/>
                  </a:lnTo>
                  <a:lnTo>
                    <a:pt x="46813" y="220589"/>
                  </a:lnTo>
                  <a:lnTo>
                    <a:pt x="50359" y="131927"/>
                  </a:lnTo>
                  <a:lnTo>
                    <a:pt x="53905" y="388690"/>
                  </a:lnTo>
                  <a:lnTo>
                    <a:pt x="58161" y="426282"/>
                  </a:lnTo>
                  <a:lnTo>
                    <a:pt x="61708" y="243995"/>
                  </a:lnTo>
                  <a:lnTo>
                    <a:pt x="65963" y="258890"/>
                  </a:lnTo>
                  <a:lnTo>
                    <a:pt x="65963" y="322017"/>
                  </a:lnTo>
                  <a:lnTo>
                    <a:pt x="69510" y="600058"/>
                  </a:lnTo>
                  <a:lnTo>
                    <a:pt x="73766" y="678789"/>
                  </a:lnTo>
                  <a:lnTo>
                    <a:pt x="81568" y="468131"/>
                  </a:lnTo>
                  <a:lnTo>
                    <a:pt x="86533" y="58871"/>
                  </a:lnTo>
                  <a:lnTo>
                    <a:pt x="89370" y="677371"/>
                  </a:lnTo>
                  <a:lnTo>
                    <a:pt x="92916" y="645453"/>
                  </a:lnTo>
                  <a:lnTo>
                    <a:pt x="97172" y="531967"/>
                  </a:lnTo>
                  <a:lnTo>
                    <a:pt x="102137" y="77312"/>
                  </a:lnTo>
                  <a:lnTo>
                    <a:pt x="105684" y="198601"/>
                  </a:lnTo>
                  <a:lnTo>
                    <a:pt x="109230" y="637651"/>
                  </a:lnTo>
                  <a:lnTo>
                    <a:pt x="112777" y="544734"/>
                  </a:lnTo>
                  <a:lnTo>
                    <a:pt x="117032" y="206403"/>
                  </a:lnTo>
                  <a:lnTo>
                    <a:pt x="120579" y="437631"/>
                  </a:lnTo>
                  <a:lnTo>
                    <a:pt x="124834" y="696522"/>
                  </a:lnTo>
                  <a:lnTo>
                    <a:pt x="128381" y="592965"/>
                  </a:lnTo>
                  <a:lnTo>
                    <a:pt x="132637" y="556082"/>
                  </a:lnTo>
                  <a:lnTo>
                    <a:pt x="136183" y="529839"/>
                  </a:lnTo>
                  <a:lnTo>
                    <a:pt x="140439" y="267402"/>
                  </a:lnTo>
                  <a:lnTo>
                    <a:pt x="144695" y="208531"/>
                  </a:lnTo>
                  <a:lnTo>
                    <a:pt x="144695" y="207112"/>
                  </a:lnTo>
                  <a:lnTo>
                    <a:pt x="148950" y="104974"/>
                  </a:lnTo>
                  <a:lnTo>
                    <a:pt x="152497" y="482316"/>
                  </a:lnTo>
                  <a:lnTo>
                    <a:pt x="156752" y="349679"/>
                  </a:lnTo>
                  <a:lnTo>
                    <a:pt x="160299" y="217042"/>
                  </a:lnTo>
                  <a:lnTo>
                    <a:pt x="164555" y="265983"/>
                  </a:lnTo>
                  <a:lnTo>
                    <a:pt x="164555" y="272367"/>
                  </a:lnTo>
                  <a:lnTo>
                    <a:pt x="168101" y="615663"/>
                  </a:lnTo>
                  <a:lnTo>
                    <a:pt x="171648" y="695812"/>
                  </a:lnTo>
                  <a:lnTo>
                    <a:pt x="180159" y="298610"/>
                  </a:lnTo>
                  <a:lnTo>
                    <a:pt x="184415" y="157462"/>
                  </a:lnTo>
                  <a:lnTo>
                    <a:pt x="187961" y="595803"/>
                  </a:lnTo>
                  <a:lnTo>
                    <a:pt x="191508" y="701487"/>
                  </a:lnTo>
                  <a:lnTo>
                    <a:pt x="195763" y="281587"/>
                  </a:lnTo>
                  <a:lnTo>
                    <a:pt x="200019" y="234065"/>
                  </a:lnTo>
                  <a:lnTo>
                    <a:pt x="203566" y="551827"/>
                  </a:lnTo>
                  <a:lnTo>
                    <a:pt x="207112" y="619918"/>
                  </a:lnTo>
                  <a:lnTo>
                    <a:pt x="211368" y="264564"/>
                  </a:lnTo>
                  <a:lnTo>
                    <a:pt x="215623" y="615663"/>
                  </a:lnTo>
                  <a:lnTo>
                    <a:pt x="219170" y="319889"/>
                  </a:lnTo>
                  <a:lnTo>
                    <a:pt x="223426" y="595803"/>
                  </a:lnTo>
                  <a:lnTo>
                    <a:pt x="226972" y="652546"/>
                  </a:lnTo>
                  <a:lnTo>
                    <a:pt x="231228" y="179450"/>
                  </a:lnTo>
                  <a:lnTo>
                    <a:pt x="234774" y="585163"/>
                  </a:lnTo>
                  <a:lnTo>
                    <a:pt x="239739" y="175194"/>
                  </a:lnTo>
                  <a:lnTo>
                    <a:pt x="243286" y="247542"/>
                  </a:lnTo>
                  <a:lnTo>
                    <a:pt x="243286" y="245414"/>
                  </a:lnTo>
                  <a:lnTo>
                    <a:pt x="246832" y="639779"/>
                  </a:lnTo>
                  <a:lnTo>
                    <a:pt x="251088" y="553245"/>
                  </a:lnTo>
                  <a:lnTo>
                    <a:pt x="255344" y="173775"/>
                  </a:lnTo>
                  <a:lnTo>
                    <a:pt x="258890" y="601477"/>
                  </a:lnTo>
                  <a:lnTo>
                    <a:pt x="262437" y="527711"/>
                  </a:lnTo>
                  <a:lnTo>
                    <a:pt x="262437" y="527002"/>
                  </a:lnTo>
                  <a:lnTo>
                    <a:pt x="266692" y="665313"/>
                  </a:lnTo>
                  <a:lnTo>
                    <a:pt x="270239" y="694394"/>
                  </a:lnTo>
                  <a:lnTo>
                    <a:pt x="279460" y="269529"/>
                  </a:lnTo>
                  <a:lnTo>
                    <a:pt x="283006" y="359609"/>
                  </a:lnTo>
                  <a:lnTo>
                    <a:pt x="286552" y="612116"/>
                  </a:lnTo>
                  <a:lnTo>
                    <a:pt x="290099" y="614953"/>
                  </a:lnTo>
                  <a:lnTo>
                    <a:pt x="298610" y="120579"/>
                  </a:lnTo>
                  <a:lnTo>
                    <a:pt x="314215" y="197891"/>
                  </a:lnTo>
                  <a:lnTo>
                    <a:pt x="317761" y="449689"/>
                  </a:lnTo>
                  <a:lnTo>
                    <a:pt x="322017" y="675952"/>
                  </a:lnTo>
                  <a:lnTo>
                    <a:pt x="325563" y="667441"/>
                  </a:lnTo>
                  <a:lnTo>
                    <a:pt x="329819" y="527002"/>
                  </a:lnTo>
                  <a:lnTo>
                    <a:pt x="333366" y="267402"/>
                  </a:lnTo>
                  <a:lnTo>
                    <a:pt x="341877" y="104974"/>
                  </a:lnTo>
                  <a:lnTo>
                    <a:pt x="342586" y="75893"/>
                  </a:lnTo>
                  <a:lnTo>
                    <a:pt x="345423" y="319889"/>
                  </a:lnTo>
                  <a:lnTo>
                    <a:pt x="349679" y="573815"/>
                  </a:lnTo>
                  <a:lnTo>
                    <a:pt x="357481" y="313505"/>
                  </a:lnTo>
                  <a:lnTo>
                    <a:pt x="361737" y="282297"/>
                  </a:lnTo>
                  <a:lnTo>
                    <a:pt x="365284" y="614244"/>
                  </a:lnTo>
                  <a:lnTo>
                    <a:pt x="368830" y="577361"/>
                  </a:lnTo>
                  <a:lnTo>
                    <a:pt x="378051" y="87951"/>
                  </a:lnTo>
                  <a:lnTo>
                    <a:pt x="381597" y="284425"/>
                  </a:lnTo>
                  <a:lnTo>
                    <a:pt x="384434" y="613535"/>
                  </a:lnTo>
                  <a:lnTo>
                    <a:pt x="388690" y="585163"/>
                  </a:lnTo>
                  <a:lnTo>
                    <a:pt x="392946" y="470258"/>
                  </a:lnTo>
                  <a:lnTo>
                    <a:pt x="397202" y="228391"/>
                  </a:lnTo>
                  <a:lnTo>
                    <a:pt x="400748" y="512816"/>
                  </a:lnTo>
                  <a:lnTo>
                    <a:pt x="405004" y="309250"/>
                  </a:lnTo>
                  <a:lnTo>
                    <a:pt x="408550" y="285843"/>
                  </a:lnTo>
                  <a:lnTo>
                    <a:pt x="412097" y="508560"/>
                  </a:lnTo>
                  <a:lnTo>
                    <a:pt x="417062" y="168810"/>
                  </a:lnTo>
                  <a:lnTo>
                    <a:pt x="419899" y="659639"/>
                  </a:lnTo>
                  <a:lnTo>
                    <a:pt x="424864" y="139730"/>
                  </a:lnTo>
                  <a:lnTo>
                    <a:pt x="428410" y="277332"/>
                  </a:lnTo>
                  <a:lnTo>
                    <a:pt x="431957" y="614244"/>
                  </a:lnTo>
                  <a:lnTo>
                    <a:pt x="436212" y="239030"/>
                  </a:lnTo>
                  <a:lnTo>
                    <a:pt x="440468" y="158171"/>
                  </a:lnTo>
                  <a:lnTo>
                    <a:pt x="440468" y="152497"/>
                  </a:lnTo>
                  <a:lnTo>
                    <a:pt x="444724" y="119869"/>
                  </a:lnTo>
                  <a:lnTo>
                    <a:pt x="448270" y="386562"/>
                  </a:lnTo>
                  <a:lnTo>
                    <a:pt x="451817" y="235484"/>
                  </a:lnTo>
                  <a:lnTo>
                    <a:pt x="456073" y="209240"/>
                  </a:lnTo>
                  <a:lnTo>
                    <a:pt x="459619" y="433375"/>
                  </a:lnTo>
                  <a:lnTo>
                    <a:pt x="459619" y="432666"/>
                  </a:lnTo>
                  <a:lnTo>
                    <a:pt x="463875" y="631976"/>
                  </a:lnTo>
                  <a:lnTo>
                    <a:pt x="467421" y="620628"/>
                  </a:lnTo>
                  <a:lnTo>
                    <a:pt x="476642" y="99300"/>
                  </a:lnTo>
                  <a:lnTo>
                    <a:pt x="480188" y="223426"/>
                  </a:lnTo>
                  <a:lnTo>
                    <a:pt x="483026" y="702905"/>
                  </a:lnTo>
                  <a:lnTo>
                    <a:pt x="487281" y="585163"/>
                  </a:lnTo>
                  <a:lnTo>
                    <a:pt x="491537" y="204275"/>
                  </a:lnTo>
                  <a:lnTo>
                    <a:pt x="495084" y="236902"/>
                  </a:lnTo>
                  <a:lnTo>
                    <a:pt x="499339" y="550408"/>
                  </a:lnTo>
                  <a:lnTo>
                    <a:pt x="503595" y="101428"/>
                  </a:lnTo>
                  <a:lnTo>
                    <a:pt x="507141" y="378760"/>
                  </a:lnTo>
                  <a:lnTo>
                    <a:pt x="511397" y="224844"/>
                  </a:lnTo>
                  <a:lnTo>
                    <a:pt x="514944" y="318470"/>
                  </a:lnTo>
                  <a:lnTo>
                    <a:pt x="518490" y="675952"/>
                  </a:lnTo>
                  <a:lnTo>
                    <a:pt x="522746" y="420608"/>
                  </a:lnTo>
                  <a:lnTo>
                    <a:pt x="527002" y="277332"/>
                  </a:lnTo>
                  <a:lnTo>
                    <a:pt x="530548" y="668150"/>
                  </a:lnTo>
                  <a:lnTo>
                    <a:pt x="534804" y="178740"/>
                  </a:lnTo>
                  <a:lnTo>
                    <a:pt x="539059" y="280169"/>
                  </a:lnTo>
                  <a:lnTo>
                    <a:pt x="539059" y="330528"/>
                  </a:lnTo>
                  <a:lnTo>
                    <a:pt x="542606" y="256053"/>
                  </a:lnTo>
                  <a:lnTo>
                    <a:pt x="546152" y="444015"/>
                  </a:lnTo>
                  <a:lnTo>
                    <a:pt x="550408" y="153206"/>
                  </a:lnTo>
                  <a:lnTo>
                    <a:pt x="554664" y="175903"/>
                  </a:lnTo>
                  <a:lnTo>
                    <a:pt x="558210" y="195763"/>
                  </a:lnTo>
                  <a:lnTo>
                    <a:pt x="561757" y="599349"/>
                  </a:lnTo>
                  <a:lnTo>
                    <a:pt x="566012" y="440468"/>
                  </a:lnTo>
                  <a:lnTo>
                    <a:pt x="575233" y="225554"/>
                  </a:lnTo>
                  <a:lnTo>
                    <a:pt x="578070" y="229809"/>
                  </a:lnTo>
                  <a:lnTo>
                    <a:pt x="581617" y="725603"/>
                  </a:lnTo>
                  <a:lnTo>
                    <a:pt x="585873" y="701487"/>
                  </a:lnTo>
                  <a:lnTo>
                    <a:pt x="590128" y="214205"/>
                  </a:lnTo>
                  <a:lnTo>
                    <a:pt x="594384" y="121288"/>
                  </a:lnTo>
                  <a:lnTo>
                    <a:pt x="597930" y="505014"/>
                  </a:lnTo>
                  <a:lnTo>
                    <a:pt x="602186" y="179450"/>
                  </a:lnTo>
                  <a:lnTo>
                    <a:pt x="605733" y="109939"/>
                  </a:lnTo>
                  <a:lnTo>
                    <a:pt x="609279" y="349679"/>
                  </a:lnTo>
                  <a:lnTo>
                    <a:pt x="614244" y="109939"/>
                  </a:lnTo>
                  <a:lnTo>
                    <a:pt x="617081" y="640488"/>
                  </a:lnTo>
                  <a:lnTo>
                    <a:pt x="621337" y="372376"/>
                  </a:lnTo>
                  <a:lnTo>
                    <a:pt x="624883" y="429120"/>
                  </a:lnTo>
                  <a:lnTo>
                    <a:pt x="629139" y="619918"/>
                  </a:lnTo>
                  <a:lnTo>
                    <a:pt x="633395" y="294355"/>
                  </a:lnTo>
                  <a:lnTo>
                    <a:pt x="636941" y="234774"/>
                  </a:lnTo>
                  <a:lnTo>
                    <a:pt x="637651" y="163845"/>
                  </a:lnTo>
                  <a:lnTo>
                    <a:pt x="641197" y="221298"/>
                  </a:lnTo>
                  <a:lnTo>
                    <a:pt x="644744" y="285843"/>
                  </a:lnTo>
                  <a:lnTo>
                    <a:pt x="648999" y="200019"/>
                  </a:lnTo>
                  <a:lnTo>
                    <a:pt x="653255" y="152497"/>
                  </a:lnTo>
                  <a:lnTo>
                    <a:pt x="656802" y="143276"/>
                  </a:lnTo>
                  <a:lnTo>
                    <a:pt x="660348" y="680917"/>
                  </a:lnTo>
                  <a:lnTo>
                    <a:pt x="664604" y="648999"/>
                  </a:lnTo>
                  <a:lnTo>
                    <a:pt x="673115" y="222007"/>
                  </a:lnTo>
                  <a:lnTo>
                    <a:pt x="677371" y="135474"/>
                  </a:lnTo>
                  <a:lnTo>
                    <a:pt x="680208" y="650418"/>
                  </a:lnTo>
                  <a:lnTo>
                    <a:pt x="684464" y="583035"/>
                  </a:lnTo>
                  <a:lnTo>
                    <a:pt x="688720" y="303575"/>
                  </a:lnTo>
                  <a:lnTo>
                    <a:pt x="692266" y="322726"/>
                  </a:lnTo>
                  <a:lnTo>
                    <a:pt x="695812" y="573815"/>
                  </a:lnTo>
                  <a:lnTo>
                    <a:pt x="700777" y="139020"/>
                  </a:lnTo>
                  <a:lnTo>
                    <a:pt x="703615" y="533385"/>
                  </a:lnTo>
                  <a:lnTo>
                    <a:pt x="708580" y="151078"/>
                  </a:lnTo>
                  <a:lnTo>
                    <a:pt x="712126" y="162427"/>
                  </a:lnTo>
                  <a:lnTo>
                    <a:pt x="715673" y="579489"/>
                  </a:lnTo>
                  <a:lnTo>
                    <a:pt x="719928" y="492246"/>
                  </a:lnTo>
                  <a:lnTo>
                    <a:pt x="723475" y="616372"/>
                  </a:lnTo>
                  <a:lnTo>
                    <a:pt x="727730" y="622756"/>
                  </a:lnTo>
                  <a:lnTo>
                    <a:pt x="731986" y="176613"/>
                  </a:lnTo>
                  <a:lnTo>
                    <a:pt x="736242" y="175194"/>
                  </a:lnTo>
                  <a:lnTo>
                    <a:pt x="736242" y="170938"/>
                  </a:lnTo>
                  <a:lnTo>
                    <a:pt x="739788" y="202147"/>
                  </a:lnTo>
                  <a:lnTo>
                    <a:pt x="743335" y="413515"/>
                  </a:lnTo>
                  <a:lnTo>
                    <a:pt x="747591" y="300029"/>
                  </a:lnTo>
                  <a:lnTo>
                    <a:pt x="751846" y="110649"/>
                  </a:lnTo>
                  <a:lnTo>
                    <a:pt x="756102" y="185124"/>
                  </a:lnTo>
                  <a:lnTo>
                    <a:pt x="756102" y="163845"/>
                  </a:lnTo>
                  <a:lnTo>
                    <a:pt x="758939" y="644034"/>
                  </a:lnTo>
                  <a:lnTo>
                    <a:pt x="763195" y="630558"/>
                  </a:lnTo>
                  <a:lnTo>
                    <a:pt x="772416" y="114195"/>
                  </a:lnTo>
                  <a:lnTo>
                    <a:pt x="775253" y="224844"/>
                  </a:lnTo>
                  <a:lnTo>
                    <a:pt x="778799" y="633395"/>
                  </a:lnTo>
                  <a:lnTo>
                    <a:pt x="782346" y="586582"/>
                  </a:lnTo>
                  <a:lnTo>
                    <a:pt x="787311" y="229100"/>
                  </a:lnTo>
                  <a:lnTo>
                    <a:pt x="790857" y="324145"/>
                  </a:lnTo>
                  <a:lnTo>
                    <a:pt x="795113" y="101428"/>
                  </a:lnTo>
                  <a:lnTo>
                    <a:pt x="798659" y="530548"/>
                  </a:lnTo>
                  <a:lnTo>
                    <a:pt x="802915" y="106393"/>
                  </a:lnTo>
                  <a:lnTo>
                    <a:pt x="806462" y="192926"/>
                  </a:lnTo>
                  <a:lnTo>
                    <a:pt x="810717" y="181578"/>
                  </a:lnTo>
                  <a:lnTo>
                    <a:pt x="814264" y="674534"/>
                  </a:lnTo>
                  <a:lnTo>
                    <a:pt x="818519" y="280878"/>
                  </a:lnTo>
                  <a:lnTo>
                    <a:pt x="822775" y="170229"/>
                  </a:lnTo>
                  <a:lnTo>
                    <a:pt x="826322" y="697231"/>
                  </a:lnTo>
                  <a:lnTo>
                    <a:pt x="830577" y="104265"/>
                  </a:lnTo>
                  <a:lnTo>
                    <a:pt x="834833" y="116323"/>
                  </a:lnTo>
                  <a:lnTo>
                    <a:pt x="834833" y="212077"/>
                  </a:lnTo>
                  <a:lnTo>
                    <a:pt x="838380" y="305703"/>
                  </a:lnTo>
                  <a:lnTo>
                    <a:pt x="841926" y="481607"/>
                  </a:lnTo>
                  <a:lnTo>
                    <a:pt x="846182" y="259599"/>
                  </a:lnTo>
                  <a:lnTo>
                    <a:pt x="849728" y="217042"/>
                  </a:lnTo>
                  <a:lnTo>
                    <a:pt x="853984" y="222716"/>
                  </a:lnTo>
                  <a:lnTo>
                    <a:pt x="853984" y="222007"/>
                  </a:lnTo>
                  <a:lnTo>
                    <a:pt x="857530" y="663185"/>
                  </a:lnTo>
                  <a:lnTo>
                    <a:pt x="861786" y="570977"/>
                  </a:lnTo>
                  <a:lnTo>
                    <a:pt x="870298" y="214914"/>
                  </a:lnTo>
                  <a:lnTo>
                    <a:pt x="873844" y="341168"/>
                  </a:lnTo>
                  <a:lnTo>
                    <a:pt x="877391" y="709998"/>
                  </a:lnTo>
                  <a:lnTo>
                    <a:pt x="880937" y="647581"/>
                  </a:lnTo>
                  <a:lnTo>
                    <a:pt x="885193" y="273076"/>
                  </a:lnTo>
                  <a:lnTo>
                    <a:pt x="889448" y="258181"/>
                  </a:lnTo>
                  <a:lnTo>
                    <a:pt x="892995" y="422027"/>
                  </a:lnTo>
                  <a:lnTo>
                    <a:pt x="897251" y="118451"/>
                  </a:lnTo>
                  <a:lnTo>
                    <a:pt x="900797" y="475933"/>
                  </a:lnTo>
                  <a:lnTo>
                    <a:pt x="905762" y="108521"/>
                  </a:lnTo>
                  <a:lnTo>
                    <a:pt x="909309" y="161008"/>
                  </a:lnTo>
                  <a:lnTo>
                    <a:pt x="912855" y="622756"/>
                  </a:lnTo>
                  <a:lnTo>
                    <a:pt x="917111" y="365993"/>
                  </a:lnTo>
                  <a:lnTo>
                    <a:pt x="920657" y="315633"/>
                  </a:lnTo>
                  <a:lnTo>
                    <a:pt x="924204" y="642616"/>
                  </a:lnTo>
                  <a:lnTo>
                    <a:pt x="928459" y="519909"/>
                  </a:lnTo>
                  <a:lnTo>
                    <a:pt x="932715" y="180868"/>
                  </a:lnTo>
                  <a:lnTo>
                    <a:pt x="932715" y="251797"/>
                  </a:lnTo>
                  <a:lnTo>
                    <a:pt x="936971" y="143276"/>
                  </a:lnTo>
                  <a:lnTo>
                    <a:pt x="940517" y="634104"/>
                  </a:lnTo>
                  <a:lnTo>
                    <a:pt x="944064" y="427701"/>
                  </a:lnTo>
                  <a:lnTo>
                    <a:pt x="948319" y="498630"/>
                  </a:lnTo>
                  <a:lnTo>
                    <a:pt x="952575" y="95044"/>
                  </a:lnTo>
                  <a:lnTo>
                    <a:pt x="952575" y="94335"/>
                  </a:lnTo>
                  <a:lnTo>
                    <a:pt x="956122" y="627721"/>
                  </a:lnTo>
                  <a:lnTo>
                    <a:pt x="959668" y="583035"/>
                  </a:lnTo>
                  <a:lnTo>
                    <a:pt x="968889" y="244704"/>
                  </a:lnTo>
                  <a:lnTo>
                    <a:pt x="972435" y="225554"/>
                  </a:lnTo>
                  <a:lnTo>
                    <a:pt x="975982" y="648999"/>
                  </a:lnTo>
                  <a:lnTo>
                    <a:pt x="979528" y="631976"/>
                  </a:lnTo>
                  <a:lnTo>
                    <a:pt x="983784" y="431247"/>
                  </a:lnTo>
                  <a:lnTo>
                    <a:pt x="987330" y="611407"/>
                  </a:lnTo>
                  <a:lnTo>
                    <a:pt x="992295" y="97172"/>
                  </a:lnTo>
                  <a:lnTo>
                    <a:pt x="995842" y="199310"/>
                  </a:lnTo>
                  <a:lnTo>
                    <a:pt x="1000098" y="168101"/>
                  </a:lnTo>
                  <a:lnTo>
                    <a:pt x="1003644" y="125544"/>
                  </a:lnTo>
                  <a:lnTo>
                    <a:pt x="1007190" y="337621"/>
                  </a:lnTo>
                  <a:lnTo>
                    <a:pt x="1011446" y="592965"/>
                  </a:lnTo>
                  <a:lnTo>
                    <a:pt x="1015702" y="353935"/>
                  </a:lnTo>
                  <a:lnTo>
                    <a:pt x="1019248" y="368121"/>
                  </a:lnTo>
                  <a:lnTo>
                    <a:pt x="1022795" y="613535"/>
                  </a:lnTo>
                  <a:lnTo>
                    <a:pt x="1027051" y="317052"/>
                  </a:lnTo>
                  <a:lnTo>
                    <a:pt x="1031306" y="480898"/>
                  </a:lnTo>
                  <a:lnTo>
                    <a:pt x="1031306" y="482316"/>
                  </a:lnTo>
                  <a:lnTo>
                    <a:pt x="1034853" y="452526"/>
                  </a:lnTo>
                  <a:lnTo>
                    <a:pt x="1039108" y="457491"/>
                  </a:lnTo>
                  <a:lnTo>
                    <a:pt x="1042655" y="402167"/>
                  </a:lnTo>
                  <a:lnTo>
                    <a:pt x="1046911" y="501467"/>
                  </a:lnTo>
                  <a:lnTo>
                    <a:pt x="1051166" y="233356"/>
                  </a:lnTo>
                  <a:lnTo>
                    <a:pt x="1054713" y="597930"/>
                  </a:lnTo>
                  <a:lnTo>
                    <a:pt x="1058259" y="640488"/>
                  </a:lnTo>
                  <a:lnTo>
                    <a:pt x="1066771" y="370958"/>
                  </a:lnTo>
                  <a:lnTo>
                    <a:pt x="1074573" y="637651"/>
                  </a:lnTo>
                  <a:lnTo>
                    <a:pt x="1078119" y="702905"/>
                  </a:lnTo>
                  <a:lnTo>
                    <a:pt x="1082375" y="153915"/>
                  </a:lnTo>
                  <a:lnTo>
                    <a:pt x="1086631" y="159590"/>
                  </a:lnTo>
                  <a:lnTo>
                    <a:pt x="1090177" y="421317"/>
                  </a:lnTo>
                  <a:lnTo>
                    <a:pt x="1094433" y="278750"/>
                  </a:lnTo>
                  <a:lnTo>
                    <a:pt x="1098689" y="189380"/>
                  </a:lnTo>
                  <a:lnTo>
                    <a:pt x="1102235" y="263146"/>
                  </a:lnTo>
                  <a:lnTo>
                    <a:pt x="1105782" y="428410"/>
                  </a:lnTo>
                  <a:lnTo>
                    <a:pt x="1110037" y="636232"/>
                  </a:lnTo>
                  <a:lnTo>
                    <a:pt x="1113584" y="529129"/>
                  </a:lnTo>
                  <a:lnTo>
                    <a:pt x="1117840" y="363865"/>
                  </a:lnTo>
                  <a:lnTo>
                    <a:pt x="1121386" y="750428"/>
                  </a:lnTo>
                  <a:lnTo>
                    <a:pt x="1125642" y="458910"/>
                  </a:lnTo>
                  <a:lnTo>
                    <a:pt x="1129188" y="585873"/>
                  </a:lnTo>
                  <a:lnTo>
                    <a:pt x="1129898" y="273785"/>
                  </a:lnTo>
                  <a:lnTo>
                    <a:pt x="1133444" y="270948"/>
                  </a:lnTo>
                  <a:lnTo>
                    <a:pt x="1137700" y="412806"/>
                  </a:lnTo>
                  <a:lnTo>
                    <a:pt x="1141955" y="147532"/>
                  </a:lnTo>
                  <a:lnTo>
                    <a:pt x="1145502" y="149660"/>
                  </a:lnTo>
                  <a:lnTo>
                    <a:pt x="1149758" y="100719"/>
                  </a:lnTo>
                  <a:lnTo>
                    <a:pt x="1149758" y="100009"/>
                  </a:lnTo>
                  <a:lnTo>
                    <a:pt x="1153304" y="675952"/>
                  </a:lnTo>
                  <a:lnTo>
                    <a:pt x="1156851" y="622756"/>
                  </a:lnTo>
                  <a:lnTo>
                    <a:pt x="1166071" y="88661"/>
                  </a:lnTo>
                  <a:lnTo>
                    <a:pt x="1172455" y="717091"/>
                  </a:lnTo>
                  <a:lnTo>
                    <a:pt x="1176711" y="586582"/>
                  </a:lnTo>
                  <a:lnTo>
                    <a:pt x="1180966" y="218461"/>
                  </a:lnTo>
                  <a:lnTo>
                    <a:pt x="1185222" y="152497"/>
                  </a:lnTo>
                  <a:lnTo>
                    <a:pt x="1188769" y="239030"/>
                  </a:lnTo>
                  <a:lnTo>
                    <a:pt x="1193024" y="196473"/>
                  </a:lnTo>
                  <a:lnTo>
                    <a:pt x="1196571" y="278041"/>
                  </a:lnTo>
                  <a:lnTo>
                    <a:pt x="1200826" y="275204"/>
                  </a:lnTo>
                  <a:lnTo>
                    <a:pt x="1204373" y="475223"/>
                  </a:lnTo>
                  <a:lnTo>
                    <a:pt x="1207919" y="690138"/>
                  </a:lnTo>
                  <a:lnTo>
                    <a:pt x="1212175" y="394364"/>
                  </a:lnTo>
                  <a:lnTo>
                    <a:pt x="1216431" y="619209"/>
                  </a:lnTo>
                  <a:lnTo>
                    <a:pt x="1219977" y="753974"/>
                  </a:lnTo>
                  <a:lnTo>
                    <a:pt x="1224233" y="578780"/>
                  </a:lnTo>
                  <a:lnTo>
                    <a:pt x="1228489" y="163845"/>
                  </a:lnTo>
                  <a:lnTo>
                    <a:pt x="1228489" y="207821"/>
                  </a:lnTo>
                  <a:lnTo>
                    <a:pt x="1232035" y="502176"/>
                  </a:lnTo>
                  <a:lnTo>
                    <a:pt x="1236291" y="156752"/>
                  </a:lnTo>
                  <a:lnTo>
                    <a:pt x="1239837" y="672406"/>
                  </a:lnTo>
                  <a:lnTo>
                    <a:pt x="1244093" y="388690"/>
                  </a:lnTo>
                  <a:lnTo>
                    <a:pt x="1248349" y="127672"/>
                  </a:lnTo>
                  <a:lnTo>
                    <a:pt x="1248349" y="126962"/>
                  </a:lnTo>
                  <a:lnTo>
                    <a:pt x="1251895" y="594384"/>
                  </a:lnTo>
                  <a:lnTo>
                    <a:pt x="1255442" y="671697"/>
                  </a:lnTo>
                  <a:lnTo>
                    <a:pt x="1264663" y="101428"/>
                  </a:lnTo>
                  <a:lnTo>
                    <a:pt x="1271046" y="610698"/>
                  </a:lnTo>
                  <a:lnTo>
                    <a:pt x="1275302" y="586582"/>
                  </a:lnTo>
                  <a:lnTo>
                    <a:pt x="1279558" y="348970"/>
                  </a:lnTo>
                  <a:lnTo>
                    <a:pt x="1283104" y="316343"/>
                  </a:lnTo>
                  <a:lnTo>
                    <a:pt x="1287360" y="254634"/>
                  </a:lnTo>
                  <a:lnTo>
                    <a:pt x="1290906" y="362446"/>
                  </a:lnTo>
                  <a:lnTo>
                    <a:pt x="1295162" y="189380"/>
                  </a:lnTo>
                  <a:lnTo>
                    <a:pt x="1299418" y="311378"/>
                  </a:lnTo>
                  <a:lnTo>
                    <a:pt x="1302964" y="373086"/>
                  </a:lnTo>
                  <a:lnTo>
                    <a:pt x="1306511" y="670278"/>
                  </a:lnTo>
                  <a:lnTo>
                    <a:pt x="1310766" y="637651"/>
                  </a:lnTo>
                  <a:lnTo>
                    <a:pt x="1315022" y="409969"/>
                  </a:lnTo>
                  <a:lnTo>
                    <a:pt x="1318569" y="672406"/>
                  </a:lnTo>
                  <a:lnTo>
                    <a:pt x="1322824" y="529839"/>
                  </a:lnTo>
                  <a:lnTo>
                    <a:pt x="1327080" y="191508"/>
                  </a:lnTo>
                  <a:lnTo>
                    <a:pt x="1327080" y="253925"/>
                  </a:lnTo>
                  <a:lnTo>
                    <a:pt x="1330626" y="150369"/>
                  </a:lnTo>
                  <a:lnTo>
                    <a:pt x="1334173" y="444724"/>
                  </a:lnTo>
                  <a:lnTo>
                    <a:pt x="1339138" y="107811"/>
                  </a:lnTo>
                  <a:lnTo>
                    <a:pt x="1341975" y="573105"/>
                  </a:lnTo>
                  <a:lnTo>
                    <a:pt x="1346940" y="173775"/>
                  </a:lnTo>
                  <a:lnTo>
                    <a:pt x="1346940" y="173066"/>
                  </a:lnTo>
                  <a:lnTo>
                    <a:pt x="1349777" y="639779"/>
                  </a:lnTo>
                  <a:lnTo>
                    <a:pt x="1354033" y="635523"/>
                  </a:lnTo>
                  <a:lnTo>
                    <a:pt x="1362544" y="187961"/>
                  </a:lnTo>
                  <a:lnTo>
                    <a:pt x="1369637" y="626302"/>
                  </a:lnTo>
                  <a:lnTo>
                    <a:pt x="1373893" y="631976"/>
                  </a:lnTo>
                  <a:lnTo>
                    <a:pt x="1378149" y="415643"/>
                  </a:lnTo>
                  <a:lnTo>
                    <a:pt x="1381695" y="254634"/>
                  </a:lnTo>
                  <a:lnTo>
                    <a:pt x="1385951" y="324145"/>
                  </a:lnTo>
                  <a:lnTo>
                    <a:pt x="1389497" y="383016"/>
                  </a:lnTo>
                  <a:lnTo>
                    <a:pt x="1393753" y="142567"/>
                  </a:lnTo>
                  <a:lnTo>
                    <a:pt x="1398009" y="140439"/>
                  </a:lnTo>
                  <a:lnTo>
                    <a:pt x="1401555" y="597930"/>
                  </a:lnTo>
                  <a:lnTo>
                    <a:pt x="1405102" y="575943"/>
                  </a:lnTo>
                  <a:lnTo>
                    <a:pt x="1409358" y="449689"/>
                  </a:lnTo>
                  <a:lnTo>
                    <a:pt x="1412904" y="444015"/>
                  </a:lnTo>
                  <a:lnTo>
                    <a:pt x="1417160" y="714963"/>
                  </a:lnTo>
                  <a:lnTo>
                    <a:pt x="1420706" y="601477"/>
                  </a:lnTo>
                  <a:lnTo>
                    <a:pt x="1424962" y="597221"/>
                  </a:lnTo>
                  <a:lnTo>
                    <a:pt x="1424962" y="502886"/>
                  </a:lnTo>
                  <a:lnTo>
                    <a:pt x="1429218" y="217751"/>
                  </a:lnTo>
                  <a:lnTo>
                    <a:pt x="1432764" y="517781"/>
                  </a:lnTo>
                  <a:lnTo>
                    <a:pt x="1437020" y="155334"/>
                  </a:lnTo>
                  <a:lnTo>
                    <a:pt x="1440566" y="492956"/>
                  </a:lnTo>
                  <a:lnTo>
                    <a:pt x="1444822" y="362446"/>
                  </a:lnTo>
                  <a:lnTo>
                    <a:pt x="1444822" y="361028"/>
                  </a:lnTo>
                  <a:lnTo>
                    <a:pt x="1448368" y="695103"/>
                  </a:lnTo>
                  <a:lnTo>
                    <a:pt x="1452624" y="602186"/>
                  </a:lnTo>
                  <a:lnTo>
                    <a:pt x="1461136" y="269529"/>
                  </a:lnTo>
                  <a:lnTo>
                    <a:pt x="1468229" y="661057"/>
                  </a:lnTo>
                  <a:lnTo>
                    <a:pt x="1472484" y="666732"/>
                  </a:lnTo>
                  <a:lnTo>
                    <a:pt x="1476031" y="473096"/>
                  </a:lnTo>
                  <a:lnTo>
                    <a:pt x="1480287" y="546152"/>
                  </a:lnTo>
                  <a:lnTo>
                    <a:pt x="1483833" y="517781"/>
                  </a:lnTo>
                  <a:lnTo>
                    <a:pt x="1488089" y="180159"/>
                  </a:lnTo>
                  <a:lnTo>
                    <a:pt x="1492344" y="158171"/>
                  </a:lnTo>
                  <a:lnTo>
                    <a:pt x="1495891" y="488700"/>
                  </a:lnTo>
                  <a:lnTo>
                    <a:pt x="1500147" y="200019"/>
                  </a:lnTo>
                  <a:lnTo>
                    <a:pt x="1503693" y="668859"/>
                  </a:lnTo>
                  <a:lnTo>
                    <a:pt x="1507949" y="436212"/>
                  </a:lnTo>
                  <a:lnTo>
                    <a:pt x="1511495" y="654674"/>
                  </a:lnTo>
                  <a:lnTo>
                    <a:pt x="1515751" y="764613"/>
                  </a:lnTo>
                  <a:lnTo>
                    <a:pt x="1520007" y="185833"/>
                  </a:lnTo>
                  <a:lnTo>
                    <a:pt x="1524262" y="143276"/>
                  </a:lnTo>
                  <a:lnTo>
                    <a:pt x="1524262" y="202147"/>
                  </a:lnTo>
                  <a:lnTo>
                    <a:pt x="1527809" y="314924"/>
                  </a:lnTo>
                  <a:lnTo>
                    <a:pt x="1531355" y="530548"/>
                  </a:lnTo>
                  <a:lnTo>
                    <a:pt x="1535611" y="161717"/>
                  </a:lnTo>
                  <a:lnTo>
                    <a:pt x="1539158" y="387981"/>
                  </a:lnTo>
                  <a:lnTo>
                    <a:pt x="1543413" y="466712"/>
                  </a:lnTo>
                  <a:lnTo>
                    <a:pt x="1543413" y="483026"/>
                  </a:lnTo>
                  <a:lnTo>
                    <a:pt x="1546960" y="595093"/>
                  </a:lnTo>
                  <a:lnTo>
                    <a:pt x="1551215" y="570977"/>
                  </a:lnTo>
                  <a:lnTo>
                    <a:pt x="1559727" y="163136"/>
                  </a:lnTo>
                  <a:lnTo>
                    <a:pt x="1566820" y="664604"/>
                  </a:lnTo>
                  <a:lnTo>
                    <a:pt x="1570366" y="602186"/>
                  </a:lnTo>
                  <a:lnTo>
                    <a:pt x="1575331" y="158171"/>
                  </a:lnTo>
                  <a:lnTo>
                    <a:pt x="1578878" y="227681"/>
                  </a:lnTo>
                  <a:lnTo>
                    <a:pt x="1583133" y="153915"/>
                  </a:lnTo>
                  <a:lnTo>
                    <a:pt x="1586680" y="339749"/>
                  </a:lnTo>
                  <a:lnTo>
                    <a:pt x="1590936" y="182996"/>
                  </a:lnTo>
                  <a:lnTo>
                    <a:pt x="1594482" y="536222"/>
                  </a:lnTo>
                  <a:lnTo>
                    <a:pt x="1598738" y="222007"/>
                  </a:lnTo>
                  <a:lnTo>
                    <a:pt x="1602284" y="651127"/>
                  </a:lnTo>
                  <a:lnTo>
                    <a:pt x="1606540" y="346133"/>
                  </a:lnTo>
                  <a:lnTo>
                    <a:pt x="1610086" y="662476"/>
                  </a:lnTo>
                  <a:lnTo>
                    <a:pt x="1614342" y="627011"/>
                  </a:lnTo>
                  <a:lnTo>
                    <a:pt x="1617889" y="527711"/>
                  </a:lnTo>
                  <a:lnTo>
                    <a:pt x="1622144" y="450398"/>
                  </a:lnTo>
                  <a:lnTo>
                    <a:pt x="1622144" y="268820"/>
                  </a:lnTo>
                  <a:lnTo>
                    <a:pt x="1626400" y="212786"/>
                  </a:lnTo>
                  <a:lnTo>
                    <a:pt x="1629947" y="548990"/>
                  </a:lnTo>
                  <a:lnTo>
                    <a:pt x="1634202" y="138311"/>
                  </a:lnTo>
                  <a:lnTo>
                    <a:pt x="1638458" y="161008"/>
                  </a:lnTo>
                  <a:lnTo>
                    <a:pt x="1642005" y="357481"/>
                  </a:lnTo>
                  <a:lnTo>
                    <a:pt x="1642005" y="356063"/>
                  </a:lnTo>
                  <a:lnTo>
                    <a:pt x="1645551" y="692266"/>
                  </a:lnTo>
                  <a:lnTo>
                    <a:pt x="1649807" y="559629"/>
                  </a:lnTo>
                  <a:lnTo>
                    <a:pt x="1657609" y="328401"/>
                  </a:lnTo>
                  <a:lnTo>
                    <a:pt x="1665411" y="647581"/>
                  </a:lnTo>
                  <a:lnTo>
                    <a:pt x="1668958" y="631976"/>
                  </a:lnTo>
                  <a:lnTo>
                    <a:pt x="1673923" y="156752"/>
                  </a:lnTo>
                  <a:lnTo>
                    <a:pt x="1677469" y="240449"/>
                  </a:lnTo>
                  <a:lnTo>
                    <a:pt x="1681725" y="134764"/>
                  </a:lnTo>
                  <a:lnTo>
                    <a:pt x="1685271" y="163845"/>
                  </a:lnTo>
                  <a:lnTo>
                    <a:pt x="1689527" y="102846"/>
                  </a:lnTo>
                  <a:lnTo>
                    <a:pt x="1693073" y="229809"/>
                  </a:lnTo>
                  <a:lnTo>
                    <a:pt x="1697329" y="99300"/>
                  </a:lnTo>
                  <a:lnTo>
                    <a:pt x="1700876" y="574524"/>
                  </a:lnTo>
                  <a:lnTo>
                    <a:pt x="1705131" y="343296"/>
                  </a:lnTo>
                  <a:lnTo>
                    <a:pt x="1708678" y="386562"/>
                  </a:lnTo>
                  <a:lnTo>
                    <a:pt x="1712224" y="663185"/>
                  </a:lnTo>
                  <a:lnTo>
                    <a:pt x="1716480" y="633395"/>
                  </a:lnTo>
                  <a:lnTo>
                    <a:pt x="1720736" y="427701"/>
                  </a:lnTo>
                  <a:lnTo>
                    <a:pt x="1720736" y="366702"/>
                  </a:lnTo>
                  <a:lnTo>
                    <a:pt x="1724282" y="365993"/>
                  </a:lnTo>
                  <a:lnTo>
                    <a:pt x="1728538" y="429829"/>
                  </a:lnTo>
                  <a:lnTo>
                    <a:pt x="1732794" y="215623"/>
                  </a:lnTo>
                  <a:lnTo>
                    <a:pt x="1736340" y="181578"/>
                  </a:lnTo>
                  <a:lnTo>
                    <a:pt x="1739886" y="502176"/>
                  </a:lnTo>
                  <a:lnTo>
                    <a:pt x="1739886" y="499339"/>
                  </a:lnTo>
                  <a:lnTo>
                    <a:pt x="1744142" y="654674"/>
                  </a:lnTo>
                  <a:lnTo>
                    <a:pt x="1747689" y="557501"/>
                  </a:lnTo>
                  <a:lnTo>
                    <a:pt x="1756909" y="187961"/>
                  </a:lnTo>
                  <a:lnTo>
                    <a:pt x="1764002" y="727730"/>
                  </a:lnTo>
                  <a:lnTo>
                    <a:pt x="1767549" y="588000"/>
                  </a:lnTo>
                  <a:lnTo>
                    <a:pt x="1771804" y="424864"/>
                  </a:lnTo>
                  <a:lnTo>
                    <a:pt x="1776060" y="109939"/>
                  </a:lnTo>
                  <a:lnTo>
                    <a:pt x="1779607" y="251088"/>
                  </a:lnTo>
                  <a:lnTo>
                    <a:pt x="1783862" y="378760"/>
                  </a:lnTo>
                  <a:lnTo>
                    <a:pt x="1787409" y="314215"/>
                  </a:lnTo>
                  <a:lnTo>
                    <a:pt x="1791665" y="231937"/>
                  </a:lnTo>
                  <a:lnTo>
                    <a:pt x="1795211" y="324854"/>
                  </a:lnTo>
                  <a:lnTo>
                    <a:pt x="1799467" y="632686"/>
                  </a:lnTo>
                  <a:lnTo>
                    <a:pt x="1803013" y="510688"/>
                  </a:lnTo>
                  <a:lnTo>
                    <a:pt x="1807269" y="441887"/>
                  </a:lnTo>
                  <a:lnTo>
                    <a:pt x="1810815" y="729149"/>
                  </a:lnTo>
                  <a:lnTo>
                    <a:pt x="1815071" y="624883"/>
                  </a:lnTo>
                  <a:lnTo>
                    <a:pt x="1819327" y="192217"/>
                  </a:lnTo>
                  <a:lnTo>
                    <a:pt x="1820036" y="125544"/>
                  </a:lnTo>
                  <a:lnTo>
                    <a:pt x="1823583" y="275913"/>
                  </a:lnTo>
                  <a:lnTo>
                    <a:pt x="1827129" y="370249"/>
                  </a:lnTo>
                  <a:lnTo>
                    <a:pt x="1831385" y="125544"/>
                  </a:lnTo>
                  <a:lnTo>
                    <a:pt x="1834931" y="566012"/>
                  </a:lnTo>
                  <a:lnTo>
                    <a:pt x="1839187" y="227681"/>
                  </a:lnTo>
                  <a:lnTo>
                    <a:pt x="1839187" y="226263"/>
                  </a:lnTo>
                  <a:lnTo>
                    <a:pt x="1842733" y="622046"/>
                  </a:lnTo>
                  <a:lnTo>
                    <a:pt x="1846280" y="595093"/>
                  </a:lnTo>
                  <a:lnTo>
                    <a:pt x="1855501" y="129799"/>
                  </a:lnTo>
                  <a:lnTo>
                    <a:pt x="1862594" y="668150"/>
                  </a:lnTo>
                  <a:lnTo>
                    <a:pt x="1866140" y="588000"/>
                  </a:lnTo>
                  <a:lnTo>
                    <a:pt x="1870396" y="180868"/>
                  </a:lnTo>
                  <a:lnTo>
                    <a:pt x="1874651" y="195763"/>
                  </a:lnTo>
                  <a:lnTo>
                    <a:pt x="1878198" y="258890"/>
                  </a:lnTo>
                  <a:lnTo>
                    <a:pt x="1882454" y="281587"/>
                  </a:lnTo>
                  <a:lnTo>
                    <a:pt x="1886709" y="118451"/>
                  </a:lnTo>
                  <a:lnTo>
                    <a:pt x="1890256" y="321308"/>
                  </a:lnTo>
                  <a:lnTo>
                    <a:pt x="1894512" y="132637"/>
                  </a:lnTo>
                  <a:lnTo>
                    <a:pt x="1898058" y="666022"/>
                  </a:lnTo>
                  <a:lnTo>
                    <a:pt x="1901604" y="596512"/>
                  </a:lnTo>
                  <a:lnTo>
                    <a:pt x="1905860" y="523455"/>
                  </a:lnTo>
                  <a:lnTo>
                    <a:pt x="1909407" y="732695"/>
                  </a:lnTo>
                  <a:lnTo>
                    <a:pt x="1913662" y="423445"/>
                  </a:lnTo>
                  <a:lnTo>
                    <a:pt x="1917918" y="178031"/>
                  </a:lnTo>
                  <a:lnTo>
                    <a:pt x="1917918" y="227681"/>
                  </a:lnTo>
                  <a:lnTo>
                    <a:pt x="1921465" y="329819"/>
                  </a:lnTo>
                  <a:lnTo>
                    <a:pt x="1925720" y="480188"/>
                  </a:lnTo>
                  <a:lnTo>
                    <a:pt x="1929267" y="566722"/>
                  </a:lnTo>
                  <a:lnTo>
                    <a:pt x="1933522" y="131927"/>
                  </a:lnTo>
                  <a:lnTo>
                    <a:pt x="1937069" y="334784"/>
                  </a:lnTo>
                  <a:lnTo>
                    <a:pt x="1937069" y="333366"/>
                  </a:lnTo>
                  <a:lnTo>
                    <a:pt x="1941325" y="591547"/>
                  </a:lnTo>
                  <a:lnTo>
                    <a:pt x="1944871" y="580198"/>
                  </a:lnTo>
                  <a:lnTo>
                    <a:pt x="1954092" y="185124"/>
                  </a:lnTo>
                  <a:lnTo>
                    <a:pt x="1960475" y="709998"/>
                  </a:lnTo>
                  <a:lnTo>
                    <a:pt x="1964731" y="706452"/>
                  </a:lnTo>
                  <a:lnTo>
                    <a:pt x="1968987" y="165264"/>
                  </a:lnTo>
                  <a:lnTo>
                    <a:pt x="1973243" y="196473"/>
                  </a:lnTo>
                  <a:lnTo>
                    <a:pt x="1976789" y="123416"/>
                  </a:lnTo>
                  <a:lnTo>
                    <a:pt x="1981045" y="119160"/>
                  </a:lnTo>
                  <a:lnTo>
                    <a:pt x="1984591" y="215623"/>
                  </a:lnTo>
                  <a:lnTo>
                    <a:pt x="1988847" y="314215"/>
                  </a:lnTo>
                  <a:lnTo>
                    <a:pt x="1992393" y="375214"/>
                  </a:lnTo>
                  <a:lnTo>
                    <a:pt x="1995940" y="617791"/>
                  </a:lnTo>
                  <a:lnTo>
                    <a:pt x="2000196" y="441178"/>
                  </a:lnTo>
                  <a:lnTo>
                    <a:pt x="2004451" y="617081"/>
                  </a:lnTo>
                  <a:lnTo>
                    <a:pt x="2007998" y="760358"/>
                  </a:lnTo>
                  <a:lnTo>
                    <a:pt x="2012254" y="208531"/>
                  </a:lnTo>
                  <a:lnTo>
                    <a:pt x="2015800" y="607861"/>
                  </a:lnTo>
                  <a:lnTo>
                    <a:pt x="2015800" y="607151"/>
                  </a:lnTo>
                  <a:lnTo>
                    <a:pt x="2020056" y="566012"/>
                  </a:lnTo>
                  <a:lnTo>
                    <a:pt x="2024311" y="241867"/>
                  </a:lnTo>
                  <a:lnTo>
                    <a:pt x="2027858" y="509979"/>
                  </a:lnTo>
                  <a:lnTo>
                    <a:pt x="2032114" y="145404"/>
                  </a:lnTo>
                  <a:lnTo>
                    <a:pt x="2036369" y="116323"/>
                  </a:lnTo>
                  <a:lnTo>
                    <a:pt x="2036369" y="115614"/>
                  </a:lnTo>
                  <a:lnTo>
                    <a:pt x="2039916" y="572396"/>
                  </a:lnTo>
                  <a:lnTo>
                    <a:pt x="2043462" y="566012"/>
                  </a:lnTo>
                  <a:lnTo>
                    <a:pt x="2051974" y="125544"/>
                  </a:lnTo>
                  <a:lnTo>
                    <a:pt x="2059067" y="690138"/>
                  </a:lnTo>
                  <a:lnTo>
                    <a:pt x="2063322" y="669569"/>
                  </a:lnTo>
                  <a:lnTo>
                    <a:pt x="2067578" y="358191"/>
                  </a:lnTo>
                  <a:lnTo>
                    <a:pt x="2071125" y="533385"/>
                  </a:lnTo>
                  <a:lnTo>
                    <a:pt x="2075380" y="317761"/>
                  </a:lnTo>
                  <a:lnTo>
                    <a:pt x="2078927" y="282297"/>
                  </a:lnTo>
                  <a:lnTo>
                    <a:pt x="2083183" y="202856"/>
                  </a:lnTo>
                  <a:lnTo>
                    <a:pt x="2087438" y="296482"/>
                  </a:lnTo>
                  <a:lnTo>
                    <a:pt x="2090985" y="297901"/>
                  </a:lnTo>
                  <a:lnTo>
                    <a:pt x="2094531" y="664604"/>
                  </a:lnTo>
                  <a:lnTo>
                    <a:pt x="2098787" y="442596"/>
                  </a:lnTo>
                  <a:lnTo>
                    <a:pt x="2103043" y="441887"/>
                  </a:lnTo>
                  <a:lnTo>
                    <a:pt x="2106589" y="695103"/>
                  </a:lnTo>
                  <a:lnTo>
                    <a:pt x="2110845" y="116323"/>
                  </a:lnTo>
                  <a:lnTo>
                    <a:pt x="2114391" y="335493"/>
                  </a:lnTo>
                  <a:lnTo>
                    <a:pt x="2115101" y="263855"/>
                  </a:lnTo>
                  <a:lnTo>
                    <a:pt x="2118647" y="466003"/>
                  </a:lnTo>
                  <a:lnTo>
                    <a:pt x="2122903" y="253216"/>
                  </a:lnTo>
                  <a:lnTo>
                    <a:pt x="2126449" y="319889"/>
                  </a:lnTo>
                  <a:lnTo>
                    <a:pt x="2130705" y="126253"/>
                  </a:lnTo>
                  <a:lnTo>
                    <a:pt x="2134251" y="258890"/>
                  </a:lnTo>
                  <a:lnTo>
                    <a:pt x="2134251" y="258181"/>
                  </a:lnTo>
                  <a:lnTo>
                    <a:pt x="2137798" y="619209"/>
                  </a:lnTo>
                  <a:lnTo>
                    <a:pt x="2142054" y="576652"/>
                  </a:lnTo>
                  <a:lnTo>
                    <a:pt x="2150565" y="175903"/>
                  </a:lnTo>
                  <a:lnTo>
                    <a:pt x="2157658" y="673824"/>
                  </a:lnTo>
                  <a:lnTo>
                    <a:pt x="2161914" y="588710"/>
                  </a:lnTo>
                  <a:lnTo>
                    <a:pt x="2166169" y="207821"/>
                  </a:lnTo>
                  <a:lnTo>
                    <a:pt x="2170425" y="156752"/>
                  </a:lnTo>
                  <a:lnTo>
                    <a:pt x="2173972" y="312796"/>
                  </a:lnTo>
                  <a:lnTo>
                    <a:pt x="2177518" y="514944"/>
                  </a:lnTo>
                  <a:lnTo>
                    <a:pt x="2181774" y="264564"/>
                  </a:lnTo>
                  <a:lnTo>
                    <a:pt x="2186029" y="222007"/>
                  </a:lnTo>
                  <a:lnTo>
                    <a:pt x="2189576" y="189380"/>
                  </a:lnTo>
                  <a:lnTo>
                    <a:pt x="2193122" y="684464"/>
                  </a:lnTo>
                  <a:lnTo>
                    <a:pt x="2197378" y="436922"/>
                  </a:lnTo>
                  <a:lnTo>
                    <a:pt x="2200925" y="594384"/>
                  </a:lnTo>
                  <a:lnTo>
                    <a:pt x="2205180" y="759648"/>
                  </a:lnTo>
                  <a:lnTo>
                    <a:pt x="2209436" y="171648"/>
                  </a:lnTo>
                  <a:lnTo>
                    <a:pt x="2213692" y="109230"/>
                  </a:lnTo>
                  <a:lnTo>
                    <a:pt x="2213692" y="147532"/>
                  </a:lnTo>
                  <a:lnTo>
                    <a:pt x="2217238" y="237611"/>
                  </a:lnTo>
                  <a:lnTo>
                    <a:pt x="2220785" y="610698"/>
                  </a:lnTo>
                  <a:lnTo>
                    <a:pt x="2225040" y="353226"/>
                  </a:lnTo>
                  <a:lnTo>
                    <a:pt x="2229296" y="270239"/>
                  </a:lnTo>
                  <a:lnTo>
                    <a:pt x="2232843" y="138311"/>
                  </a:lnTo>
                  <a:lnTo>
                    <a:pt x="2233552" y="137602"/>
                  </a:lnTo>
                  <a:lnTo>
                    <a:pt x="2236389" y="589419"/>
                  </a:lnTo>
                  <a:lnTo>
                    <a:pt x="2240645" y="650418"/>
                  </a:lnTo>
                  <a:lnTo>
                    <a:pt x="2249156" y="268111"/>
                  </a:lnTo>
                  <a:lnTo>
                    <a:pt x="2256249" y="737660"/>
                  </a:lnTo>
                  <a:lnTo>
                    <a:pt x="2260505" y="668859"/>
                  </a:lnTo>
                  <a:lnTo>
                    <a:pt x="2264761" y="270948"/>
                  </a:lnTo>
                  <a:lnTo>
                    <a:pt x="2268307" y="489409"/>
                  </a:lnTo>
                  <a:lnTo>
                    <a:pt x="2271854" y="606442"/>
                  </a:lnTo>
                  <a:lnTo>
                    <a:pt x="2276109" y="234065"/>
                  </a:lnTo>
                  <a:lnTo>
                    <a:pt x="2280365" y="298610"/>
                  </a:lnTo>
                  <a:lnTo>
                    <a:pt x="2284621" y="135474"/>
                  </a:lnTo>
                  <a:lnTo>
                    <a:pt x="2288167" y="117742"/>
                  </a:lnTo>
                  <a:lnTo>
                    <a:pt x="2291714" y="573105"/>
                  </a:lnTo>
                  <a:lnTo>
                    <a:pt x="2295969" y="493665"/>
                  </a:lnTo>
                  <a:lnTo>
                    <a:pt x="2299516" y="451108"/>
                  </a:lnTo>
                  <a:lnTo>
                    <a:pt x="2303772" y="662476"/>
                  </a:lnTo>
                  <a:lnTo>
                    <a:pt x="2308027" y="139020"/>
                  </a:lnTo>
                  <a:lnTo>
                    <a:pt x="2311574" y="637651"/>
                  </a:lnTo>
                  <a:lnTo>
                    <a:pt x="2311574" y="382306"/>
                  </a:lnTo>
                  <a:lnTo>
                    <a:pt x="2315829" y="197891"/>
                  </a:lnTo>
                  <a:lnTo>
                    <a:pt x="2319376" y="553955"/>
                  </a:lnTo>
                  <a:lnTo>
                    <a:pt x="2323632" y="280878"/>
                  </a:lnTo>
                  <a:lnTo>
                    <a:pt x="2327178" y="600058"/>
                  </a:lnTo>
                  <a:lnTo>
                    <a:pt x="2331434" y="294355"/>
                  </a:lnTo>
                  <a:lnTo>
                    <a:pt x="2331434" y="292936"/>
                  </a:lnTo>
                  <a:lnTo>
                    <a:pt x="2334980" y="688010"/>
                  </a:lnTo>
                  <a:lnTo>
                    <a:pt x="2339236" y="547571"/>
                  </a:lnTo>
                  <a:lnTo>
                    <a:pt x="2347747" y="143276"/>
                  </a:lnTo>
                  <a:lnTo>
                    <a:pt x="2354840" y="657511"/>
                  </a:lnTo>
                  <a:lnTo>
                    <a:pt x="2358387" y="604314"/>
                  </a:lnTo>
                  <a:lnTo>
                    <a:pt x="2363352" y="240449"/>
                  </a:lnTo>
                  <a:lnTo>
                    <a:pt x="2366898" y="200019"/>
                  </a:lnTo>
                  <a:lnTo>
                    <a:pt x="2371154" y="212786"/>
                  </a:lnTo>
                  <a:lnTo>
                    <a:pt x="2374700" y="368830"/>
                  </a:lnTo>
                  <a:lnTo>
                    <a:pt x="2378956" y="236902"/>
                  </a:lnTo>
                  <a:lnTo>
                    <a:pt x="2382503" y="397202"/>
                  </a:lnTo>
                  <a:lnTo>
                    <a:pt x="2386758" y="259599"/>
                  </a:lnTo>
                  <a:lnTo>
                    <a:pt x="2390305" y="572396"/>
                  </a:lnTo>
                  <a:lnTo>
                    <a:pt x="2394561" y="397202"/>
                  </a:lnTo>
                  <a:lnTo>
                    <a:pt x="2398107" y="608570"/>
                  </a:lnTo>
                  <a:lnTo>
                    <a:pt x="2402363" y="705033"/>
                  </a:lnTo>
                  <a:lnTo>
                    <a:pt x="2406618" y="175903"/>
                  </a:lnTo>
                  <a:lnTo>
                    <a:pt x="2410165" y="212786"/>
                  </a:lnTo>
                  <a:lnTo>
                    <a:pt x="2410874" y="151787"/>
                  </a:lnTo>
                  <a:lnTo>
                    <a:pt x="2414421" y="119869"/>
                  </a:lnTo>
                  <a:lnTo>
                    <a:pt x="2417967" y="323435"/>
                  </a:lnTo>
                  <a:lnTo>
                    <a:pt x="2422223" y="251797"/>
                  </a:lnTo>
                  <a:lnTo>
                    <a:pt x="2426479" y="131218"/>
                  </a:lnTo>
                  <a:lnTo>
                    <a:pt x="2430025" y="412806"/>
                  </a:lnTo>
                  <a:lnTo>
                    <a:pt x="2430025" y="409969"/>
                  </a:lnTo>
                  <a:lnTo>
                    <a:pt x="2433571" y="601477"/>
                  </a:lnTo>
                  <a:lnTo>
                    <a:pt x="2437827" y="572396"/>
                  </a:lnTo>
                  <a:lnTo>
                    <a:pt x="2446339" y="118451"/>
                  </a:lnTo>
                  <a:lnTo>
                    <a:pt x="2453432" y="625593"/>
                  </a:lnTo>
                  <a:lnTo>
                    <a:pt x="2456978" y="707161"/>
                  </a:lnTo>
                  <a:lnTo>
                    <a:pt x="2461943" y="202147"/>
                  </a:lnTo>
                  <a:lnTo>
                    <a:pt x="2465490" y="112777"/>
                  </a:lnTo>
                  <a:lnTo>
                    <a:pt x="2469745" y="115614"/>
                  </a:lnTo>
                  <a:lnTo>
                    <a:pt x="2473292" y="135474"/>
                  </a:lnTo>
                  <a:lnTo>
                    <a:pt x="2476838" y="428410"/>
                  </a:lnTo>
                  <a:lnTo>
                    <a:pt x="2481094" y="351098"/>
                  </a:lnTo>
                  <a:lnTo>
                    <a:pt x="2485350" y="120579"/>
                  </a:lnTo>
                  <a:lnTo>
                    <a:pt x="2488896" y="599349"/>
                  </a:lnTo>
                  <a:lnTo>
                    <a:pt x="2492443" y="490118"/>
                  </a:lnTo>
                  <a:lnTo>
                    <a:pt x="2496698" y="274495"/>
                  </a:lnTo>
                  <a:lnTo>
                    <a:pt x="2500245" y="687301"/>
                  </a:lnTo>
                  <a:lnTo>
                    <a:pt x="2505210" y="222007"/>
                  </a:lnTo>
                  <a:lnTo>
                    <a:pt x="2508756" y="127672"/>
                  </a:lnTo>
                  <a:lnTo>
                    <a:pt x="2509465" y="172357"/>
                  </a:lnTo>
                  <a:lnTo>
                    <a:pt x="2512303" y="671697"/>
                  </a:lnTo>
                  <a:lnTo>
                    <a:pt x="2516558" y="444015"/>
                  </a:lnTo>
                  <a:lnTo>
                    <a:pt x="2520814" y="282297"/>
                  </a:lnTo>
                  <a:lnTo>
                    <a:pt x="2524361" y="437631"/>
                  </a:lnTo>
                  <a:lnTo>
                    <a:pt x="2528616" y="105684"/>
                  </a:lnTo>
                  <a:lnTo>
                    <a:pt x="2528616" y="104974"/>
                  </a:lnTo>
                  <a:lnTo>
                    <a:pt x="2532163" y="668859"/>
                  </a:lnTo>
                  <a:lnTo>
                    <a:pt x="2535709" y="545443"/>
                  </a:lnTo>
                  <a:lnTo>
                    <a:pt x="2544930" y="278041"/>
                  </a:lnTo>
                  <a:lnTo>
                    <a:pt x="2552023" y="644034"/>
                  </a:lnTo>
                  <a:lnTo>
                    <a:pt x="2555569" y="588710"/>
                  </a:lnTo>
                  <a:lnTo>
                    <a:pt x="2560534" y="137602"/>
                  </a:lnTo>
                  <a:lnTo>
                    <a:pt x="2564081" y="326273"/>
                  </a:lnTo>
                  <a:lnTo>
                    <a:pt x="2567627" y="570977"/>
                  </a:lnTo>
                  <a:lnTo>
                    <a:pt x="2571883" y="275204"/>
                  </a:lnTo>
                  <a:lnTo>
                    <a:pt x="2575429" y="339749"/>
                  </a:lnTo>
                  <a:lnTo>
                    <a:pt x="2579685" y="179450"/>
                  </a:lnTo>
                  <a:lnTo>
                    <a:pt x="2583941" y="107811"/>
                  </a:lnTo>
                  <a:lnTo>
                    <a:pt x="2587487" y="680917"/>
                  </a:lnTo>
                  <a:lnTo>
                    <a:pt x="2591743" y="210658"/>
                  </a:lnTo>
                  <a:lnTo>
                    <a:pt x="2595289" y="535513"/>
                  </a:lnTo>
                  <a:lnTo>
                    <a:pt x="2598836" y="782346"/>
                  </a:lnTo>
                  <a:lnTo>
                    <a:pt x="2603092" y="314924"/>
                  </a:lnTo>
                  <a:lnTo>
                    <a:pt x="2607347" y="129799"/>
                  </a:lnTo>
                  <a:lnTo>
                    <a:pt x="2608057" y="171648"/>
                  </a:lnTo>
                  <a:lnTo>
                    <a:pt x="2611603" y="110649"/>
                  </a:lnTo>
                  <a:lnTo>
                    <a:pt x="2615150" y="629849"/>
                  </a:lnTo>
                  <a:lnTo>
                    <a:pt x="2618696" y="466003"/>
                  </a:lnTo>
                  <a:lnTo>
                    <a:pt x="2622952" y="147532"/>
                  </a:lnTo>
                  <a:lnTo>
                    <a:pt x="2627208" y="363156"/>
                  </a:lnTo>
                  <a:lnTo>
                    <a:pt x="2627208" y="361028"/>
                  </a:lnTo>
                  <a:lnTo>
                    <a:pt x="2630754" y="588710"/>
                  </a:lnTo>
                  <a:lnTo>
                    <a:pt x="2634300" y="568850"/>
                  </a:lnTo>
                  <a:lnTo>
                    <a:pt x="2642812" y="578070"/>
                  </a:lnTo>
                  <a:lnTo>
                    <a:pt x="2649905" y="724893"/>
                  </a:lnTo>
                  <a:lnTo>
                    <a:pt x="2654161" y="635523"/>
                  </a:lnTo>
                  <a:lnTo>
                    <a:pt x="2659126" y="95044"/>
                  </a:lnTo>
                  <a:lnTo>
                    <a:pt x="2662672" y="208531"/>
                  </a:lnTo>
                  <a:lnTo>
                    <a:pt x="2666218" y="329110"/>
                  </a:lnTo>
                  <a:lnTo>
                    <a:pt x="2669765" y="535513"/>
                  </a:lnTo>
                  <a:lnTo>
                    <a:pt x="2674730" y="96463"/>
                  </a:lnTo>
                  <a:lnTo>
                    <a:pt x="2678276" y="130509"/>
                  </a:lnTo>
                  <a:lnTo>
                    <a:pt x="2681823" y="265274"/>
                  </a:lnTo>
                  <a:lnTo>
                    <a:pt x="2685369" y="646162"/>
                  </a:lnTo>
                  <a:lnTo>
                    <a:pt x="2689625" y="472386"/>
                  </a:lnTo>
                  <a:lnTo>
                    <a:pt x="2693881" y="489409"/>
                  </a:lnTo>
                  <a:lnTo>
                    <a:pt x="2697427" y="674534"/>
                  </a:lnTo>
                  <a:lnTo>
                    <a:pt x="2701683" y="705742"/>
                  </a:lnTo>
                  <a:lnTo>
                    <a:pt x="2705229" y="538350"/>
                  </a:lnTo>
                  <a:lnTo>
                    <a:pt x="2705939" y="238321"/>
                  </a:lnTo>
                  <a:lnTo>
                    <a:pt x="2710194" y="188670"/>
                  </a:lnTo>
                  <a:lnTo>
                    <a:pt x="2713741" y="200728"/>
                  </a:lnTo>
                  <a:lnTo>
                    <a:pt x="2717287" y="555373"/>
                  </a:lnTo>
                  <a:lnTo>
                    <a:pt x="2721543" y="141857"/>
                  </a:lnTo>
                  <a:lnTo>
                    <a:pt x="2725799" y="197182"/>
                  </a:lnTo>
                  <a:lnTo>
                    <a:pt x="2725799" y="196473"/>
                  </a:lnTo>
                  <a:lnTo>
                    <a:pt x="2729345" y="668150"/>
                  </a:lnTo>
                  <a:lnTo>
                    <a:pt x="2732892" y="623465"/>
                  </a:lnTo>
                  <a:lnTo>
                    <a:pt x="2741403" y="292936"/>
                  </a:lnTo>
                  <a:lnTo>
                    <a:pt x="2748496" y="631267"/>
                  </a:lnTo>
                  <a:lnTo>
                    <a:pt x="2752752" y="688720"/>
                  </a:lnTo>
                  <a:lnTo>
                    <a:pt x="2757007" y="97172"/>
                  </a:lnTo>
                  <a:lnTo>
                    <a:pt x="2760554" y="435503"/>
                  </a:lnTo>
                  <a:lnTo>
                    <a:pt x="2764810" y="235484"/>
                  </a:lnTo>
                  <a:lnTo>
                    <a:pt x="2768356" y="503595"/>
                  </a:lnTo>
                  <a:lnTo>
                    <a:pt x="2772612" y="624174"/>
                  </a:lnTo>
                  <a:lnTo>
                    <a:pt x="2776868" y="286552"/>
                  </a:lnTo>
                  <a:lnTo>
                    <a:pt x="2780414" y="562466"/>
                  </a:lnTo>
                  <a:lnTo>
                    <a:pt x="2783960" y="645453"/>
                  </a:lnTo>
                  <a:lnTo>
                    <a:pt x="2788216" y="535513"/>
                  </a:lnTo>
                  <a:lnTo>
                    <a:pt x="2792472" y="249669"/>
                  </a:lnTo>
                  <a:lnTo>
                    <a:pt x="2796018" y="763904"/>
                  </a:lnTo>
                  <a:lnTo>
                    <a:pt x="2800274" y="234774"/>
                  </a:lnTo>
                  <a:lnTo>
                    <a:pt x="2804530" y="291517"/>
                  </a:lnTo>
                  <a:lnTo>
                    <a:pt x="2804530" y="317052"/>
                  </a:lnTo>
                  <a:lnTo>
                    <a:pt x="2808076" y="174485"/>
                  </a:lnTo>
                  <a:lnTo>
                    <a:pt x="2811623" y="551117"/>
                  </a:lnTo>
                  <a:lnTo>
                    <a:pt x="2816588" y="117032"/>
                  </a:lnTo>
                  <a:lnTo>
                    <a:pt x="2820134" y="204984"/>
                  </a:lnTo>
                  <a:lnTo>
                    <a:pt x="2824390" y="222716"/>
                  </a:lnTo>
                  <a:lnTo>
                    <a:pt x="2824390" y="221298"/>
                  </a:lnTo>
                  <a:lnTo>
                    <a:pt x="2827227" y="601477"/>
                  </a:lnTo>
                  <a:lnTo>
                    <a:pt x="2831483" y="553955"/>
                  </a:lnTo>
                  <a:lnTo>
                    <a:pt x="2839994" y="376632"/>
                  </a:lnTo>
                  <a:lnTo>
                    <a:pt x="2847087" y="729149"/>
                  </a:lnTo>
                  <a:lnTo>
                    <a:pt x="2851343" y="652546"/>
                  </a:lnTo>
                  <a:lnTo>
                    <a:pt x="2855599" y="158880"/>
                  </a:lnTo>
                  <a:lnTo>
                    <a:pt x="2859145" y="436922"/>
                  </a:lnTo>
                  <a:lnTo>
                    <a:pt x="2863401" y="214205"/>
                  </a:lnTo>
                  <a:lnTo>
                    <a:pt x="2867657" y="195763"/>
                  </a:lnTo>
                  <a:lnTo>
                    <a:pt x="2871203" y="595093"/>
                  </a:lnTo>
                  <a:lnTo>
                    <a:pt x="2874750" y="519909"/>
                  </a:lnTo>
                  <a:lnTo>
                    <a:pt x="2879005" y="168810"/>
                  </a:lnTo>
                  <a:lnTo>
                    <a:pt x="2882552" y="661767"/>
                  </a:lnTo>
                  <a:lnTo>
                    <a:pt x="2886807" y="483735"/>
                  </a:lnTo>
                  <a:lnTo>
                    <a:pt x="2891063" y="527711"/>
                  </a:lnTo>
                  <a:lnTo>
                    <a:pt x="2894610" y="823485"/>
                  </a:lnTo>
                  <a:lnTo>
                    <a:pt x="2898865" y="348261"/>
                  </a:lnTo>
                  <a:lnTo>
                    <a:pt x="2902412" y="368121"/>
                  </a:lnTo>
                  <a:lnTo>
                    <a:pt x="2902412" y="424864"/>
                  </a:lnTo>
                  <a:lnTo>
                    <a:pt x="2906668" y="171648"/>
                  </a:lnTo>
                  <a:lnTo>
                    <a:pt x="2910214" y="438340"/>
                  </a:lnTo>
                  <a:lnTo>
                    <a:pt x="2914470" y="202147"/>
                  </a:lnTo>
                  <a:lnTo>
                    <a:pt x="2918016" y="553955"/>
                  </a:lnTo>
                  <a:lnTo>
                    <a:pt x="2922981" y="161717"/>
                  </a:lnTo>
                  <a:lnTo>
                    <a:pt x="2922981" y="161008"/>
                  </a:lnTo>
                  <a:lnTo>
                    <a:pt x="2925818" y="665313"/>
                  </a:lnTo>
                  <a:lnTo>
                    <a:pt x="2930074" y="607151"/>
                  </a:lnTo>
                  <a:lnTo>
                    <a:pt x="2939295" y="34045"/>
                  </a:lnTo>
                  <a:lnTo>
                    <a:pt x="2945678" y="668150"/>
                  </a:lnTo>
                  <a:lnTo>
                    <a:pt x="2949934" y="708580"/>
                  </a:lnTo>
                  <a:lnTo>
                    <a:pt x="2954190" y="155334"/>
                  </a:lnTo>
                  <a:lnTo>
                    <a:pt x="2957736" y="180868"/>
                  </a:lnTo>
                  <a:lnTo>
                    <a:pt x="2961992" y="129090"/>
                  </a:lnTo>
                  <a:lnTo>
                    <a:pt x="2965539" y="500049"/>
                  </a:lnTo>
                  <a:lnTo>
                    <a:pt x="2969794" y="187961"/>
                  </a:lnTo>
                  <a:lnTo>
                    <a:pt x="2974050" y="149660"/>
                  </a:lnTo>
                  <a:lnTo>
                    <a:pt x="2977596" y="158880"/>
                  </a:lnTo>
                  <a:lnTo>
                    <a:pt x="2981143" y="678080"/>
                  </a:lnTo>
                  <a:lnTo>
                    <a:pt x="2985399" y="223426"/>
                  </a:lnTo>
                  <a:lnTo>
                    <a:pt x="2988945" y="561757"/>
                  </a:lnTo>
                  <a:lnTo>
                    <a:pt x="2993201" y="828450"/>
                  </a:lnTo>
                  <a:lnTo>
                    <a:pt x="2996747" y="578780"/>
                  </a:lnTo>
                  <a:lnTo>
                    <a:pt x="3001712" y="160299"/>
                  </a:lnTo>
                  <a:lnTo>
                    <a:pt x="3001712" y="236193"/>
                  </a:lnTo>
                  <a:lnTo>
                    <a:pt x="3005259" y="561757"/>
                  </a:lnTo>
                  <a:lnTo>
                    <a:pt x="3008805" y="353226"/>
                  </a:lnTo>
                  <a:lnTo>
                    <a:pt x="3013061" y="436922"/>
                  </a:lnTo>
                  <a:lnTo>
                    <a:pt x="3016607" y="497921"/>
                  </a:lnTo>
                  <a:lnTo>
                    <a:pt x="3020863" y="336912"/>
                  </a:lnTo>
                  <a:lnTo>
                    <a:pt x="3020863" y="334784"/>
                  </a:lnTo>
                  <a:lnTo>
                    <a:pt x="3024410" y="600768"/>
                  </a:lnTo>
                  <a:lnTo>
                    <a:pt x="3028665" y="634104"/>
                  </a:lnTo>
                  <a:lnTo>
                    <a:pt x="3037177" y="226263"/>
                  </a:lnTo>
                  <a:lnTo>
                    <a:pt x="3044270" y="670278"/>
                  </a:lnTo>
                  <a:lnTo>
                    <a:pt x="3048525" y="605023"/>
                  </a:lnTo>
                  <a:lnTo>
                    <a:pt x="3052781" y="134764"/>
                  </a:lnTo>
                  <a:lnTo>
                    <a:pt x="3056328" y="391527"/>
                  </a:lnTo>
                  <a:lnTo>
                    <a:pt x="3059874" y="421317"/>
                  </a:lnTo>
                  <a:lnTo>
                    <a:pt x="3064130" y="265274"/>
                  </a:lnTo>
                  <a:lnTo>
                    <a:pt x="3068386" y="442596"/>
                  </a:lnTo>
                  <a:lnTo>
                    <a:pt x="3072641" y="134764"/>
                  </a:lnTo>
                  <a:lnTo>
                    <a:pt x="3076188" y="212077"/>
                  </a:lnTo>
                  <a:lnTo>
                    <a:pt x="3079734" y="612116"/>
                  </a:lnTo>
                  <a:lnTo>
                    <a:pt x="3083990" y="458910"/>
                  </a:lnTo>
                  <a:lnTo>
                    <a:pt x="3087536" y="433375"/>
                  </a:lnTo>
                  <a:lnTo>
                    <a:pt x="3091792" y="749009"/>
                  </a:lnTo>
                  <a:lnTo>
                    <a:pt x="3096048" y="237611"/>
                  </a:lnTo>
                  <a:lnTo>
                    <a:pt x="3099594" y="622046"/>
                  </a:lnTo>
                  <a:lnTo>
                    <a:pt x="3099594" y="389399"/>
                  </a:lnTo>
                  <a:lnTo>
                    <a:pt x="3103850" y="192926"/>
                  </a:lnTo>
                  <a:lnTo>
                    <a:pt x="3107396" y="592256"/>
                  </a:lnTo>
                  <a:lnTo>
                    <a:pt x="3111652" y="134055"/>
                  </a:lnTo>
                  <a:lnTo>
                    <a:pt x="3115908" y="185124"/>
                  </a:lnTo>
                  <a:lnTo>
                    <a:pt x="3119454" y="184415"/>
                  </a:lnTo>
                  <a:lnTo>
                    <a:pt x="3119454" y="182996"/>
                  </a:lnTo>
                  <a:lnTo>
                    <a:pt x="3123001" y="600058"/>
                  </a:lnTo>
                  <a:lnTo>
                    <a:pt x="3127257" y="573815"/>
                  </a:lnTo>
                  <a:lnTo>
                    <a:pt x="3135059" y="422027"/>
                  </a:lnTo>
                  <a:lnTo>
                    <a:pt x="3142861" y="783055"/>
                  </a:lnTo>
                  <a:lnTo>
                    <a:pt x="3146407" y="589419"/>
                  </a:lnTo>
                  <a:lnTo>
                    <a:pt x="3151372" y="151078"/>
                  </a:lnTo>
                  <a:lnTo>
                    <a:pt x="3154919" y="456782"/>
                  </a:lnTo>
                  <a:lnTo>
                    <a:pt x="3158465" y="348261"/>
                  </a:lnTo>
                  <a:lnTo>
                    <a:pt x="3162721" y="383016"/>
                  </a:lnTo>
                  <a:lnTo>
                    <a:pt x="3166267" y="437631"/>
                  </a:lnTo>
                  <a:lnTo>
                    <a:pt x="3170523" y="341168"/>
                  </a:lnTo>
                  <a:lnTo>
                    <a:pt x="3174779" y="123416"/>
                  </a:lnTo>
                  <a:lnTo>
                    <a:pt x="3178325" y="625593"/>
                  </a:lnTo>
                  <a:lnTo>
                    <a:pt x="3182581" y="456782"/>
                  </a:lnTo>
                  <a:lnTo>
                    <a:pt x="3186128" y="379469"/>
                  </a:lnTo>
                  <a:lnTo>
                    <a:pt x="3190383" y="730568"/>
                  </a:lnTo>
                  <a:lnTo>
                    <a:pt x="3193930" y="545443"/>
                  </a:lnTo>
                  <a:lnTo>
                    <a:pt x="3198185" y="419899"/>
                  </a:lnTo>
                  <a:lnTo>
                    <a:pt x="3198185" y="434794"/>
                  </a:lnTo>
                  <a:lnTo>
                    <a:pt x="3202441" y="124834"/>
                  </a:lnTo>
                  <a:lnTo>
                    <a:pt x="3205988" y="561047"/>
                  </a:lnTo>
                  <a:lnTo>
                    <a:pt x="3210243" y="211368"/>
                  </a:lnTo>
                  <a:lnTo>
                    <a:pt x="3213790" y="477351"/>
                  </a:lnTo>
                  <a:lnTo>
                    <a:pt x="3218046" y="155334"/>
                  </a:lnTo>
                  <a:lnTo>
                    <a:pt x="3218046" y="153915"/>
                  </a:lnTo>
                  <a:lnTo>
                    <a:pt x="3221592" y="585163"/>
                  </a:lnTo>
                  <a:lnTo>
                    <a:pt x="3225848" y="535513"/>
                  </a:lnTo>
                  <a:lnTo>
                    <a:pt x="3234359" y="235484"/>
                  </a:lnTo>
                  <a:lnTo>
                    <a:pt x="3241452" y="655383"/>
                  </a:lnTo>
                  <a:lnTo>
                    <a:pt x="3244999" y="688720"/>
                  </a:lnTo>
                  <a:lnTo>
                    <a:pt x="3249964" y="189380"/>
                  </a:lnTo>
                  <a:lnTo>
                    <a:pt x="3253510" y="137602"/>
                  </a:lnTo>
                  <a:lnTo>
                    <a:pt x="3257057" y="444724"/>
                  </a:lnTo>
                  <a:lnTo>
                    <a:pt x="3261312" y="124834"/>
                  </a:lnTo>
                  <a:lnTo>
                    <a:pt x="3265568" y="147532"/>
                  </a:lnTo>
                  <a:lnTo>
                    <a:pt x="3269114" y="396492"/>
                  </a:lnTo>
                  <a:lnTo>
                    <a:pt x="3272661" y="590128"/>
                  </a:lnTo>
                  <a:lnTo>
                    <a:pt x="3276917" y="676662"/>
                  </a:lnTo>
                  <a:lnTo>
                    <a:pt x="3281172" y="462456"/>
                  </a:lnTo>
                  <a:lnTo>
                    <a:pt x="3284719" y="534804"/>
                  </a:lnTo>
                  <a:lnTo>
                    <a:pt x="3288265" y="783764"/>
                  </a:lnTo>
                  <a:lnTo>
                    <a:pt x="3293230" y="171648"/>
                  </a:lnTo>
                  <a:lnTo>
                    <a:pt x="3296777" y="381597"/>
                  </a:lnTo>
                  <a:lnTo>
                    <a:pt x="3296777" y="353935"/>
                  </a:lnTo>
                  <a:lnTo>
                    <a:pt x="3301032" y="165973"/>
                  </a:lnTo>
                  <a:lnTo>
                    <a:pt x="3304579" y="212077"/>
                  </a:lnTo>
                  <a:lnTo>
                    <a:pt x="3308835" y="182996"/>
                  </a:lnTo>
                  <a:lnTo>
                    <a:pt x="3312381" y="339040"/>
                  </a:lnTo>
                  <a:lnTo>
                    <a:pt x="3316637" y="196473"/>
                  </a:lnTo>
                  <a:lnTo>
                    <a:pt x="3316637" y="195054"/>
                  </a:lnTo>
                  <a:lnTo>
                    <a:pt x="3320183" y="614244"/>
                  </a:lnTo>
                  <a:lnTo>
                    <a:pt x="3323730" y="534094"/>
                  </a:lnTo>
                  <a:lnTo>
                    <a:pt x="3332950" y="126962"/>
                  </a:lnTo>
                  <a:lnTo>
                    <a:pt x="3340043" y="638360"/>
                  </a:lnTo>
                  <a:lnTo>
                    <a:pt x="3343590" y="670278"/>
                  </a:lnTo>
                  <a:lnTo>
                    <a:pt x="3348555" y="136183"/>
                  </a:lnTo>
                  <a:lnTo>
                    <a:pt x="3352101" y="403585"/>
                  </a:lnTo>
                  <a:lnTo>
                    <a:pt x="3356357" y="114195"/>
                  </a:lnTo>
                  <a:lnTo>
                    <a:pt x="3359903" y="562466"/>
                  </a:lnTo>
                  <a:lnTo>
                    <a:pt x="3363450" y="417062"/>
                  </a:lnTo>
                  <a:lnTo>
                    <a:pt x="3367706" y="286552"/>
                  </a:lnTo>
                  <a:lnTo>
                    <a:pt x="3371252" y="322726"/>
                  </a:lnTo>
                  <a:lnTo>
                    <a:pt x="3375508" y="610698"/>
                  </a:lnTo>
                  <a:lnTo>
                    <a:pt x="3379764" y="215623"/>
                  </a:lnTo>
                  <a:lnTo>
                    <a:pt x="3383310" y="668150"/>
                  </a:lnTo>
                  <a:lnTo>
                    <a:pt x="3386856" y="693685"/>
                  </a:lnTo>
                  <a:lnTo>
                    <a:pt x="3391112" y="285843"/>
                  </a:lnTo>
                  <a:lnTo>
                    <a:pt x="3395368" y="256762"/>
                  </a:lnTo>
                  <a:lnTo>
                    <a:pt x="3395368" y="282297"/>
                  </a:lnTo>
                  <a:lnTo>
                    <a:pt x="3398914" y="348970"/>
                  </a:lnTo>
                  <a:lnTo>
                    <a:pt x="3403170" y="516362"/>
                  </a:lnTo>
                  <a:lnTo>
                    <a:pt x="3406717" y="529129"/>
                  </a:lnTo>
                  <a:lnTo>
                    <a:pt x="3410972" y="480898"/>
                  </a:lnTo>
                  <a:lnTo>
                    <a:pt x="3415228" y="264564"/>
                  </a:lnTo>
                  <a:lnTo>
                    <a:pt x="3415228" y="263146"/>
                  </a:lnTo>
                  <a:lnTo>
                    <a:pt x="3418774" y="585163"/>
                  </a:lnTo>
                  <a:lnTo>
                    <a:pt x="3422321" y="626302"/>
                  </a:lnTo>
                  <a:lnTo>
                    <a:pt x="3431542" y="139730"/>
                  </a:lnTo>
                  <a:lnTo>
                    <a:pt x="3437925" y="658929"/>
                  </a:lnTo>
                  <a:lnTo>
                    <a:pt x="3442181" y="619209"/>
                  </a:lnTo>
                  <a:lnTo>
                    <a:pt x="3446437" y="373795"/>
                  </a:lnTo>
                  <a:lnTo>
                    <a:pt x="3450693" y="72347"/>
                  </a:lnTo>
                  <a:lnTo>
                    <a:pt x="3454239" y="269529"/>
                  </a:lnTo>
                  <a:lnTo>
                    <a:pt x="3458495" y="118451"/>
                  </a:lnTo>
                  <a:lnTo>
                    <a:pt x="3462750" y="136183"/>
                  </a:lnTo>
                  <a:lnTo>
                    <a:pt x="3466297" y="195763"/>
                  </a:lnTo>
                  <a:lnTo>
                    <a:pt x="3470553" y="153915"/>
                  </a:lnTo>
                  <a:lnTo>
                    <a:pt x="3474099" y="567431"/>
                  </a:lnTo>
                  <a:lnTo>
                    <a:pt x="3477646" y="428410"/>
                  </a:lnTo>
                  <a:lnTo>
                    <a:pt x="3481901" y="591547"/>
                  </a:lnTo>
                  <a:lnTo>
                    <a:pt x="3485448" y="717800"/>
                  </a:lnTo>
                  <a:lnTo>
                    <a:pt x="3489703" y="204275"/>
                  </a:lnTo>
                  <a:lnTo>
                    <a:pt x="3493959" y="161008"/>
                  </a:lnTo>
                  <a:lnTo>
                    <a:pt x="3493959" y="160299"/>
                  </a:lnTo>
                  <a:lnTo>
                    <a:pt x="3498215" y="133346"/>
                  </a:lnTo>
                  <a:lnTo>
                    <a:pt x="3501761" y="406422"/>
                  </a:lnTo>
                  <a:lnTo>
                    <a:pt x="3506017" y="212077"/>
                  </a:lnTo>
                  <a:lnTo>
                    <a:pt x="3509564" y="237611"/>
                  </a:lnTo>
                  <a:lnTo>
                    <a:pt x="3513819" y="216333"/>
                  </a:lnTo>
                  <a:lnTo>
                    <a:pt x="3513819" y="214205"/>
                  </a:lnTo>
                  <a:lnTo>
                    <a:pt x="3517366" y="596512"/>
                  </a:lnTo>
                  <a:lnTo>
                    <a:pt x="3520912" y="581617"/>
                  </a:lnTo>
                  <a:lnTo>
                    <a:pt x="3529424" y="255344"/>
                  </a:lnTo>
                  <a:lnTo>
                    <a:pt x="3536517" y="742626"/>
                  </a:lnTo>
                  <a:lnTo>
                    <a:pt x="3540772" y="673115"/>
                  </a:lnTo>
                  <a:lnTo>
                    <a:pt x="3545028" y="242576"/>
                  </a:lnTo>
                  <a:lnTo>
                    <a:pt x="3549284" y="126962"/>
                  </a:lnTo>
                  <a:lnTo>
                    <a:pt x="3552830" y="529129"/>
                  </a:lnTo>
                  <a:lnTo>
                    <a:pt x="3557086" y="230519"/>
                  </a:lnTo>
                  <a:lnTo>
                    <a:pt x="3560632" y="527711"/>
                  </a:lnTo>
                  <a:lnTo>
                    <a:pt x="3564888" y="265274"/>
                  </a:lnTo>
                  <a:lnTo>
                    <a:pt x="3568435" y="190798"/>
                  </a:lnTo>
                  <a:lnTo>
                    <a:pt x="3571981" y="656802"/>
                  </a:lnTo>
                  <a:lnTo>
                    <a:pt x="3576946" y="225554"/>
                  </a:lnTo>
                  <a:lnTo>
                    <a:pt x="3580492" y="534094"/>
                  </a:lnTo>
                  <a:lnTo>
                    <a:pt x="3584039" y="770288"/>
                  </a:lnTo>
                  <a:lnTo>
                    <a:pt x="3588295" y="629849"/>
                  </a:lnTo>
                  <a:lnTo>
                    <a:pt x="3591841" y="626302"/>
                  </a:lnTo>
                  <a:lnTo>
                    <a:pt x="3591841" y="516362"/>
                  </a:lnTo>
                  <a:lnTo>
                    <a:pt x="3596097" y="485863"/>
                  </a:lnTo>
                  <a:lnTo>
                    <a:pt x="3600353" y="273076"/>
                  </a:lnTo>
                  <a:lnTo>
                    <a:pt x="3604608" y="134055"/>
                  </a:lnTo>
                  <a:lnTo>
                    <a:pt x="3608155" y="226263"/>
                  </a:lnTo>
                  <a:lnTo>
                    <a:pt x="3611701" y="297901"/>
                  </a:lnTo>
                  <a:lnTo>
                    <a:pt x="3611701" y="295773"/>
                  </a:lnTo>
                  <a:lnTo>
                    <a:pt x="3615248" y="659639"/>
                  </a:lnTo>
                  <a:lnTo>
                    <a:pt x="3619503" y="580198"/>
                  </a:lnTo>
                  <a:lnTo>
                    <a:pt x="3628724" y="105684"/>
                  </a:lnTo>
                  <a:lnTo>
                    <a:pt x="3635108" y="661767"/>
                  </a:lnTo>
                  <a:lnTo>
                    <a:pt x="3639364" y="637651"/>
                  </a:lnTo>
                  <a:lnTo>
                    <a:pt x="3643619" y="263146"/>
                  </a:lnTo>
                  <a:lnTo>
                    <a:pt x="3647875" y="134764"/>
                  </a:lnTo>
                  <a:lnTo>
                    <a:pt x="3651421" y="222007"/>
                  </a:lnTo>
                  <a:lnTo>
                    <a:pt x="3655677" y="132637"/>
                  </a:lnTo>
                  <a:lnTo>
                    <a:pt x="3659224" y="184415"/>
                  </a:lnTo>
                  <a:lnTo>
                    <a:pt x="3663479" y="336203"/>
                  </a:lnTo>
                  <a:lnTo>
                    <a:pt x="3667026" y="170938"/>
                  </a:lnTo>
                  <a:lnTo>
                    <a:pt x="3670572" y="580198"/>
                  </a:lnTo>
                  <a:lnTo>
                    <a:pt x="3674828" y="547571"/>
                  </a:lnTo>
                  <a:lnTo>
                    <a:pt x="3678374" y="601477"/>
                  </a:lnTo>
                  <a:lnTo>
                    <a:pt x="3682630" y="852565"/>
                  </a:lnTo>
                  <a:lnTo>
                    <a:pt x="3686886" y="541897"/>
                  </a:lnTo>
                  <a:lnTo>
                    <a:pt x="3690432" y="461038"/>
                  </a:lnTo>
                  <a:lnTo>
                    <a:pt x="3690432" y="455363"/>
                  </a:lnTo>
                  <a:lnTo>
                    <a:pt x="3694688" y="227681"/>
                  </a:lnTo>
                  <a:lnTo>
                    <a:pt x="3698235" y="526292"/>
                  </a:lnTo>
                  <a:lnTo>
                    <a:pt x="3702490" y="166683"/>
                  </a:lnTo>
                  <a:lnTo>
                    <a:pt x="3706037" y="480898"/>
                  </a:lnTo>
                  <a:lnTo>
                    <a:pt x="3711002" y="102137"/>
                  </a:lnTo>
                  <a:lnTo>
                    <a:pt x="3711002" y="100719"/>
                  </a:lnTo>
                  <a:lnTo>
                    <a:pt x="3713839" y="676662"/>
                  </a:lnTo>
                  <a:lnTo>
                    <a:pt x="3718095" y="578070"/>
                  </a:lnTo>
                  <a:lnTo>
                    <a:pt x="3726606" y="188670"/>
                  </a:lnTo>
                  <a:lnTo>
                    <a:pt x="3733699" y="722056"/>
                  </a:lnTo>
                  <a:lnTo>
                    <a:pt x="3737955" y="637651"/>
                  </a:lnTo>
                  <a:lnTo>
                    <a:pt x="3742210" y="163136"/>
                  </a:lnTo>
                  <a:lnTo>
                    <a:pt x="3745757" y="325563"/>
                  </a:lnTo>
                  <a:lnTo>
                    <a:pt x="3750013" y="218461"/>
                  </a:lnTo>
                  <a:lnTo>
                    <a:pt x="3754268" y="92916"/>
                  </a:lnTo>
                  <a:lnTo>
                    <a:pt x="3757815" y="120579"/>
                  </a:lnTo>
                  <a:lnTo>
                    <a:pt x="3761361" y="319889"/>
                  </a:lnTo>
                  <a:lnTo>
                    <a:pt x="3765617" y="199310"/>
                  </a:lnTo>
                  <a:lnTo>
                    <a:pt x="3769163" y="567431"/>
                  </a:lnTo>
                  <a:lnTo>
                    <a:pt x="3773419" y="350388"/>
                  </a:lnTo>
                  <a:lnTo>
                    <a:pt x="3776966" y="413515"/>
                  </a:lnTo>
                  <a:lnTo>
                    <a:pt x="3781221" y="837670"/>
                  </a:lnTo>
                  <a:lnTo>
                    <a:pt x="3785477" y="233356"/>
                  </a:lnTo>
                  <a:lnTo>
                    <a:pt x="3789024" y="449689"/>
                  </a:lnTo>
                  <a:lnTo>
                    <a:pt x="3789024" y="418480"/>
                  </a:lnTo>
                  <a:lnTo>
                    <a:pt x="3793279" y="651836"/>
                  </a:lnTo>
                  <a:lnTo>
                    <a:pt x="3796826" y="595093"/>
                  </a:lnTo>
                  <a:lnTo>
                    <a:pt x="3801081" y="144695"/>
                  </a:lnTo>
                  <a:lnTo>
                    <a:pt x="3804628" y="524164"/>
                  </a:lnTo>
                  <a:lnTo>
                    <a:pt x="3808884" y="252507"/>
                  </a:lnTo>
                  <a:lnTo>
                    <a:pt x="3808884" y="251088"/>
                  </a:lnTo>
                  <a:lnTo>
                    <a:pt x="3812430" y="675243"/>
                  </a:lnTo>
                  <a:lnTo>
                    <a:pt x="3816686" y="571687"/>
                  </a:lnTo>
                  <a:lnTo>
                    <a:pt x="3825197" y="287262"/>
                  </a:lnTo>
                  <a:lnTo>
                    <a:pt x="3832290" y="664604"/>
                  </a:lnTo>
                  <a:lnTo>
                    <a:pt x="3836546" y="591547"/>
                  </a:lnTo>
                  <a:lnTo>
                    <a:pt x="3840802" y="117742"/>
                  </a:lnTo>
                  <a:lnTo>
                    <a:pt x="3844348" y="200728"/>
                  </a:lnTo>
                  <a:lnTo>
                    <a:pt x="3848604" y="369539"/>
                  </a:lnTo>
                  <a:lnTo>
                    <a:pt x="3852150" y="502886"/>
                  </a:lnTo>
                  <a:lnTo>
                    <a:pt x="3856406" y="363156"/>
                  </a:lnTo>
                  <a:lnTo>
                    <a:pt x="3859953" y="283715"/>
                  </a:lnTo>
                  <a:lnTo>
                    <a:pt x="3864208" y="362446"/>
                  </a:lnTo>
                  <a:lnTo>
                    <a:pt x="3867755" y="592965"/>
                  </a:lnTo>
                  <a:lnTo>
                    <a:pt x="3872010" y="556082"/>
                  </a:lnTo>
                  <a:lnTo>
                    <a:pt x="3875557" y="422736"/>
                  </a:lnTo>
                  <a:lnTo>
                    <a:pt x="3879813" y="841217"/>
                  </a:lnTo>
                  <a:lnTo>
                    <a:pt x="3884068" y="115614"/>
                  </a:lnTo>
                  <a:lnTo>
                    <a:pt x="3887615" y="178740"/>
                  </a:lnTo>
                  <a:lnTo>
                    <a:pt x="3888324" y="109939"/>
                  </a:lnTo>
                  <a:lnTo>
                    <a:pt x="3891871" y="146822"/>
                  </a:lnTo>
                  <a:lnTo>
                    <a:pt x="3895417" y="226263"/>
                  </a:lnTo>
                  <a:lnTo>
                    <a:pt x="3899673" y="456073"/>
                  </a:lnTo>
                  <a:lnTo>
                    <a:pt x="3903928" y="112067"/>
                  </a:lnTo>
                  <a:lnTo>
                    <a:pt x="3907475" y="505014"/>
                  </a:lnTo>
                  <a:lnTo>
                    <a:pt x="3907475" y="500049"/>
                  </a:lnTo>
                  <a:lnTo>
                    <a:pt x="3911021" y="624174"/>
                  </a:lnTo>
                  <a:lnTo>
                    <a:pt x="3915277" y="562466"/>
                  </a:lnTo>
                  <a:lnTo>
                    <a:pt x="3923079" y="291517"/>
                  </a:lnTo>
                  <a:lnTo>
                    <a:pt x="3930881" y="699359"/>
                  </a:lnTo>
                  <a:lnTo>
                    <a:pt x="3934428" y="711417"/>
                  </a:lnTo>
                  <a:lnTo>
                    <a:pt x="3939393" y="182996"/>
                  </a:lnTo>
                  <a:lnTo>
                    <a:pt x="3942939" y="426282"/>
                  </a:lnTo>
                  <a:lnTo>
                    <a:pt x="3946486" y="354644"/>
                  </a:lnTo>
                  <a:lnTo>
                    <a:pt x="3950742" y="324145"/>
                  </a:lnTo>
                  <a:lnTo>
                    <a:pt x="3954997" y="370249"/>
                  </a:lnTo>
                  <a:lnTo>
                    <a:pt x="3958544" y="498630"/>
                  </a:lnTo>
                  <a:lnTo>
                    <a:pt x="3962799" y="157462"/>
                  </a:lnTo>
                  <a:lnTo>
                    <a:pt x="3966346" y="607151"/>
                  </a:lnTo>
                  <a:lnTo>
                    <a:pt x="3970602" y="289390"/>
                  </a:lnTo>
                  <a:lnTo>
                    <a:pt x="3974857" y="210658"/>
                  </a:lnTo>
                  <a:lnTo>
                    <a:pt x="3978404" y="690847"/>
                  </a:lnTo>
                  <a:lnTo>
                    <a:pt x="3982660" y="287262"/>
                  </a:lnTo>
                  <a:lnTo>
                    <a:pt x="3986206" y="330528"/>
                  </a:lnTo>
                  <a:lnTo>
                    <a:pt x="3986206" y="254634"/>
                  </a:lnTo>
                  <a:lnTo>
                    <a:pt x="3989752" y="380179"/>
                  </a:lnTo>
                  <a:lnTo>
                    <a:pt x="3994008" y="201438"/>
                  </a:lnTo>
                  <a:lnTo>
                    <a:pt x="3998264" y="215623"/>
                  </a:lnTo>
                  <a:lnTo>
                    <a:pt x="4001810" y="426992"/>
                  </a:lnTo>
                  <a:lnTo>
                    <a:pt x="4006066" y="121997"/>
                  </a:lnTo>
                  <a:lnTo>
                    <a:pt x="4006066" y="120579"/>
                  </a:lnTo>
                  <a:lnTo>
                    <a:pt x="4009613" y="675243"/>
                  </a:lnTo>
                  <a:lnTo>
                    <a:pt x="4013868" y="547571"/>
                  </a:lnTo>
                  <a:lnTo>
                    <a:pt x="4021671" y="293645"/>
                  </a:lnTo>
                  <a:lnTo>
                    <a:pt x="4029473" y="721347"/>
                  </a:lnTo>
                  <a:lnTo>
                    <a:pt x="4033019" y="691557"/>
                  </a:lnTo>
                  <a:lnTo>
                    <a:pt x="4037275" y="532676"/>
                  </a:lnTo>
                  <a:lnTo>
                    <a:pt x="4040821" y="663185"/>
                  </a:lnTo>
                  <a:lnTo>
                    <a:pt x="4045077" y="615663"/>
                  </a:lnTo>
                  <a:lnTo>
                    <a:pt x="4049333" y="227681"/>
                  </a:lnTo>
                  <a:lnTo>
                    <a:pt x="4053589" y="212077"/>
                  </a:lnTo>
                  <a:lnTo>
                    <a:pt x="4057135" y="229100"/>
                  </a:lnTo>
                  <a:lnTo>
                    <a:pt x="4060681" y="563175"/>
                  </a:lnTo>
                  <a:lnTo>
                    <a:pt x="4064937" y="671697"/>
                  </a:lnTo>
                  <a:lnTo>
                    <a:pt x="4069193" y="458200"/>
                  </a:lnTo>
                  <a:lnTo>
                    <a:pt x="4072739" y="556082"/>
                  </a:lnTo>
                  <a:lnTo>
                    <a:pt x="4076286" y="888739"/>
                  </a:lnTo>
                  <a:lnTo>
                    <a:pt x="4081251" y="229809"/>
                  </a:lnTo>
                  <a:lnTo>
                    <a:pt x="4084797" y="119160"/>
                  </a:lnTo>
                  <a:lnTo>
                    <a:pt x="4085507" y="127672"/>
                  </a:lnTo>
                  <a:lnTo>
                    <a:pt x="4088344" y="370958"/>
                  </a:lnTo>
                  <a:lnTo>
                    <a:pt x="4092599" y="537641"/>
                  </a:lnTo>
                  <a:lnTo>
                    <a:pt x="4096855" y="190798"/>
                  </a:lnTo>
                  <a:lnTo>
                    <a:pt x="4100402" y="463165"/>
                  </a:lnTo>
                  <a:lnTo>
                    <a:pt x="4104657" y="122707"/>
                  </a:lnTo>
                  <a:lnTo>
                    <a:pt x="4104657" y="121288"/>
                  </a:lnTo>
                  <a:lnTo>
                    <a:pt x="4108204" y="566012"/>
                  </a:lnTo>
                  <a:lnTo>
                    <a:pt x="4111750" y="612826"/>
                  </a:lnTo>
                  <a:lnTo>
                    <a:pt x="4120262" y="270239"/>
                  </a:lnTo>
                  <a:lnTo>
                    <a:pt x="4128064" y="756811"/>
                  </a:lnTo>
                  <a:lnTo>
                    <a:pt x="4131610" y="656092"/>
                  </a:lnTo>
                  <a:lnTo>
                    <a:pt x="4135866" y="558920"/>
                  </a:lnTo>
                  <a:lnTo>
                    <a:pt x="4140122" y="151078"/>
                  </a:lnTo>
                  <a:lnTo>
                    <a:pt x="4143668" y="291517"/>
                  </a:lnTo>
                  <a:lnTo>
                    <a:pt x="4147924" y="351807"/>
                  </a:lnTo>
                  <a:lnTo>
                    <a:pt x="4152180" y="126962"/>
                  </a:lnTo>
                  <a:lnTo>
                    <a:pt x="4155726" y="152497"/>
                  </a:lnTo>
                  <a:lnTo>
                    <a:pt x="4159982" y="217042"/>
                  </a:lnTo>
                  <a:lnTo>
                    <a:pt x="4163528" y="577361"/>
                  </a:lnTo>
                  <a:lnTo>
                    <a:pt x="4167075" y="518490"/>
                  </a:lnTo>
                  <a:lnTo>
                    <a:pt x="4171331" y="486572"/>
                  </a:lnTo>
                  <a:lnTo>
                    <a:pt x="4174877" y="792985"/>
                  </a:lnTo>
                  <a:lnTo>
                    <a:pt x="4179842" y="184415"/>
                  </a:lnTo>
                  <a:lnTo>
                    <a:pt x="4182679" y="629139"/>
                  </a:lnTo>
                  <a:lnTo>
                    <a:pt x="4183388" y="414934"/>
                  </a:lnTo>
                  <a:lnTo>
                    <a:pt x="4187644" y="214205"/>
                  </a:lnTo>
                  <a:lnTo>
                    <a:pt x="4191191" y="401457"/>
                  </a:lnTo>
                  <a:lnTo>
                    <a:pt x="4195446" y="232646"/>
                  </a:lnTo>
                  <a:lnTo>
                    <a:pt x="4198993" y="281587"/>
                  </a:lnTo>
                  <a:lnTo>
                    <a:pt x="4203249" y="214205"/>
                  </a:lnTo>
                  <a:lnTo>
                    <a:pt x="4203249" y="212077"/>
                  </a:lnTo>
                  <a:lnTo>
                    <a:pt x="4206795" y="621337"/>
                  </a:lnTo>
                  <a:lnTo>
                    <a:pt x="4210341" y="570268"/>
                  </a:lnTo>
                  <a:lnTo>
                    <a:pt x="4218853" y="248251"/>
                  </a:lnTo>
                  <a:lnTo>
                    <a:pt x="4225946" y="712126"/>
                  </a:lnTo>
                  <a:lnTo>
                    <a:pt x="4230202" y="592965"/>
                  </a:lnTo>
                  <a:lnTo>
                    <a:pt x="4234457" y="595803"/>
                  </a:lnTo>
                  <a:lnTo>
                    <a:pt x="4238713" y="108521"/>
                  </a:lnTo>
                  <a:lnTo>
                    <a:pt x="4242260" y="345423"/>
                  </a:lnTo>
                  <a:lnTo>
                    <a:pt x="4246515" y="381597"/>
                  </a:lnTo>
                  <a:lnTo>
                    <a:pt x="4250062" y="529839"/>
                  </a:lnTo>
                  <a:lnTo>
                    <a:pt x="4254317" y="135474"/>
                  </a:lnTo>
                  <a:lnTo>
                    <a:pt x="4257864" y="310668"/>
                  </a:lnTo>
                  <a:lnTo>
                    <a:pt x="4261410" y="636941"/>
                  </a:lnTo>
                  <a:lnTo>
                    <a:pt x="4265666" y="536222"/>
                  </a:lnTo>
                  <a:lnTo>
                    <a:pt x="4269922" y="645453"/>
                  </a:lnTo>
                  <a:lnTo>
                    <a:pt x="4273468" y="827740"/>
                  </a:lnTo>
                  <a:lnTo>
                    <a:pt x="4277724" y="319180"/>
                  </a:lnTo>
                  <a:lnTo>
                    <a:pt x="4281980" y="323435"/>
                  </a:lnTo>
                  <a:lnTo>
                    <a:pt x="4281980" y="345423"/>
                  </a:lnTo>
                  <a:lnTo>
                    <a:pt x="4285526" y="453235"/>
                  </a:lnTo>
                  <a:lnTo>
                    <a:pt x="4289782" y="516362"/>
                  </a:lnTo>
                  <a:lnTo>
                    <a:pt x="4294038" y="134764"/>
                  </a:lnTo>
                  <a:lnTo>
                    <a:pt x="4297584" y="267402"/>
                  </a:lnTo>
                  <a:lnTo>
                    <a:pt x="4301840" y="163136"/>
                  </a:lnTo>
                  <a:lnTo>
                    <a:pt x="4301840" y="161008"/>
                  </a:lnTo>
                  <a:lnTo>
                    <a:pt x="4305386" y="566012"/>
                  </a:lnTo>
                  <a:lnTo>
                    <a:pt x="4308933" y="587291"/>
                  </a:lnTo>
                  <a:lnTo>
                    <a:pt x="4317444" y="352516"/>
                  </a:lnTo>
                  <a:lnTo>
                    <a:pt x="4324537" y="735533"/>
                  </a:lnTo>
                  <a:lnTo>
                    <a:pt x="4328793" y="655383"/>
                  </a:lnTo>
                  <a:lnTo>
                    <a:pt x="4333049" y="520618"/>
                  </a:lnTo>
                  <a:lnTo>
                    <a:pt x="4337304" y="124125"/>
                  </a:lnTo>
                  <a:lnTo>
                    <a:pt x="4340851" y="365284"/>
                  </a:lnTo>
                  <a:lnTo>
                    <a:pt x="4345106" y="192926"/>
                  </a:lnTo>
                  <a:lnTo>
                    <a:pt x="4348653" y="235484"/>
                  </a:lnTo>
                  <a:lnTo>
                    <a:pt x="4352909" y="198601"/>
                  </a:lnTo>
                  <a:lnTo>
                    <a:pt x="4356455" y="368830"/>
                  </a:lnTo>
                  <a:lnTo>
                    <a:pt x="4360002" y="578780"/>
                  </a:lnTo>
                  <a:lnTo>
                    <a:pt x="4364257" y="309959"/>
                  </a:lnTo>
                  <a:lnTo>
                    <a:pt x="4368513" y="619209"/>
                  </a:lnTo>
                  <a:lnTo>
                    <a:pt x="4372059" y="834124"/>
                  </a:lnTo>
                  <a:lnTo>
                    <a:pt x="4376315" y="251797"/>
                  </a:lnTo>
                  <a:lnTo>
                    <a:pt x="4379862" y="583745"/>
                  </a:lnTo>
                  <a:lnTo>
                    <a:pt x="4380571" y="341168"/>
                  </a:lnTo>
                  <a:lnTo>
                    <a:pt x="4384117" y="207112"/>
                  </a:lnTo>
                  <a:lnTo>
                    <a:pt x="4387664" y="465293"/>
                  </a:lnTo>
                  <a:lnTo>
                    <a:pt x="4391920" y="410678"/>
                  </a:lnTo>
                  <a:lnTo>
                    <a:pt x="4396175" y="98591"/>
                  </a:lnTo>
                  <a:lnTo>
                    <a:pt x="4399722" y="387981"/>
                  </a:lnTo>
                  <a:lnTo>
                    <a:pt x="4399722" y="383725"/>
                  </a:lnTo>
                  <a:lnTo>
                    <a:pt x="4403268" y="607151"/>
                  </a:lnTo>
                  <a:lnTo>
                    <a:pt x="4407524" y="607151"/>
                  </a:lnTo>
                  <a:lnTo>
                    <a:pt x="4416745" y="153206"/>
                  </a:lnTo>
                  <a:lnTo>
                    <a:pt x="4423128" y="675243"/>
                  </a:lnTo>
                  <a:lnTo>
                    <a:pt x="4427384" y="638360"/>
                  </a:lnTo>
                  <a:lnTo>
                    <a:pt x="4431640" y="361028"/>
                  </a:lnTo>
                  <a:lnTo>
                    <a:pt x="4435186" y="239739"/>
                  </a:lnTo>
                  <a:lnTo>
                    <a:pt x="4439442" y="104974"/>
                  </a:lnTo>
                  <a:lnTo>
                    <a:pt x="4443698" y="178031"/>
                  </a:lnTo>
                  <a:lnTo>
                    <a:pt x="4447244" y="201438"/>
                  </a:lnTo>
                  <a:lnTo>
                    <a:pt x="4450791" y="551117"/>
                  </a:lnTo>
                  <a:lnTo>
                    <a:pt x="4455756" y="116323"/>
                  </a:lnTo>
                  <a:lnTo>
                    <a:pt x="4458593" y="651836"/>
                  </a:lnTo>
                  <a:lnTo>
                    <a:pt x="4462849" y="505723"/>
                  </a:lnTo>
                  <a:lnTo>
                    <a:pt x="4467104" y="376632"/>
                  </a:lnTo>
                  <a:lnTo>
                    <a:pt x="4470651" y="705742"/>
                  </a:lnTo>
                  <a:lnTo>
                    <a:pt x="4474906" y="484444"/>
                  </a:lnTo>
                  <a:lnTo>
                    <a:pt x="4479162" y="246123"/>
                  </a:lnTo>
                  <a:lnTo>
                    <a:pt x="4479162" y="236902"/>
                  </a:lnTo>
                  <a:lnTo>
                    <a:pt x="4482709" y="204275"/>
                  </a:lnTo>
                  <a:lnTo>
                    <a:pt x="4486255" y="573815"/>
                  </a:lnTo>
                  <a:lnTo>
                    <a:pt x="4490511" y="169520"/>
                  </a:lnTo>
                  <a:lnTo>
                    <a:pt x="4494767" y="235484"/>
                  </a:lnTo>
                  <a:lnTo>
                    <a:pt x="4498313" y="426282"/>
                  </a:lnTo>
                  <a:lnTo>
                    <a:pt x="4498313" y="422027"/>
                  </a:lnTo>
                  <a:lnTo>
                    <a:pt x="4501859" y="605023"/>
                  </a:lnTo>
                  <a:lnTo>
                    <a:pt x="4506115" y="592256"/>
                  </a:lnTo>
                  <a:lnTo>
                    <a:pt x="4515336" y="89370"/>
                  </a:lnTo>
                  <a:lnTo>
                    <a:pt x="4521720" y="717800"/>
                  </a:lnTo>
                  <a:lnTo>
                    <a:pt x="4525975" y="713545"/>
                  </a:lnTo>
                  <a:lnTo>
                    <a:pt x="4530231" y="380179"/>
                  </a:lnTo>
                  <a:lnTo>
                    <a:pt x="4533777" y="178031"/>
                  </a:lnTo>
                  <a:lnTo>
                    <a:pt x="4538033" y="182287"/>
                  </a:lnTo>
                  <a:lnTo>
                    <a:pt x="4541580" y="603605"/>
                  </a:lnTo>
                  <a:lnTo>
                    <a:pt x="4545835" y="190798"/>
                  </a:lnTo>
                  <a:lnTo>
                    <a:pt x="4549382" y="286552"/>
                  </a:lnTo>
                  <a:lnTo>
                    <a:pt x="4553638" y="181578"/>
                  </a:lnTo>
                  <a:lnTo>
                    <a:pt x="4557184" y="605733"/>
                  </a:lnTo>
                  <a:lnTo>
                    <a:pt x="4561440" y="414225"/>
                  </a:lnTo>
                  <a:lnTo>
                    <a:pt x="4564986" y="690138"/>
                  </a:lnTo>
                  <a:lnTo>
                    <a:pt x="4569242" y="733405"/>
                  </a:lnTo>
                  <a:lnTo>
                    <a:pt x="4573498" y="258890"/>
                  </a:lnTo>
                  <a:lnTo>
                    <a:pt x="4577044" y="641197"/>
                  </a:lnTo>
                  <a:lnTo>
                    <a:pt x="4577753" y="273785"/>
                  </a:lnTo>
                  <a:lnTo>
                    <a:pt x="4581300" y="146113"/>
                  </a:lnTo>
                  <a:lnTo>
                    <a:pt x="4584846" y="489409"/>
                  </a:lnTo>
                  <a:lnTo>
                    <a:pt x="4589102" y="218461"/>
                  </a:lnTo>
                  <a:lnTo>
                    <a:pt x="4592648" y="458910"/>
                  </a:lnTo>
                  <a:lnTo>
                    <a:pt x="4597614" y="92207"/>
                  </a:lnTo>
                  <a:lnTo>
                    <a:pt x="4597614" y="90789"/>
                  </a:lnTo>
                  <a:lnTo>
                    <a:pt x="4600451" y="563885"/>
                  </a:lnTo>
                  <a:lnTo>
                    <a:pt x="4604706" y="529129"/>
                  </a:lnTo>
                  <a:lnTo>
                    <a:pt x="4612509" y="480188"/>
                  </a:lnTo>
                  <a:lnTo>
                    <a:pt x="4620311" y="719928"/>
                  </a:lnTo>
                  <a:lnTo>
                    <a:pt x="4624567" y="713545"/>
                  </a:lnTo>
                  <a:lnTo>
                    <a:pt x="4628822" y="270948"/>
                  </a:lnTo>
                  <a:lnTo>
                    <a:pt x="4632369" y="153206"/>
                  </a:lnTo>
                  <a:lnTo>
                    <a:pt x="4635915" y="528420"/>
                  </a:lnTo>
                  <a:lnTo>
                    <a:pt x="4640171" y="235484"/>
                  </a:lnTo>
                  <a:lnTo>
                    <a:pt x="4644427" y="156043"/>
                  </a:lnTo>
                  <a:lnTo>
                    <a:pt x="4647973" y="290099"/>
                  </a:lnTo>
                  <a:lnTo>
                    <a:pt x="4652229" y="358900"/>
                  </a:lnTo>
                  <a:lnTo>
                    <a:pt x="4655775" y="590128"/>
                  </a:lnTo>
                  <a:lnTo>
                    <a:pt x="4660031" y="470968"/>
                  </a:lnTo>
                  <a:lnTo>
                    <a:pt x="4663577" y="416352"/>
                  </a:lnTo>
                  <a:lnTo>
                    <a:pt x="4667833" y="849728"/>
                  </a:lnTo>
                  <a:lnTo>
                    <a:pt x="4672089" y="339040"/>
                  </a:lnTo>
                  <a:lnTo>
                    <a:pt x="4675635" y="548990"/>
                  </a:lnTo>
                  <a:lnTo>
                    <a:pt x="4675635" y="480188"/>
                  </a:lnTo>
                  <a:lnTo>
                    <a:pt x="4679891" y="132637"/>
                  </a:lnTo>
                  <a:lnTo>
                    <a:pt x="4683438" y="302157"/>
                  </a:lnTo>
                  <a:lnTo>
                    <a:pt x="4687693" y="261018"/>
                  </a:lnTo>
                  <a:lnTo>
                    <a:pt x="4691949" y="159590"/>
                  </a:lnTo>
                  <a:lnTo>
                    <a:pt x="4695495" y="345423"/>
                  </a:lnTo>
                  <a:lnTo>
                    <a:pt x="4695495" y="341877"/>
                  </a:lnTo>
                  <a:lnTo>
                    <a:pt x="4699042" y="651127"/>
                  </a:lnTo>
                  <a:lnTo>
                    <a:pt x="4703298" y="538350"/>
                  </a:lnTo>
                  <a:lnTo>
                    <a:pt x="4711809" y="194345"/>
                  </a:lnTo>
                  <a:lnTo>
                    <a:pt x="4718902" y="824903"/>
                  </a:lnTo>
                  <a:lnTo>
                    <a:pt x="4722448" y="592965"/>
                  </a:lnTo>
                  <a:lnTo>
                    <a:pt x="4726704" y="364574"/>
                  </a:lnTo>
                  <a:lnTo>
                    <a:pt x="4730960" y="322017"/>
                  </a:lnTo>
                  <a:lnTo>
                    <a:pt x="4735216" y="160299"/>
                  </a:lnTo>
                  <a:lnTo>
                    <a:pt x="4738762" y="248960"/>
                  </a:lnTo>
                  <a:lnTo>
                    <a:pt x="4743018" y="107102"/>
                  </a:lnTo>
                  <a:lnTo>
                    <a:pt x="4747274" y="129799"/>
                  </a:lnTo>
                  <a:lnTo>
                    <a:pt x="4750820" y="209949"/>
                  </a:lnTo>
                  <a:lnTo>
                    <a:pt x="4754366" y="634104"/>
                  </a:lnTo>
                  <a:lnTo>
                    <a:pt x="4758622" y="580908"/>
                  </a:lnTo>
                  <a:lnTo>
                    <a:pt x="4762878" y="230519"/>
                  </a:lnTo>
                  <a:lnTo>
                    <a:pt x="4766424" y="716382"/>
                  </a:lnTo>
                  <a:lnTo>
                    <a:pt x="4770680" y="289390"/>
                  </a:lnTo>
                  <a:lnTo>
                    <a:pt x="4774227" y="218461"/>
                  </a:lnTo>
                  <a:lnTo>
                    <a:pt x="4774227" y="241867"/>
                  </a:lnTo>
                  <a:lnTo>
                    <a:pt x="4777773" y="490828"/>
                  </a:lnTo>
                  <a:lnTo>
                    <a:pt x="4782029" y="281587"/>
                  </a:lnTo>
                  <a:lnTo>
                    <a:pt x="4786284" y="437631"/>
                  </a:lnTo>
                  <a:lnTo>
                    <a:pt x="4789831" y="205693"/>
                  </a:lnTo>
                  <a:lnTo>
                    <a:pt x="4794087" y="505014"/>
                  </a:lnTo>
                  <a:lnTo>
                    <a:pt x="4794087" y="498630"/>
                  </a:lnTo>
                  <a:lnTo>
                    <a:pt x="4797633" y="618500"/>
                  </a:lnTo>
                  <a:lnTo>
                    <a:pt x="4801889" y="526292"/>
                  </a:lnTo>
                  <a:lnTo>
                    <a:pt x="4809691" y="245414"/>
                  </a:lnTo>
                  <a:lnTo>
                    <a:pt x="4817493" y="745463"/>
                  </a:lnTo>
                  <a:lnTo>
                    <a:pt x="4821040" y="641197"/>
                  </a:lnTo>
                  <a:lnTo>
                    <a:pt x="4825295" y="348261"/>
                  </a:lnTo>
                  <a:lnTo>
                    <a:pt x="4829551" y="144695"/>
                  </a:lnTo>
                  <a:lnTo>
                    <a:pt x="4833098" y="244704"/>
                  </a:lnTo>
                  <a:lnTo>
                    <a:pt x="4837353" y="117032"/>
                  </a:lnTo>
                  <a:lnTo>
                    <a:pt x="4841609" y="284425"/>
                  </a:lnTo>
                  <a:lnTo>
                    <a:pt x="4845156" y="225554"/>
                  </a:lnTo>
                  <a:lnTo>
                    <a:pt x="4849411" y="229100"/>
                  </a:lnTo>
                  <a:lnTo>
                    <a:pt x="4852958" y="618500"/>
                  </a:lnTo>
                  <a:lnTo>
                    <a:pt x="4856504" y="468840"/>
                  </a:lnTo>
                  <a:lnTo>
                    <a:pt x="4860760" y="309250"/>
                  </a:lnTo>
                  <a:lnTo>
                    <a:pt x="4864306" y="859658"/>
                  </a:lnTo>
                  <a:lnTo>
                    <a:pt x="4868562" y="307831"/>
                  </a:lnTo>
                  <a:lnTo>
                    <a:pt x="4872818" y="156752"/>
                  </a:lnTo>
                  <a:lnTo>
                    <a:pt x="4873527" y="187252"/>
                  </a:lnTo>
                  <a:lnTo>
                    <a:pt x="4877074" y="251797"/>
                  </a:lnTo>
                  <a:lnTo>
                    <a:pt x="4880620" y="529839"/>
                  </a:lnTo>
                  <a:lnTo>
                    <a:pt x="4884876" y="177322"/>
                  </a:lnTo>
                  <a:lnTo>
                    <a:pt x="4889131" y="100719"/>
                  </a:lnTo>
                  <a:lnTo>
                    <a:pt x="4892678" y="324145"/>
                  </a:lnTo>
                  <a:lnTo>
                    <a:pt x="4892678" y="320598"/>
                  </a:lnTo>
                  <a:lnTo>
                    <a:pt x="4896224" y="619209"/>
                  </a:lnTo>
                  <a:lnTo>
                    <a:pt x="4899771" y="547571"/>
                  </a:lnTo>
                  <a:lnTo>
                    <a:pt x="4908282" y="307122"/>
                  </a:lnTo>
                  <a:lnTo>
                    <a:pt x="4916084" y="663894"/>
                  </a:lnTo>
                  <a:lnTo>
                    <a:pt x="4919631" y="656802"/>
                  </a:lnTo>
                  <a:lnTo>
                    <a:pt x="4924596" y="119869"/>
                  </a:lnTo>
                  <a:lnTo>
                    <a:pt x="4927433" y="492246"/>
                  </a:lnTo>
                  <a:lnTo>
                    <a:pt x="4932398" y="124834"/>
                  </a:lnTo>
                  <a:lnTo>
                    <a:pt x="4935945" y="480898"/>
                  </a:lnTo>
                  <a:lnTo>
                    <a:pt x="4940200" y="224135"/>
                  </a:lnTo>
                  <a:lnTo>
                    <a:pt x="4943747" y="186543"/>
                  </a:lnTo>
                  <a:lnTo>
                    <a:pt x="4948002" y="208531"/>
                  </a:lnTo>
                  <a:lnTo>
                    <a:pt x="4951549" y="634104"/>
                  </a:lnTo>
                  <a:lnTo>
                    <a:pt x="4955095" y="394364"/>
                  </a:lnTo>
                  <a:lnTo>
                    <a:pt x="4959351" y="351098"/>
                  </a:lnTo>
                  <a:lnTo>
                    <a:pt x="4962898" y="950447"/>
                  </a:lnTo>
                  <a:lnTo>
                    <a:pt x="4967863" y="158171"/>
                  </a:lnTo>
                  <a:lnTo>
                    <a:pt x="4971409" y="286552"/>
                  </a:lnTo>
                  <a:lnTo>
                    <a:pt x="4971409" y="333366"/>
                  </a:lnTo>
                  <a:lnTo>
                    <a:pt x="4974955" y="483026"/>
                  </a:lnTo>
                  <a:lnTo>
                    <a:pt x="4979211" y="249669"/>
                  </a:lnTo>
                  <a:lnTo>
                    <a:pt x="4982758" y="307122"/>
                  </a:lnTo>
                  <a:lnTo>
                    <a:pt x="4987013" y="177322"/>
                  </a:lnTo>
                  <a:lnTo>
                    <a:pt x="4991269" y="275913"/>
                  </a:lnTo>
                  <a:lnTo>
                    <a:pt x="4991269" y="273076"/>
                  </a:lnTo>
                  <a:lnTo>
                    <a:pt x="4994816" y="588710"/>
                  </a:lnTo>
                  <a:lnTo>
                    <a:pt x="4998362" y="572396"/>
                  </a:lnTo>
                  <a:lnTo>
                    <a:pt x="5007583" y="63836"/>
                  </a:lnTo>
                  <a:lnTo>
                    <a:pt x="5013966" y="776671"/>
                  </a:lnTo>
                  <a:lnTo>
                    <a:pt x="5018222" y="640488"/>
                  </a:lnTo>
                  <a:lnTo>
                    <a:pt x="5022478" y="446852"/>
                  </a:lnTo>
                  <a:lnTo>
                    <a:pt x="5026734" y="219170"/>
                  </a:lnTo>
                  <a:lnTo>
                    <a:pt x="5030280" y="514234"/>
                  </a:lnTo>
                  <a:lnTo>
                    <a:pt x="5034536" y="126962"/>
                  </a:lnTo>
                  <a:lnTo>
                    <a:pt x="5038082" y="378051"/>
                  </a:lnTo>
                  <a:lnTo>
                    <a:pt x="5042338" y="184415"/>
                  </a:lnTo>
                  <a:lnTo>
                    <a:pt x="5045884" y="499339"/>
                  </a:lnTo>
                  <a:lnTo>
                    <a:pt x="5049431" y="617081"/>
                  </a:lnTo>
                  <a:lnTo>
                    <a:pt x="5054396" y="258181"/>
                  </a:lnTo>
                  <a:lnTo>
                    <a:pt x="5057942" y="307122"/>
                  </a:lnTo>
                  <a:lnTo>
                    <a:pt x="5066454" y="123416"/>
                  </a:lnTo>
                  <a:lnTo>
                    <a:pt x="5070000" y="248251"/>
                  </a:lnTo>
                  <a:lnTo>
                    <a:pt x="5070000" y="146822"/>
                  </a:lnTo>
                  <a:lnTo>
                    <a:pt x="5074256" y="137602"/>
                  </a:lnTo>
                  <a:lnTo>
                    <a:pt x="5077802" y="351098"/>
                  </a:lnTo>
                  <a:lnTo>
                    <a:pt x="5081349" y="324145"/>
                  </a:lnTo>
                  <a:lnTo>
                    <a:pt x="5085605" y="212077"/>
                  </a:lnTo>
                  <a:lnTo>
                    <a:pt x="5089151" y="281587"/>
                  </a:lnTo>
                  <a:lnTo>
                    <a:pt x="5089151" y="278041"/>
                  </a:lnTo>
                  <a:lnTo>
                    <a:pt x="5093407" y="575233"/>
                  </a:lnTo>
                  <a:lnTo>
                    <a:pt x="5096953" y="556792"/>
                  </a:lnTo>
                  <a:lnTo>
                    <a:pt x="5105465" y="168101"/>
                  </a:lnTo>
                  <a:lnTo>
                    <a:pt x="5112558" y="778799"/>
                  </a:lnTo>
                  <a:lnTo>
                    <a:pt x="5121069" y="329819"/>
                  </a:lnTo>
                  <a:lnTo>
                    <a:pt x="5124616" y="345423"/>
                  </a:lnTo>
                  <a:lnTo>
                    <a:pt x="5128871" y="182287"/>
                  </a:lnTo>
                  <a:lnTo>
                    <a:pt x="5133127" y="194345"/>
                  </a:lnTo>
                  <a:lnTo>
                    <a:pt x="5136673" y="371667"/>
                  </a:lnTo>
                  <a:lnTo>
                    <a:pt x="5140929" y="95754"/>
                  </a:lnTo>
                  <a:lnTo>
                    <a:pt x="5144476" y="337621"/>
                  </a:lnTo>
                  <a:lnTo>
                    <a:pt x="5148022" y="602896"/>
                  </a:lnTo>
                  <a:lnTo>
                    <a:pt x="5152278" y="222716"/>
                  </a:lnTo>
                  <a:lnTo>
                    <a:pt x="5156534" y="529839"/>
                  </a:lnTo>
                  <a:lnTo>
                    <a:pt x="5164336" y="361737"/>
                  </a:lnTo>
                  <a:lnTo>
                    <a:pt x="5168591" y="246832"/>
                  </a:lnTo>
                  <a:lnTo>
                    <a:pt x="5168591" y="266692"/>
                  </a:lnTo>
                  <a:lnTo>
                    <a:pt x="5172138" y="434085"/>
                  </a:lnTo>
                  <a:lnTo>
                    <a:pt x="5175684" y="428410"/>
                  </a:lnTo>
                  <a:lnTo>
                    <a:pt x="5179940" y="585163"/>
                  </a:lnTo>
                  <a:lnTo>
                    <a:pt x="5184196" y="136183"/>
                  </a:lnTo>
                  <a:lnTo>
                    <a:pt x="5187742" y="476642"/>
                  </a:lnTo>
                  <a:lnTo>
                    <a:pt x="5188452" y="392237"/>
                  </a:lnTo>
                  <a:lnTo>
                    <a:pt x="5191289" y="650418"/>
                  </a:lnTo>
                  <a:lnTo>
                    <a:pt x="5195544" y="544024"/>
                  </a:lnTo>
                  <a:lnTo>
                    <a:pt x="5204056" y="402167"/>
                  </a:lnTo>
                  <a:lnTo>
                    <a:pt x="5211149" y="668150"/>
                  </a:lnTo>
                  <a:lnTo>
                    <a:pt x="5219660" y="274495"/>
                  </a:lnTo>
                  <a:lnTo>
                    <a:pt x="5223207" y="661057"/>
                  </a:lnTo>
                  <a:lnTo>
                    <a:pt x="5227463" y="173066"/>
                  </a:lnTo>
                  <a:lnTo>
                    <a:pt x="5231009" y="318470"/>
                  </a:lnTo>
                  <a:lnTo>
                    <a:pt x="5235265" y="108521"/>
                  </a:lnTo>
                  <a:lnTo>
                    <a:pt x="5239520" y="94335"/>
                  </a:lnTo>
                  <a:lnTo>
                    <a:pt x="5243776" y="134764"/>
                  </a:lnTo>
                  <a:lnTo>
                    <a:pt x="5246613" y="561047"/>
                  </a:lnTo>
                  <a:lnTo>
                    <a:pt x="5250869" y="319889"/>
                  </a:lnTo>
                  <a:lnTo>
                    <a:pt x="5255125" y="291517"/>
                  </a:lnTo>
                  <a:lnTo>
                    <a:pt x="5262927" y="404294"/>
                  </a:lnTo>
                  <a:lnTo>
                    <a:pt x="5267183" y="185124"/>
                  </a:lnTo>
                  <a:lnTo>
                    <a:pt x="5267183" y="242576"/>
                  </a:lnTo>
                  <a:lnTo>
                    <a:pt x="5270729" y="636232"/>
                  </a:lnTo>
                  <a:lnTo>
                    <a:pt x="5274985" y="309959"/>
                  </a:lnTo>
                  <a:lnTo>
                    <a:pt x="5278531" y="344005"/>
                  </a:lnTo>
                  <a:lnTo>
                    <a:pt x="5282787" y="368121"/>
                  </a:lnTo>
                  <a:lnTo>
                    <a:pt x="5287043" y="101428"/>
                  </a:lnTo>
                  <a:lnTo>
                    <a:pt x="5287043" y="124125"/>
                  </a:lnTo>
                  <a:lnTo>
                    <a:pt x="5289880" y="585873"/>
                  </a:lnTo>
                  <a:lnTo>
                    <a:pt x="5294136" y="579489"/>
                  </a:lnTo>
                  <a:lnTo>
                    <a:pt x="5302647" y="184415"/>
                  </a:lnTo>
                  <a:lnTo>
                    <a:pt x="5309740" y="669569"/>
                  </a:lnTo>
                  <a:lnTo>
                    <a:pt x="5318252" y="317052"/>
                  </a:lnTo>
                  <a:lnTo>
                    <a:pt x="5321798" y="207821"/>
                  </a:lnTo>
                  <a:lnTo>
                    <a:pt x="5326054" y="324854"/>
                  </a:lnTo>
                  <a:lnTo>
                    <a:pt x="5329600" y="468840"/>
                  </a:lnTo>
                  <a:lnTo>
                    <a:pt x="5333856" y="108521"/>
                  </a:lnTo>
                  <a:lnTo>
                    <a:pt x="5338112" y="175903"/>
                  </a:lnTo>
                  <a:lnTo>
                    <a:pt x="5341658" y="155334"/>
                  </a:lnTo>
                  <a:lnTo>
                    <a:pt x="5345205" y="648290"/>
                  </a:lnTo>
                  <a:lnTo>
                    <a:pt x="5349460" y="308540"/>
                  </a:lnTo>
                  <a:lnTo>
                    <a:pt x="5353716" y="339040"/>
                  </a:lnTo>
                  <a:lnTo>
                    <a:pt x="5361518" y="358191"/>
                  </a:lnTo>
                  <a:lnTo>
                    <a:pt x="5365065" y="444015"/>
                  </a:lnTo>
                  <a:lnTo>
                    <a:pt x="5365065" y="475933"/>
                  </a:lnTo>
                  <a:lnTo>
                    <a:pt x="5369320" y="262437"/>
                  </a:lnTo>
                  <a:lnTo>
                    <a:pt x="5372867" y="531257"/>
                  </a:lnTo>
                  <a:lnTo>
                    <a:pt x="5377123" y="429829"/>
                  </a:lnTo>
                  <a:lnTo>
                    <a:pt x="5381378" y="202147"/>
                  </a:lnTo>
                  <a:lnTo>
                    <a:pt x="5384925" y="195763"/>
                  </a:lnTo>
                  <a:lnTo>
                    <a:pt x="5385634" y="204275"/>
                  </a:lnTo>
                  <a:lnTo>
                    <a:pt x="5388471" y="588000"/>
                  </a:lnTo>
                  <a:lnTo>
                    <a:pt x="5392727" y="590128"/>
                  </a:lnTo>
                  <a:lnTo>
                    <a:pt x="5400529" y="377341"/>
                  </a:lnTo>
                  <a:lnTo>
                    <a:pt x="5408331" y="783055"/>
                  </a:lnTo>
                  <a:lnTo>
                    <a:pt x="5416843" y="225554"/>
                  </a:lnTo>
                  <a:lnTo>
                    <a:pt x="5420389" y="642616"/>
                  </a:lnTo>
                  <a:lnTo>
                    <a:pt x="5424645" y="105684"/>
                  </a:lnTo>
                  <a:lnTo>
                    <a:pt x="5428191" y="441887"/>
                  </a:lnTo>
                  <a:lnTo>
                    <a:pt x="5432447" y="111358"/>
                  </a:lnTo>
                  <a:lnTo>
                    <a:pt x="5435994" y="345423"/>
                  </a:lnTo>
                  <a:lnTo>
                    <a:pt x="5440249" y="305703"/>
                  </a:lnTo>
                  <a:lnTo>
                    <a:pt x="5443796" y="663894"/>
                  </a:lnTo>
                  <a:lnTo>
                    <a:pt x="5448052" y="309250"/>
                  </a:lnTo>
                  <a:lnTo>
                    <a:pt x="5452307" y="243286"/>
                  </a:lnTo>
                  <a:lnTo>
                    <a:pt x="5459400" y="619209"/>
                  </a:lnTo>
                  <a:lnTo>
                    <a:pt x="5463656" y="531257"/>
                  </a:lnTo>
                  <a:lnTo>
                    <a:pt x="5463656" y="534094"/>
                  </a:lnTo>
                  <a:lnTo>
                    <a:pt x="5467912" y="149660"/>
                  </a:lnTo>
                  <a:lnTo>
                    <a:pt x="5471458" y="519199"/>
                  </a:lnTo>
                  <a:lnTo>
                    <a:pt x="5475714" y="288680"/>
                  </a:lnTo>
                  <a:lnTo>
                    <a:pt x="5479260" y="322017"/>
                  </a:lnTo>
                  <a:lnTo>
                    <a:pt x="5483516" y="237611"/>
                  </a:lnTo>
                  <a:lnTo>
                    <a:pt x="5483516" y="234774"/>
                  </a:lnTo>
                  <a:lnTo>
                    <a:pt x="5487062" y="573815"/>
                  </a:lnTo>
                  <a:lnTo>
                    <a:pt x="5491318" y="550408"/>
                  </a:lnTo>
                  <a:lnTo>
                    <a:pt x="5499120" y="326273"/>
                  </a:lnTo>
                  <a:lnTo>
                    <a:pt x="5506923" y="737660"/>
                  </a:lnTo>
                  <a:lnTo>
                    <a:pt x="5514725" y="300738"/>
                  </a:lnTo>
                  <a:lnTo>
                    <a:pt x="5518980" y="265983"/>
                  </a:lnTo>
                  <a:lnTo>
                    <a:pt x="5523236" y="136183"/>
                  </a:lnTo>
                  <a:lnTo>
                    <a:pt x="5526783" y="384434"/>
                  </a:lnTo>
                  <a:lnTo>
                    <a:pt x="5531038" y="309250"/>
                  </a:lnTo>
                  <a:lnTo>
                    <a:pt x="5535294" y="99300"/>
                  </a:lnTo>
                  <a:lnTo>
                    <a:pt x="5538841" y="364574"/>
                  </a:lnTo>
                  <a:lnTo>
                    <a:pt x="5542387" y="663185"/>
                  </a:lnTo>
                  <a:lnTo>
                    <a:pt x="5546643" y="322726"/>
                  </a:lnTo>
                  <a:lnTo>
                    <a:pt x="5550189" y="385144"/>
                  </a:lnTo>
                  <a:lnTo>
                    <a:pt x="5558701" y="122707"/>
                  </a:lnTo>
                  <a:lnTo>
                    <a:pt x="5562247" y="609279"/>
                  </a:lnTo>
                  <a:lnTo>
                    <a:pt x="5562956" y="233356"/>
                  </a:lnTo>
                  <a:lnTo>
                    <a:pt x="5566503" y="267402"/>
                  </a:lnTo>
                  <a:lnTo>
                    <a:pt x="5570049" y="335493"/>
                  </a:lnTo>
                  <a:lnTo>
                    <a:pt x="5574305" y="170229"/>
                  </a:lnTo>
                  <a:lnTo>
                    <a:pt x="5577851" y="396492"/>
                  </a:lnTo>
                  <a:lnTo>
                    <a:pt x="5582107" y="344714"/>
                  </a:lnTo>
                  <a:lnTo>
                    <a:pt x="5582107" y="402167"/>
                  </a:lnTo>
                  <a:lnTo>
                    <a:pt x="5585654" y="663185"/>
                  </a:lnTo>
                  <a:lnTo>
                    <a:pt x="5589909" y="575233"/>
                  </a:lnTo>
                  <a:lnTo>
                    <a:pt x="5598421" y="116323"/>
                  </a:lnTo>
                  <a:lnTo>
                    <a:pt x="5605514" y="851856"/>
                  </a:lnTo>
                  <a:lnTo>
                    <a:pt x="5613316" y="223426"/>
                  </a:lnTo>
                  <a:lnTo>
                    <a:pt x="5617572" y="500049"/>
                  </a:lnTo>
                  <a:lnTo>
                    <a:pt x="5621827" y="111358"/>
                  </a:lnTo>
                  <a:lnTo>
                    <a:pt x="5625374" y="212786"/>
                  </a:lnTo>
                  <a:lnTo>
                    <a:pt x="5628920" y="553245"/>
                  </a:lnTo>
                  <a:lnTo>
                    <a:pt x="5633176" y="390818"/>
                  </a:lnTo>
                  <a:lnTo>
                    <a:pt x="5637432" y="309959"/>
                  </a:lnTo>
                  <a:lnTo>
                    <a:pt x="5640978" y="572396"/>
                  </a:lnTo>
                  <a:lnTo>
                    <a:pt x="5644525" y="494374"/>
                  </a:lnTo>
                  <a:lnTo>
                    <a:pt x="5648780" y="256762"/>
                  </a:lnTo>
                  <a:lnTo>
                    <a:pt x="5657292" y="112067"/>
                  </a:lnTo>
                  <a:lnTo>
                    <a:pt x="5660838" y="410678"/>
                  </a:lnTo>
                  <a:lnTo>
                    <a:pt x="5660838" y="251797"/>
                  </a:lnTo>
                  <a:lnTo>
                    <a:pt x="5665094" y="187252"/>
                  </a:lnTo>
                  <a:lnTo>
                    <a:pt x="5668641" y="447561"/>
                  </a:lnTo>
                  <a:lnTo>
                    <a:pt x="5672896" y="195763"/>
                  </a:lnTo>
                  <a:lnTo>
                    <a:pt x="5676443" y="192926"/>
                  </a:lnTo>
                  <a:lnTo>
                    <a:pt x="5680698" y="334784"/>
                  </a:lnTo>
                  <a:lnTo>
                    <a:pt x="5680698" y="330528"/>
                  </a:lnTo>
                  <a:lnTo>
                    <a:pt x="5684245" y="647581"/>
                  </a:lnTo>
                  <a:lnTo>
                    <a:pt x="5687791" y="572396"/>
                  </a:lnTo>
                  <a:lnTo>
                    <a:pt x="5697012" y="81568"/>
                  </a:lnTo>
                  <a:lnTo>
                    <a:pt x="5704105" y="698650"/>
                  </a:lnTo>
                  <a:lnTo>
                    <a:pt x="5711907" y="234065"/>
                  </a:lnTo>
                  <a:lnTo>
                    <a:pt x="5716163" y="351098"/>
                  </a:lnTo>
                  <a:lnTo>
                    <a:pt x="5719709" y="371667"/>
                  </a:lnTo>
                  <a:lnTo>
                    <a:pt x="5723965" y="312796"/>
                  </a:lnTo>
                  <a:lnTo>
                    <a:pt x="5727512" y="307122"/>
                  </a:lnTo>
                  <a:lnTo>
                    <a:pt x="5731767" y="285134"/>
                  </a:lnTo>
                  <a:lnTo>
                    <a:pt x="5735314" y="489409"/>
                  </a:lnTo>
                  <a:lnTo>
                    <a:pt x="5739569" y="646162"/>
                  </a:lnTo>
                  <a:lnTo>
                    <a:pt x="5743116" y="504304"/>
                  </a:lnTo>
                  <a:lnTo>
                    <a:pt x="5747372" y="569559"/>
                  </a:lnTo>
                  <a:lnTo>
                    <a:pt x="5755174" y="285134"/>
                  </a:lnTo>
                  <a:lnTo>
                    <a:pt x="5759430" y="211368"/>
                  </a:lnTo>
                  <a:lnTo>
                    <a:pt x="5759430" y="270948"/>
                  </a:lnTo>
                  <a:lnTo>
                    <a:pt x="5763685" y="165264"/>
                  </a:lnTo>
                  <a:lnTo>
                    <a:pt x="5767232" y="353226"/>
                  </a:lnTo>
                  <a:lnTo>
                    <a:pt x="5770778" y="476642"/>
                  </a:lnTo>
                  <a:lnTo>
                    <a:pt x="5775034" y="385144"/>
                  </a:lnTo>
                  <a:lnTo>
                    <a:pt x="5778580" y="424155"/>
                  </a:lnTo>
                  <a:lnTo>
                    <a:pt x="5778580" y="418480"/>
                  </a:lnTo>
                  <a:lnTo>
                    <a:pt x="5782836" y="558210"/>
                  </a:lnTo>
                  <a:lnTo>
                    <a:pt x="5786383" y="571687"/>
                  </a:lnTo>
                  <a:lnTo>
                    <a:pt x="5794894" y="446143"/>
                  </a:lnTo>
                  <a:lnTo>
                    <a:pt x="5801987" y="826322"/>
                  </a:lnTo>
                  <a:lnTo>
                    <a:pt x="5810498" y="136892"/>
                  </a:lnTo>
                  <a:lnTo>
                    <a:pt x="5814754" y="163845"/>
                  </a:lnTo>
                  <a:lnTo>
                    <a:pt x="5818301" y="393655"/>
                  </a:lnTo>
                  <a:lnTo>
                    <a:pt x="5822556" y="349679"/>
                  </a:lnTo>
                  <a:lnTo>
                    <a:pt x="5826812" y="158880"/>
                  </a:lnTo>
                  <a:lnTo>
                    <a:pt x="5830359" y="132637"/>
                  </a:lnTo>
                  <a:lnTo>
                    <a:pt x="5834614" y="224844"/>
                  </a:lnTo>
                  <a:lnTo>
                    <a:pt x="5837451" y="598640"/>
                  </a:lnTo>
                  <a:lnTo>
                    <a:pt x="5841707" y="310668"/>
                  </a:lnTo>
                  <a:lnTo>
                    <a:pt x="5845963" y="696522"/>
                  </a:lnTo>
                  <a:lnTo>
                    <a:pt x="5853765" y="262437"/>
                  </a:lnTo>
                  <a:lnTo>
                    <a:pt x="5858021" y="248960"/>
                  </a:lnTo>
                  <a:lnTo>
                    <a:pt x="5858021" y="247542"/>
                  </a:lnTo>
                  <a:lnTo>
                    <a:pt x="5861567" y="185833"/>
                  </a:lnTo>
                  <a:lnTo>
                    <a:pt x="5865823" y="321308"/>
                  </a:lnTo>
                  <a:lnTo>
                    <a:pt x="5870079" y="167392"/>
                  </a:lnTo>
                  <a:lnTo>
                    <a:pt x="5873625" y="497211"/>
                  </a:lnTo>
                  <a:lnTo>
                    <a:pt x="5877172" y="446143"/>
                  </a:lnTo>
                  <a:lnTo>
                    <a:pt x="5877881" y="457491"/>
                  </a:lnTo>
                  <a:lnTo>
                    <a:pt x="5881427" y="660348"/>
                  </a:lnTo>
                  <a:lnTo>
                    <a:pt x="5884974" y="544734"/>
                  </a:lnTo>
                  <a:lnTo>
                    <a:pt x="5893485" y="185124"/>
                  </a:lnTo>
                  <a:lnTo>
                    <a:pt x="5900578" y="719928"/>
                  </a:lnTo>
                </a:path>
              </a:pathLst>
            </a:custGeom>
            <a:ln w="12057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74908" y="14848620"/>
              <a:ext cx="5902325" cy="359410"/>
            </a:xfrm>
            <a:custGeom>
              <a:avLst/>
              <a:gdLst/>
              <a:ahLst/>
              <a:cxnLst/>
              <a:rect l="l" t="t" r="r" b="b"/>
              <a:pathLst>
                <a:path w="5902325" h="359409">
                  <a:moveTo>
                    <a:pt x="0" y="235484"/>
                  </a:moveTo>
                  <a:lnTo>
                    <a:pt x="3546" y="334075"/>
                  </a:lnTo>
                  <a:lnTo>
                    <a:pt x="7802" y="174485"/>
                  </a:lnTo>
                  <a:lnTo>
                    <a:pt x="11348" y="329110"/>
                  </a:lnTo>
                  <a:lnTo>
                    <a:pt x="15604" y="332656"/>
                  </a:lnTo>
                  <a:lnTo>
                    <a:pt x="19150" y="338331"/>
                  </a:lnTo>
                  <a:lnTo>
                    <a:pt x="26952" y="339040"/>
                  </a:lnTo>
                  <a:lnTo>
                    <a:pt x="31208" y="341877"/>
                  </a:lnTo>
                  <a:lnTo>
                    <a:pt x="34755" y="335493"/>
                  </a:lnTo>
                  <a:lnTo>
                    <a:pt x="43266" y="347551"/>
                  </a:lnTo>
                  <a:lnTo>
                    <a:pt x="46813" y="171648"/>
                  </a:lnTo>
                  <a:lnTo>
                    <a:pt x="58871" y="340458"/>
                  </a:lnTo>
                  <a:lnTo>
                    <a:pt x="62417" y="289390"/>
                  </a:lnTo>
                  <a:lnTo>
                    <a:pt x="66673" y="178740"/>
                  </a:lnTo>
                  <a:lnTo>
                    <a:pt x="66673" y="158880"/>
                  </a:lnTo>
                  <a:lnTo>
                    <a:pt x="70219" y="330528"/>
                  </a:lnTo>
                  <a:lnTo>
                    <a:pt x="74475" y="342586"/>
                  </a:lnTo>
                  <a:lnTo>
                    <a:pt x="78731" y="336203"/>
                  </a:lnTo>
                  <a:lnTo>
                    <a:pt x="82277" y="346133"/>
                  </a:lnTo>
                  <a:lnTo>
                    <a:pt x="86533" y="331947"/>
                  </a:lnTo>
                  <a:lnTo>
                    <a:pt x="90079" y="347551"/>
                  </a:lnTo>
                  <a:lnTo>
                    <a:pt x="97881" y="331238"/>
                  </a:lnTo>
                  <a:lnTo>
                    <a:pt x="102137" y="336203"/>
                  </a:lnTo>
                  <a:lnTo>
                    <a:pt x="106393" y="178031"/>
                  </a:lnTo>
                  <a:lnTo>
                    <a:pt x="109939" y="350388"/>
                  </a:lnTo>
                  <a:lnTo>
                    <a:pt x="114195" y="344714"/>
                  </a:lnTo>
                  <a:lnTo>
                    <a:pt x="117742" y="323435"/>
                  </a:lnTo>
                  <a:lnTo>
                    <a:pt x="125544" y="336203"/>
                  </a:lnTo>
                  <a:lnTo>
                    <a:pt x="129799" y="345423"/>
                  </a:lnTo>
                  <a:lnTo>
                    <a:pt x="133346" y="332656"/>
                  </a:lnTo>
                  <a:lnTo>
                    <a:pt x="141148" y="351098"/>
                  </a:lnTo>
                  <a:lnTo>
                    <a:pt x="145404" y="176613"/>
                  </a:lnTo>
                  <a:lnTo>
                    <a:pt x="157462" y="333366"/>
                  </a:lnTo>
                  <a:lnTo>
                    <a:pt x="161008" y="305703"/>
                  </a:lnTo>
                  <a:lnTo>
                    <a:pt x="165264" y="173066"/>
                  </a:lnTo>
                  <a:lnTo>
                    <a:pt x="165264" y="131927"/>
                  </a:lnTo>
                  <a:lnTo>
                    <a:pt x="168810" y="345423"/>
                  </a:lnTo>
                  <a:lnTo>
                    <a:pt x="173066" y="331238"/>
                  </a:lnTo>
                  <a:lnTo>
                    <a:pt x="176613" y="333366"/>
                  </a:lnTo>
                  <a:lnTo>
                    <a:pt x="180868" y="348970"/>
                  </a:lnTo>
                  <a:lnTo>
                    <a:pt x="185124" y="337621"/>
                  </a:lnTo>
                  <a:lnTo>
                    <a:pt x="188670" y="338331"/>
                  </a:lnTo>
                  <a:lnTo>
                    <a:pt x="196473" y="328401"/>
                  </a:lnTo>
                  <a:lnTo>
                    <a:pt x="200728" y="343296"/>
                  </a:lnTo>
                  <a:lnTo>
                    <a:pt x="204984" y="174485"/>
                  </a:lnTo>
                  <a:lnTo>
                    <a:pt x="208531" y="341168"/>
                  </a:lnTo>
                  <a:lnTo>
                    <a:pt x="212077" y="335493"/>
                  </a:lnTo>
                  <a:lnTo>
                    <a:pt x="216333" y="343296"/>
                  </a:lnTo>
                  <a:lnTo>
                    <a:pt x="224135" y="333366"/>
                  </a:lnTo>
                  <a:lnTo>
                    <a:pt x="228391" y="344714"/>
                  </a:lnTo>
                  <a:lnTo>
                    <a:pt x="231937" y="306413"/>
                  </a:lnTo>
                  <a:lnTo>
                    <a:pt x="239739" y="341877"/>
                  </a:lnTo>
                  <a:lnTo>
                    <a:pt x="243995" y="174485"/>
                  </a:lnTo>
                  <a:lnTo>
                    <a:pt x="256053" y="331947"/>
                  </a:lnTo>
                  <a:lnTo>
                    <a:pt x="259599" y="338331"/>
                  </a:lnTo>
                  <a:lnTo>
                    <a:pt x="263855" y="178031"/>
                  </a:lnTo>
                  <a:lnTo>
                    <a:pt x="263855" y="153206"/>
                  </a:lnTo>
                  <a:lnTo>
                    <a:pt x="267402" y="348261"/>
                  </a:lnTo>
                  <a:lnTo>
                    <a:pt x="271657" y="342586"/>
                  </a:lnTo>
                  <a:lnTo>
                    <a:pt x="275204" y="327691"/>
                  </a:lnTo>
                  <a:lnTo>
                    <a:pt x="279460" y="342586"/>
                  </a:lnTo>
                  <a:lnTo>
                    <a:pt x="283006" y="341877"/>
                  </a:lnTo>
                  <a:lnTo>
                    <a:pt x="287262" y="339040"/>
                  </a:lnTo>
                  <a:lnTo>
                    <a:pt x="295064" y="338331"/>
                  </a:lnTo>
                  <a:lnTo>
                    <a:pt x="299320" y="346842"/>
                  </a:lnTo>
                  <a:lnTo>
                    <a:pt x="302866" y="175903"/>
                  </a:lnTo>
                  <a:lnTo>
                    <a:pt x="307122" y="331947"/>
                  </a:lnTo>
                  <a:lnTo>
                    <a:pt x="310668" y="341168"/>
                  </a:lnTo>
                  <a:lnTo>
                    <a:pt x="314924" y="326273"/>
                  </a:lnTo>
                  <a:lnTo>
                    <a:pt x="322726" y="333366"/>
                  </a:lnTo>
                  <a:lnTo>
                    <a:pt x="326273" y="341168"/>
                  </a:lnTo>
                  <a:lnTo>
                    <a:pt x="330528" y="331947"/>
                  </a:lnTo>
                  <a:lnTo>
                    <a:pt x="338331" y="336203"/>
                  </a:lnTo>
                  <a:lnTo>
                    <a:pt x="342586" y="173066"/>
                  </a:lnTo>
                  <a:lnTo>
                    <a:pt x="353935" y="337621"/>
                  </a:lnTo>
                  <a:lnTo>
                    <a:pt x="358191" y="331947"/>
                  </a:lnTo>
                  <a:lnTo>
                    <a:pt x="362446" y="175903"/>
                  </a:lnTo>
                  <a:lnTo>
                    <a:pt x="362446" y="154625"/>
                  </a:lnTo>
                  <a:lnTo>
                    <a:pt x="365993" y="341877"/>
                  </a:lnTo>
                  <a:lnTo>
                    <a:pt x="370249" y="336912"/>
                  </a:lnTo>
                  <a:lnTo>
                    <a:pt x="373795" y="326982"/>
                  </a:lnTo>
                  <a:lnTo>
                    <a:pt x="378051" y="348970"/>
                  </a:lnTo>
                  <a:lnTo>
                    <a:pt x="381597" y="331947"/>
                  </a:lnTo>
                  <a:lnTo>
                    <a:pt x="385853" y="335493"/>
                  </a:lnTo>
                  <a:lnTo>
                    <a:pt x="393655" y="329110"/>
                  </a:lnTo>
                  <a:lnTo>
                    <a:pt x="397202" y="349679"/>
                  </a:lnTo>
                  <a:lnTo>
                    <a:pt x="401457" y="178031"/>
                  </a:lnTo>
                  <a:lnTo>
                    <a:pt x="405713" y="336912"/>
                  </a:lnTo>
                  <a:lnTo>
                    <a:pt x="409259" y="334784"/>
                  </a:lnTo>
                  <a:lnTo>
                    <a:pt x="413515" y="322726"/>
                  </a:lnTo>
                  <a:lnTo>
                    <a:pt x="421317" y="347551"/>
                  </a:lnTo>
                  <a:lnTo>
                    <a:pt x="424864" y="326273"/>
                  </a:lnTo>
                  <a:lnTo>
                    <a:pt x="429120" y="350388"/>
                  </a:lnTo>
                  <a:lnTo>
                    <a:pt x="436922" y="339749"/>
                  </a:lnTo>
                  <a:lnTo>
                    <a:pt x="441178" y="174485"/>
                  </a:lnTo>
                  <a:lnTo>
                    <a:pt x="452526" y="331947"/>
                  </a:lnTo>
                  <a:lnTo>
                    <a:pt x="456782" y="292227"/>
                  </a:lnTo>
                  <a:lnTo>
                    <a:pt x="461038" y="167392"/>
                  </a:lnTo>
                  <a:lnTo>
                    <a:pt x="461038" y="143276"/>
                  </a:lnTo>
                  <a:lnTo>
                    <a:pt x="464584" y="339040"/>
                  </a:lnTo>
                  <a:lnTo>
                    <a:pt x="468131" y="345423"/>
                  </a:lnTo>
                  <a:lnTo>
                    <a:pt x="472386" y="336912"/>
                  </a:lnTo>
                  <a:lnTo>
                    <a:pt x="476642" y="331238"/>
                  </a:lnTo>
                  <a:lnTo>
                    <a:pt x="480188" y="336203"/>
                  </a:lnTo>
                  <a:lnTo>
                    <a:pt x="484444" y="351098"/>
                  </a:lnTo>
                  <a:lnTo>
                    <a:pt x="492246" y="340458"/>
                  </a:lnTo>
                  <a:lnTo>
                    <a:pt x="495793" y="332656"/>
                  </a:lnTo>
                  <a:lnTo>
                    <a:pt x="500049" y="175194"/>
                  </a:lnTo>
                  <a:lnTo>
                    <a:pt x="504304" y="341877"/>
                  </a:lnTo>
                  <a:lnTo>
                    <a:pt x="507851" y="334784"/>
                  </a:lnTo>
                  <a:lnTo>
                    <a:pt x="512106" y="332656"/>
                  </a:lnTo>
                  <a:lnTo>
                    <a:pt x="519909" y="341168"/>
                  </a:lnTo>
                  <a:lnTo>
                    <a:pt x="523455" y="334075"/>
                  </a:lnTo>
                  <a:lnTo>
                    <a:pt x="527711" y="345423"/>
                  </a:lnTo>
                  <a:lnTo>
                    <a:pt x="535513" y="346133"/>
                  </a:lnTo>
                  <a:lnTo>
                    <a:pt x="539769" y="180868"/>
                  </a:lnTo>
                  <a:lnTo>
                    <a:pt x="551117" y="337621"/>
                  </a:lnTo>
                  <a:lnTo>
                    <a:pt x="555373" y="202147"/>
                  </a:lnTo>
                  <a:lnTo>
                    <a:pt x="559629" y="170938"/>
                  </a:lnTo>
                  <a:lnTo>
                    <a:pt x="559629" y="145404"/>
                  </a:lnTo>
                  <a:lnTo>
                    <a:pt x="563175" y="339040"/>
                  </a:lnTo>
                  <a:lnTo>
                    <a:pt x="566722" y="345423"/>
                  </a:lnTo>
                  <a:lnTo>
                    <a:pt x="570977" y="344005"/>
                  </a:lnTo>
                  <a:lnTo>
                    <a:pt x="574524" y="351098"/>
                  </a:lnTo>
                  <a:lnTo>
                    <a:pt x="578780" y="335493"/>
                  </a:lnTo>
                  <a:lnTo>
                    <a:pt x="583035" y="345423"/>
                  </a:lnTo>
                  <a:lnTo>
                    <a:pt x="590838" y="344005"/>
                  </a:lnTo>
                  <a:lnTo>
                    <a:pt x="594384" y="344005"/>
                  </a:lnTo>
                  <a:lnTo>
                    <a:pt x="598640" y="176613"/>
                  </a:lnTo>
                  <a:lnTo>
                    <a:pt x="602186" y="336912"/>
                  </a:lnTo>
                  <a:lnTo>
                    <a:pt x="606442" y="334784"/>
                  </a:lnTo>
                  <a:lnTo>
                    <a:pt x="609988" y="330528"/>
                  </a:lnTo>
                  <a:lnTo>
                    <a:pt x="618500" y="341877"/>
                  </a:lnTo>
                  <a:lnTo>
                    <a:pt x="622046" y="331238"/>
                  </a:lnTo>
                  <a:lnTo>
                    <a:pt x="626302" y="354644"/>
                  </a:lnTo>
                  <a:lnTo>
                    <a:pt x="634104" y="346133"/>
                  </a:lnTo>
                  <a:lnTo>
                    <a:pt x="638360" y="173775"/>
                  </a:lnTo>
                  <a:lnTo>
                    <a:pt x="649709" y="339040"/>
                  </a:lnTo>
                  <a:lnTo>
                    <a:pt x="653964" y="279460"/>
                  </a:lnTo>
                  <a:lnTo>
                    <a:pt x="657511" y="177322"/>
                  </a:lnTo>
                  <a:lnTo>
                    <a:pt x="657511" y="157462"/>
                  </a:lnTo>
                  <a:lnTo>
                    <a:pt x="661767" y="335493"/>
                  </a:lnTo>
                  <a:lnTo>
                    <a:pt x="665313" y="344714"/>
                  </a:lnTo>
                  <a:lnTo>
                    <a:pt x="669569" y="348970"/>
                  </a:lnTo>
                  <a:lnTo>
                    <a:pt x="673115" y="351807"/>
                  </a:lnTo>
                  <a:lnTo>
                    <a:pt x="677371" y="342586"/>
                  </a:lnTo>
                  <a:lnTo>
                    <a:pt x="680917" y="351807"/>
                  </a:lnTo>
                  <a:lnTo>
                    <a:pt x="689429" y="347551"/>
                  </a:lnTo>
                  <a:lnTo>
                    <a:pt x="692975" y="353935"/>
                  </a:lnTo>
                  <a:lnTo>
                    <a:pt x="697231" y="175194"/>
                  </a:lnTo>
                  <a:lnTo>
                    <a:pt x="700777" y="315633"/>
                  </a:lnTo>
                  <a:lnTo>
                    <a:pt x="705033" y="346842"/>
                  </a:lnTo>
                  <a:lnTo>
                    <a:pt x="708580" y="324854"/>
                  </a:lnTo>
                  <a:lnTo>
                    <a:pt x="716382" y="347551"/>
                  </a:lnTo>
                  <a:lnTo>
                    <a:pt x="720638" y="324854"/>
                  </a:lnTo>
                  <a:lnTo>
                    <a:pt x="724893" y="339749"/>
                  </a:lnTo>
                  <a:lnTo>
                    <a:pt x="732695" y="354644"/>
                  </a:lnTo>
                  <a:lnTo>
                    <a:pt x="736951" y="168810"/>
                  </a:lnTo>
                  <a:lnTo>
                    <a:pt x="748300" y="304285"/>
                  </a:lnTo>
                  <a:lnTo>
                    <a:pt x="752556" y="252507"/>
                  </a:lnTo>
                  <a:lnTo>
                    <a:pt x="756102" y="165264"/>
                  </a:lnTo>
                  <a:lnTo>
                    <a:pt x="756102" y="143276"/>
                  </a:lnTo>
                  <a:lnTo>
                    <a:pt x="760358" y="335493"/>
                  </a:lnTo>
                  <a:lnTo>
                    <a:pt x="763904" y="326982"/>
                  </a:lnTo>
                  <a:lnTo>
                    <a:pt x="768160" y="338331"/>
                  </a:lnTo>
                  <a:lnTo>
                    <a:pt x="771706" y="342586"/>
                  </a:lnTo>
                  <a:lnTo>
                    <a:pt x="775962" y="342586"/>
                  </a:lnTo>
                  <a:lnTo>
                    <a:pt x="779509" y="341877"/>
                  </a:lnTo>
                  <a:lnTo>
                    <a:pt x="787311" y="342586"/>
                  </a:lnTo>
                  <a:lnTo>
                    <a:pt x="791566" y="340458"/>
                  </a:lnTo>
                  <a:lnTo>
                    <a:pt x="795822" y="166683"/>
                  </a:lnTo>
                  <a:lnTo>
                    <a:pt x="799369" y="344714"/>
                  </a:lnTo>
                  <a:lnTo>
                    <a:pt x="803624" y="339749"/>
                  </a:lnTo>
                  <a:lnTo>
                    <a:pt x="807171" y="332656"/>
                  </a:lnTo>
                  <a:lnTo>
                    <a:pt x="814973" y="338331"/>
                  </a:lnTo>
                  <a:lnTo>
                    <a:pt x="819229" y="322726"/>
                  </a:lnTo>
                  <a:lnTo>
                    <a:pt x="822775" y="348261"/>
                  </a:lnTo>
                  <a:lnTo>
                    <a:pt x="831287" y="351098"/>
                  </a:lnTo>
                  <a:lnTo>
                    <a:pt x="834833" y="173066"/>
                  </a:lnTo>
                  <a:lnTo>
                    <a:pt x="846891" y="339749"/>
                  </a:lnTo>
                  <a:lnTo>
                    <a:pt x="851147" y="201438"/>
                  </a:lnTo>
                  <a:lnTo>
                    <a:pt x="854693" y="170229"/>
                  </a:lnTo>
                  <a:lnTo>
                    <a:pt x="854693" y="152497"/>
                  </a:lnTo>
                  <a:lnTo>
                    <a:pt x="858240" y="329110"/>
                  </a:lnTo>
                  <a:lnTo>
                    <a:pt x="862495" y="334075"/>
                  </a:lnTo>
                  <a:lnTo>
                    <a:pt x="866751" y="346842"/>
                  </a:lnTo>
                  <a:lnTo>
                    <a:pt x="870298" y="341877"/>
                  </a:lnTo>
                  <a:lnTo>
                    <a:pt x="874553" y="332656"/>
                  </a:lnTo>
                  <a:lnTo>
                    <a:pt x="878100" y="347551"/>
                  </a:lnTo>
                  <a:lnTo>
                    <a:pt x="885902" y="331947"/>
                  </a:lnTo>
                  <a:lnTo>
                    <a:pt x="890158" y="328401"/>
                  </a:lnTo>
                  <a:lnTo>
                    <a:pt x="894413" y="174485"/>
                  </a:lnTo>
                  <a:lnTo>
                    <a:pt x="897960" y="343296"/>
                  </a:lnTo>
                  <a:lnTo>
                    <a:pt x="902216" y="333366"/>
                  </a:lnTo>
                  <a:lnTo>
                    <a:pt x="905762" y="320598"/>
                  </a:lnTo>
                  <a:lnTo>
                    <a:pt x="913564" y="322726"/>
                  </a:lnTo>
                  <a:lnTo>
                    <a:pt x="917820" y="322726"/>
                  </a:lnTo>
                  <a:lnTo>
                    <a:pt x="921366" y="351098"/>
                  </a:lnTo>
                  <a:lnTo>
                    <a:pt x="929169" y="348970"/>
                  </a:lnTo>
                  <a:lnTo>
                    <a:pt x="933424" y="165973"/>
                  </a:lnTo>
                  <a:lnTo>
                    <a:pt x="945482" y="341877"/>
                  </a:lnTo>
                  <a:lnTo>
                    <a:pt x="949029" y="312796"/>
                  </a:lnTo>
                  <a:lnTo>
                    <a:pt x="953284" y="168810"/>
                  </a:lnTo>
                  <a:lnTo>
                    <a:pt x="953284" y="151078"/>
                  </a:lnTo>
                  <a:lnTo>
                    <a:pt x="956831" y="343296"/>
                  </a:lnTo>
                  <a:lnTo>
                    <a:pt x="961087" y="322017"/>
                  </a:lnTo>
                  <a:lnTo>
                    <a:pt x="964633" y="334075"/>
                  </a:lnTo>
                  <a:lnTo>
                    <a:pt x="968889" y="341877"/>
                  </a:lnTo>
                  <a:lnTo>
                    <a:pt x="973145" y="324145"/>
                  </a:lnTo>
                  <a:lnTo>
                    <a:pt x="976691" y="334784"/>
                  </a:lnTo>
                  <a:lnTo>
                    <a:pt x="985203" y="149660"/>
                  </a:lnTo>
                  <a:lnTo>
                    <a:pt x="988749" y="336203"/>
                  </a:lnTo>
                  <a:lnTo>
                    <a:pt x="993005" y="169520"/>
                  </a:lnTo>
                  <a:lnTo>
                    <a:pt x="996551" y="339040"/>
                  </a:lnTo>
                  <a:lnTo>
                    <a:pt x="1000098" y="339749"/>
                  </a:lnTo>
                  <a:lnTo>
                    <a:pt x="1004353" y="314924"/>
                  </a:lnTo>
                  <a:lnTo>
                    <a:pt x="1012155" y="338331"/>
                  </a:lnTo>
                  <a:lnTo>
                    <a:pt x="1016411" y="337621"/>
                  </a:lnTo>
                  <a:lnTo>
                    <a:pt x="1019958" y="339040"/>
                  </a:lnTo>
                  <a:lnTo>
                    <a:pt x="1027760" y="341168"/>
                  </a:lnTo>
                  <a:lnTo>
                    <a:pt x="1032016" y="162427"/>
                  </a:lnTo>
                  <a:lnTo>
                    <a:pt x="1044074" y="325563"/>
                  </a:lnTo>
                  <a:lnTo>
                    <a:pt x="1047620" y="290099"/>
                  </a:lnTo>
                  <a:lnTo>
                    <a:pt x="1051876" y="155334"/>
                  </a:lnTo>
                  <a:lnTo>
                    <a:pt x="1051876" y="136892"/>
                  </a:lnTo>
                  <a:lnTo>
                    <a:pt x="1055422" y="344005"/>
                  </a:lnTo>
                  <a:lnTo>
                    <a:pt x="1059678" y="334075"/>
                  </a:lnTo>
                  <a:lnTo>
                    <a:pt x="1063224" y="341877"/>
                  </a:lnTo>
                  <a:lnTo>
                    <a:pt x="1067480" y="334075"/>
                  </a:lnTo>
                  <a:lnTo>
                    <a:pt x="1071027" y="336912"/>
                  </a:lnTo>
                  <a:lnTo>
                    <a:pt x="1075282" y="324854"/>
                  </a:lnTo>
                  <a:lnTo>
                    <a:pt x="1083084" y="345423"/>
                  </a:lnTo>
                  <a:lnTo>
                    <a:pt x="1087340" y="341168"/>
                  </a:lnTo>
                  <a:lnTo>
                    <a:pt x="1091596" y="163136"/>
                  </a:lnTo>
                  <a:lnTo>
                    <a:pt x="1095142" y="326982"/>
                  </a:lnTo>
                  <a:lnTo>
                    <a:pt x="1098689" y="336912"/>
                  </a:lnTo>
                  <a:lnTo>
                    <a:pt x="1102945" y="324145"/>
                  </a:lnTo>
                  <a:lnTo>
                    <a:pt x="1110747" y="336203"/>
                  </a:lnTo>
                  <a:lnTo>
                    <a:pt x="1114293" y="328401"/>
                  </a:lnTo>
                  <a:lnTo>
                    <a:pt x="1118549" y="334075"/>
                  </a:lnTo>
                  <a:lnTo>
                    <a:pt x="1126351" y="350388"/>
                  </a:lnTo>
                  <a:lnTo>
                    <a:pt x="1130607" y="173775"/>
                  </a:lnTo>
                  <a:lnTo>
                    <a:pt x="1141955" y="334784"/>
                  </a:lnTo>
                  <a:lnTo>
                    <a:pt x="1146211" y="229100"/>
                  </a:lnTo>
                  <a:lnTo>
                    <a:pt x="1150467" y="161717"/>
                  </a:lnTo>
                  <a:lnTo>
                    <a:pt x="1150467" y="141857"/>
                  </a:lnTo>
                  <a:lnTo>
                    <a:pt x="1154013" y="329110"/>
                  </a:lnTo>
                  <a:lnTo>
                    <a:pt x="1158269" y="337621"/>
                  </a:lnTo>
                  <a:lnTo>
                    <a:pt x="1161816" y="336203"/>
                  </a:lnTo>
                  <a:lnTo>
                    <a:pt x="1166071" y="328401"/>
                  </a:lnTo>
                  <a:lnTo>
                    <a:pt x="1169618" y="333366"/>
                  </a:lnTo>
                  <a:lnTo>
                    <a:pt x="1173873" y="335493"/>
                  </a:lnTo>
                  <a:lnTo>
                    <a:pt x="1181676" y="336203"/>
                  </a:lnTo>
                  <a:lnTo>
                    <a:pt x="1185222" y="342586"/>
                  </a:lnTo>
                  <a:lnTo>
                    <a:pt x="1189478" y="166683"/>
                  </a:lnTo>
                  <a:lnTo>
                    <a:pt x="1193734" y="326982"/>
                  </a:lnTo>
                  <a:lnTo>
                    <a:pt x="1197280" y="330528"/>
                  </a:lnTo>
                  <a:lnTo>
                    <a:pt x="1201536" y="331947"/>
                  </a:lnTo>
                  <a:lnTo>
                    <a:pt x="1209338" y="341168"/>
                  </a:lnTo>
                  <a:lnTo>
                    <a:pt x="1212884" y="300738"/>
                  </a:lnTo>
                  <a:lnTo>
                    <a:pt x="1217140" y="334784"/>
                  </a:lnTo>
                  <a:lnTo>
                    <a:pt x="1224942" y="339040"/>
                  </a:lnTo>
                  <a:lnTo>
                    <a:pt x="1229198" y="171648"/>
                  </a:lnTo>
                  <a:lnTo>
                    <a:pt x="1240547" y="331238"/>
                  </a:lnTo>
                  <a:lnTo>
                    <a:pt x="1244802" y="319180"/>
                  </a:lnTo>
                  <a:lnTo>
                    <a:pt x="1249058" y="167392"/>
                  </a:lnTo>
                  <a:lnTo>
                    <a:pt x="1249058" y="125544"/>
                  </a:lnTo>
                  <a:lnTo>
                    <a:pt x="1252605" y="323435"/>
                  </a:lnTo>
                  <a:lnTo>
                    <a:pt x="1256151" y="322726"/>
                  </a:lnTo>
                  <a:lnTo>
                    <a:pt x="1260407" y="330528"/>
                  </a:lnTo>
                  <a:lnTo>
                    <a:pt x="1264663" y="336203"/>
                  </a:lnTo>
                  <a:lnTo>
                    <a:pt x="1268209" y="334784"/>
                  </a:lnTo>
                  <a:lnTo>
                    <a:pt x="1272465" y="332656"/>
                  </a:lnTo>
                  <a:lnTo>
                    <a:pt x="1280267" y="336912"/>
                  </a:lnTo>
                  <a:lnTo>
                    <a:pt x="1283813" y="345423"/>
                  </a:lnTo>
                  <a:lnTo>
                    <a:pt x="1288069" y="170938"/>
                  </a:lnTo>
                  <a:lnTo>
                    <a:pt x="1292325" y="338331"/>
                  </a:lnTo>
                  <a:lnTo>
                    <a:pt x="1295871" y="327691"/>
                  </a:lnTo>
                  <a:lnTo>
                    <a:pt x="1300127" y="334784"/>
                  </a:lnTo>
                  <a:lnTo>
                    <a:pt x="1307929" y="329819"/>
                  </a:lnTo>
                  <a:lnTo>
                    <a:pt x="1311476" y="324854"/>
                  </a:lnTo>
                  <a:lnTo>
                    <a:pt x="1315731" y="339749"/>
                  </a:lnTo>
                  <a:lnTo>
                    <a:pt x="1323534" y="345423"/>
                  </a:lnTo>
                  <a:lnTo>
                    <a:pt x="1327789" y="165264"/>
                  </a:lnTo>
                  <a:lnTo>
                    <a:pt x="1339138" y="340458"/>
                  </a:lnTo>
                  <a:lnTo>
                    <a:pt x="1343394" y="331947"/>
                  </a:lnTo>
                  <a:lnTo>
                    <a:pt x="1347649" y="153206"/>
                  </a:lnTo>
                  <a:lnTo>
                    <a:pt x="1347649" y="107811"/>
                  </a:lnTo>
                  <a:lnTo>
                    <a:pt x="1351196" y="326273"/>
                  </a:lnTo>
                  <a:lnTo>
                    <a:pt x="1354742" y="319180"/>
                  </a:lnTo>
                  <a:lnTo>
                    <a:pt x="1358998" y="341877"/>
                  </a:lnTo>
                  <a:lnTo>
                    <a:pt x="1362544" y="336203"/>
                  </a:lnTo>
                  <a:lnTo>
                    <a:pt x="1366800" y="324854"/>
                  </a:lnTo>
                  <a:lnTo>
                    <a:pt x="1371056" y="322726"/>
                  </a:lnTo>
                  <a:lnTo>
                    <a:pt x="1378858" y="336912"/>
                  </a:lnTo>
                  <a:lnTo>
                    <a:pt x="1382405" y="331238"/>
                  </a:lnTo>
                  <a:lnTo>
                    <a:pt x="1386660" y="143276"/>
                  </a:lnTo>
                  <a:lnTo>
                    <a:pt x="1390207" y="320598"/>
                  </a:lnTo>
                  <a:lnTo>
                    <a:pt x="1394462" y="330528"/>
                  </a:lnTo>
                  <a:lnTo>
                    <a:pt x="1398009" y="317761"/>
                  </a:lnTo>
                  <a:lnTo>
                    <a:pt x="1406520" y="291517"/>
                  </a:lnTo>
                  <a:lnTo>
                    <a:pt x="1410067" y="326982"/>
                  </a:lnTo>
                  <a:lnTo>
                    <a:pt x="1414323" y="338331"/>
                  </a:lnTo>
                  <a:lnTo>
                    <a:pt x="1422125" y="339749"/>
                  </a:lnTo>
                  <a:lnTo>
                    <a:pt x="1426381" y="161008"/>
                  </a:lnTo>
                  <a:lnTo>
                    <a:pt x="1437729" y="340458"/>
                  </a:lnTo>
                  <a:lnTo>
                    <a:pt x="1441985" y="166683"/>
                  </a:lnTo>
                  <a:lnTo>
                    <a:pt x="1445531" y="161008"/>
                  </a:lnTo>
                  <a:lnTo>
                    <a:pt x="1446241" y="134055"/>
                  </a:lnTo>
                  <a:lnTo>
                    <a:pt x="1449787" y="329110"/>
                  </a:lnTo>
                  <a:lnTo>
                    <a:pt x="1453334" y="330528"/>
                  </a:lnTo>
                  <a:lnTo>
                    <a:pt x="1457589" y="325563"/>
                  </a:lnTo>
                  <a:lnTo>
                    <a:pt x="1461136" y="330528"/>
                  </a:lnTo>
                  <a:lnTo>
                    <a:pt x="1465391" y="331238"/>
                  </a:lnTo>
                  <a:lnTo>
                    <a:pt x="1468938" y="329819"/>
                  </a:lnTo>
                  <a:lnTo>
                    <a:pt x="1477449" y="338331"/>
                  </a:lnTo>
                  <a:lnTo>
                    <a:pt x="1480996" y="333366"/>
                  </a:lnTo>
                  <a:lnTo>
                    <a:pt x="1485252" y="170938"/>
                  </a:lnTo>
                  <a:lnTo>
                    <a:pt x="1488798" y="320598"/>
                  </a:lnTo>
                  <a:lnTo>
                    <a:pt x="1493054" y="337621"/>
                  </a:lnTo>
                  <a:lnTo>
                    <a:pt x="1496600" y="330528"/>
                  </a:lnTo>
                  <a:lnTo>
                    <a:pt x="1504402" y="323435"/>
                  </a:lnTo>
                  <a:lnTo>
                    <a:pt x="1508658" y="332656"/>
                  </a:lnTo>
                  <a:lnTo>
                    <a:pt x="1512914" y="331947"/>
                  </a:lnTo>
                  <a:lnTo>
                    <a:pt x="1520716" y="336203"/>
                  </a:lnTo>
                  <a:lnTo>
                    <a:pt x="1524972" y="170938"/>
                  </a:lnTo>
                  <a:lnTo>
                    <a:pt x="1536320" y="325563"/>
                  </a:lnTo>
                  <a:lnTo>
                    <a:pt x="1539867" y="325563"/>
                  </a:lnTo>
                  <a:lnTo>
                    <a:pt x="1544123" y="156043"/>
                  </a:lnTo>
                  <a:lnTo>
                    <a:pt x="1544123" y="134055"/>
                  </a:lnTo>
                  <a:lnTo>
                    <a:pt x="1548378" y="344005"/>
                  </a:lnTo>
                  <a:lnTo>
                    <a:pt x="1551925" y="324854"/>
                  </a:lnTo>
                  <a:lnTo>
                    <a:pt x="1556180" y="345423"/>
                  </a:lnTo>
                  <a:lnTo>
                    <a:pt x="1559727" y="334075"/>
                  </a:lnTo>
                  <a:lnTo>
                    <a:pt x="1563983" y="326273"/>
                  </a:lnTo>
                  <a:lnTo>
                    <a:pt x="1567529" y="344714"/>
                  </a:lnTo>
                  <a:lnTo>
                    <a:pt x="1575331" y="336912"/>
                  </a:lnTo>
                  <a:lnTo>
                    <a:pt x="1579587" y="340458"/>
                  </a:lnTo>
                  <a:lnTo>
                    <a:pt x="1583843" y="168810"/>
                  </a:lnTo>
                  <a:lnTo>
                    <a:pt x="1587389" y="322726"/>
                  </a:lnTo>
                  <a:lnTo>
                    <a:pt x="1591645" y="321308"/>
                  </a:lnTo>
                  <a:lnTo>
                    <a:pt x="1595191" y="317052"/>
                  </a:lnTo>
                  <a:lnTo>
                    <a:pt x="1602994" y="338331"/>
                  </a:lnTo>
                  <a:lnTo>
                    <a:pt x="1607249" y="323435"/>
                  </a:lnTo>
                  <a:lnTo>
                    <a:pt x="1610796" y="335493"/>
                  </a:lnTo>
                  <a:lnTo>
                    <a:pt x="1619307" y="331238"/>
                  </a:lnTo>
                  <a:lnTo>
                    <a:pt x="1622854" y="163136"/>
                  </a:lnTo>
                  <a:lnTo>
                    <a:pt x="1634912" y="334075"/>
                  </a:lnTo>
                  <a:lnTo>
                    <a:pt x="1638458" y="322017"/>
                  </a:lnTo>
                  <a:lnTo>
                    <a:pt x="1642714" y="159590"/>
                  </a:lnTo>
                  <a:lnTo>
                    <a:pt x="1642714" y="132637"/>
                  </a:lnTo>
                  <a:lnTo>
                    <a:pt x="1646260" y="331238"/>
                  </a:lnTo>
                  <a:lnTo>
                    <a:pt x="1650516" y="318470"/>
                  </a:lnTo>
                  <a:lnTo>
                    <a:pt x="1654772" y="331947"/>
                  </a:lnTo>
                  <a:lnTo>
                    <a:pt x="1658318" y="333366"/>
                  </a:lnTo>
                  <a:lnTo>
                    <a:pt x="1662574" y="344005"/>
                  </a:lnTo>
                  <a:lnTo>
                    <a:pt x="1666120" y="322017"/>
                  </a:lnTo>
                  <a:lnTo>
                    <a:pt x="1673923" y="340458"/>
                  </a:lnTo>
                  <a:lnTo>
                    <a:pt x="1678178" y="346133"/>
                  </a:lnTo>
                  <a:lnTo>
                    <a:pt x="1682434" y="162427"/>
                  </a:lnTo>
                  <a:lnTo>
                    <a:pt x="1685980" y="325563"/>
                  </a:lnTo>
                  <a:lnTo>
                    <a:pt x="1690236" y="335493"/>
                  </a:lnTo>
                  <a:lnTo>
                    <a:pt x="1693783" y="314215"/>
                  </a:lnTo>
                  <a:lnTo>
                    <a:pt x="1701585" y="336203"/>
                  </a:lnTo>
                  <a:lnTo>
                    <a:pt x="1705841" y="319180"/>
                  </a:lnTo>
                  <a:lnTo>
                    <a:pt x="1709387" y="339040"/>
                  </a:lnTo>
                  <a:lnTo>
                    <a:pt x="1717189" y="333366"/>
                  </a:lnTo>
                  <a:lnTo>
                    <a:pt x="1721445" y="163136"/>
                  </a:lnTo>
                  <a:lnTo>
                    <a:pt x="1733503" y="343296"/>
                  </a:lnTo>
                  <a:lnTo>
                    <a:pt x="1737049" y="252507"/>
                  </a:lnTo>
                  <a:lnTo>
                    <a:pt x="1741305" y="154625"/>
                  </a:lnTo>
                  <a:lnTo>
                    <a:pt x="1741305" y="138311"/>
                  </a:lnTo>
                  <a:lnTo>
                    <a:pt x="1744851" y="331947"/>
                  </a:lnTo>
                  <a:lnTo>
                    <a:pt x="1749107" y="326273"/>
                  </a:lnTo>
                  <a:lnTo>
                    <a:pt x="1752654" y="331947"/>
                  </a:lnTo>
                  <a:lnTo>
                    <a:pt x="1756909" y="336912"/>
                  </a:lnTo>
                  <a:lnTo>
                    <a:pt x="1761165" y="335493"/>
                  </a:lnTo>
                  <a:lnTo>
                    <a:pt x="1764712" y="330528"/>
                  </a:lnTo>
                  <a:lnTo>
                    <a:pt x="1772514" y="325563"/>
                  </a:lnTo>
                  <a:lnTo>
                    <a:pt x="1776769" y="341168"/>
                  </a:lnTo>
                  <a:lnTo>
                    <a:pt x="1781025" y="170938"/>
                  </a:lnTo>
                  <a:lnTo>
                    <a:pt x="1784572" y="330528"/>
                  </a:lnTo>
                  <a:lnTo>
                    <a:pt x="1788118" y="286552"/>
                  </a:lnTo>
                  <a:lnTo>
                    <a:pt x="1792374" y="321308"/>
                  </a:lnTo>
                  <a:lnTo>
                    <a:pt x="1800176" y="335493"/>
                  </a:lnTo>
                  <a:lnTo>
                    <a:pt x="1804432" y="328401"/>
                  </a:lnTo>
                  <a:lnTo>
                    <a:pt x="1807978" y="339040"/>
                  </a:lnTo>
                  <a:lnTo>
                    <a:pt x="1815780" y="346842"/>
                  </a:lnTo>
                  <a:lnTo>
                    <a:pt x="1820036" y="172357"/>
                  </a:lnTo>
                  <a:lnTo>
                    <a:pt x="1831385" y="336912"/>
                  </a:lnTo>
                  <a:lnTo>
                    <a:pt x="1835641" y="307122"/>
                  </a:lnTo>
                  <a:lnTo>
                    <a:pt x="1839896" y="161717"/>
                  </a:lnTo>
                  <a:lnTo>
                    <a:pt x="1839896" y="143276"/>
                  </a:lnTo>
                  <a:lnTo>
                    <a:pt x="1843443" y="340458"/>
                  </a:lnTo>
                  <a:lnTo>
                    <a:pt x="1847698" y="326982"/>
                  </a:lnTo>
                  <a:lnTo>
                    <a:pt x="1851245" y="335493"/>
                  </a:lnTo>
                  <a:lnTo>
                    <a:pt x="1855501" y="334075"/>
                  </a:lnTo>
                  <a:lnTo>
                    <a:pt x="1859047" y="338331"/>
                  </a:lnTo>
                  <a:lnTo>
                    <a:pt x="1863303" y="342586"/>
                  </a:lnTo>
                  <a:lnTo>
                    <a:pt x="1871105" y="306413"/>
                  </a:lnTo>
                  <a:lnTo>
                    <a:pt x="1875361" y="337621"/>
                  </a:lnTo>
                  <a:lnTo>
                    <a:pt x="1878907" y="168101"/>
                  </a:lnTo>
                  <a:lnTo>
                    <a:pt x="1883163" y="330528"/>
                  </a:lnTo>
                  <a:lnTo>
                    <a:pt x="1886709" y="341168"/>
                  </a:lnTo>
                  <a:lnTo>
                    <a:pt x="1890965" y="333366"/>
                  </a:lnTo>
                  <a:lnTo>
                    <a:pt x="1898767" y="337621"/>
                  </a:lnTo>
                  <a:lnTo>
                    <a:pt x="1902314" y="329819"/>
                  </a:lnTo>
                  <a:lnTo>
                    <a:pt x="1906569" y="305703"/>
                  </a:lnTo>
                  <a:lnTo>
                    <a:pt x="1914372" y="346133"/>
                  </a:lnTo>
                  <a:lnTo>
                    <a:pt x="1918627" y="170229"/>
                  </a:lnTo>
                  <a:lnTo>
                    <a:pt x="1929976" y="334075"/>
                  </a:lnTo>
                  <a:lnTo>
                    <a:pt x="1934232" y="283715"/>
                  </a:lnTo>
                  <a:lnTo>
                    <a:pt x="1938487" y="11348"/>
                  </a:lnTo>
                  <a:lnTo>
                    <a:pt x="1938487" y="0"/>
                  </a:lnTo>
                  <a:lnTo>
                    <a:pt x="1942034" y="339749"/>
                  </a:lnTo>
                  <a:lnTo>
                    <a:pt x="1946290" y="329110"/>
                  </a:lnTo>
                  <a:lnTo>
                    <a:pt x="1949836" y="341877"/>
                  </a:lnTo>
                  <a:lnTo>
                    <a:pt x="1954092" y="324854"/>
                  </a:lnTo>
                  <a:lnTo>
                    <a:pt x="1957638" y="341168"/>
                  </a:lnTo>
                  <a:lnTo>
                    <a:pt x="1961894" y="329819"/>
                  </a:lnTo>
                  <a:lnTo>
                    <a:pt x="1969696" y="338331"/>
                  </a:lnTo>
                  <a:lnTo>
                    <a:pt x="1973243" y="338331"/>
                  </a:lnTo>
                  <a:lnTo>
                    <a:pt x="1977498" y="157462"/>
                  </a:lnTo>
                  <a:lnTo>
                    <a:pt x="1981754" y="324854"/>
                  </a:lnTo>
                  <a:lnTo>
                    <a:pt x="1985301" y="334075"/>
                  </a:lnTo>
                  <a:lnTo>
                    <a:pt x="1989556" y="322017"/>
                  </a:lnTo>
                  <a:lnTo>
                    <a:pt x="1997359" y="325563"/>
                  </a:lnTo>
                  <a:lnTo>
                    <a:pt x="2000905" y="313505"/>
                  </a:lnTo>
                  <a:lnTo>
                    <a:pt x="2005161" y="338331"/>
                  </a:lnTo>
                  <a:lnTo>
                    <a:pt x="2012963" y="335493"/>
                  </a:lnTo>
                  <a:lnTo>
                    <a:pt x="2017219" y="162427"/>
                  </a:lnTo>
                  <a:lnTo>
                    <a:pt x="2028567" y="325563"/>
                  </a:lnTo>
                  <a:lnTo>
                    <a:pt x="2032823" y="308540"/>
                  </a:lnTo>
                  <a:lnTo>
                    <a:pt x="2037079" y="151787"/>
                  </a:lnTo>
                  <a:lnTo>
                    <a:pt x="2037079" y="128381"/>
                  </a:lnTo>
                  <a:lnTo>
                    <a:pt x="2040625" y="334784"/>
                  </a:lnTo>
                  <a:lnTo>
                    <a:pt x="2044172" y="331947"/>
                  </a:lnTo>
                  <a:lnTo>
                    <a:pt x="2048427" y="329110"/>
                  </a:lnTo>
                  <a:lnTo>
                    <a:pt x="2052683" y="302866"/>
                  </a:lnTo>
                  <a:lnTo>
                    <a:pt x="2056230" y="344714"/>
                  </a:lnTo>
                  <a:lnTo>
                    <a:pt x="2060485" y="340458"/>
                  </a:lnTo>
                  <a:lnTo>
                    <a:pt x="2068287" y="329819"/>
                  </a:lnTo>
                  <a:lnTo>
                    <a:pt x="2071834" y="350388"/>
                  </a:lnTo>
                  <a:lnTo>
                    <a:pt x="2076090" y="165264"/>
                  </a:lnTo>
                  <a:lnTo>
                    <a:pt x="2080345" y="324145"/>
                  </a:lnTo>
                  <a:lnTo>
                    <a:pt x="2083892" y="329110"/>
                  </a:lnTo>
                  <a:lnTo>
                    <a:pt x="2088148" y="312796"/>
                  </a:lnTo>
                  <a:lnTo>
                    <a:pt x="2095950" y="329110"/>
                  </a:lnTo>
                  <a:lnTo>
                    <a:pt x="2099496" y="315633"/>
                  </a:lnTo>
                  <a:lnTo>
                    <a:pt x="2103752" y="351098"/>
                  </a:lnTo>
                  <a:lnTo>
                    <a:pt x="2111554" y="345423"/>
                  </a:lnTo>
                  <a:lnTo>
                    <a:pt x="2115810" y="165264"/>
                  </a:lnTo>
                  <a:lnTo>
                    <a:pt x="2127158" y="339749"/>
                  </a:lnTo>
                  <a:lnTo>
                    <a:pt x="2131414" y="187961"/>
                  </a:lnTo>
                  <a:lnTo>
                    <a:pt x="2135670" y="153915"/>
                  </a:lnTo>
                  <a:lnTo>
                    <a:pt x="2135670" y="131927"/>
                  </a:lnTo>
                  <a:lnTo>
                    <a:pt x="2139216" y="327691"/>
                  </a:lnTo>
                  <a:lnTo>
                    <a:pt x="2142763" y="331238"/>
                  </a:lnTo>
                  <a:lnTo>
                    <a:pt x="2147019" y="327691"/>
                  </a:lnTo>
                  <a:lnTo>
                    <a:pt x="2150565" y="328401"/>
                  </a:lnTo>
                  <a:lnTo>
                    <a:pt x="2154821" y="335493"/>
                  </a:lnTo>
                  <a:lnTo>
                    <a:pt x="2159076" y="351807"/>
                  </a:lnTo>
                  <a:lnTo>
                    <a:pt x="2166879" y="325563"/>
                  </a:lnTo>
                  <a:lnTo>
                    <a:pt x="2170425" y="341168"/>
                  </a:lnTo>
                  <a:lnTo>
                    <a:pt x="2174681" y="173066"/>
                  </a:lnTo>
                  <a:lnTo>
                    <a:pt x="2178227" y="318470"/>
                  </a:lnTo>
                  <a:lnTo>
                    <a:pt x="2182483" y="319889"/>
                  </a:lnTo>
                  <a:lnTo>
                    <a:pt x="2186029" y="329819"/>
                  </a:lnTo>
                  <a:lnTo>
                    <a:pt x="2194541" y="323435"/>
                  </a:lnTo>
                  <a:lnTo>
                    <a:pt x="2198087" y="315633"/>
                  </a:lnTo>
                  <a:lnTo>
                    <a:pt x="2202343" y="351807"/>
                  </a:lnTo>
                  <a:lnTo>
                    <a:pt x="2210145" y="348261"/>
                  </a:lnTo>
                  <a:lnTo>
                    <a:pt x="2214401" y="157462"/>
                  </a:lnTo>
                  <a:lnTo>
                    <a:pt x="2225750" y="325563"/>
                  </a:lnTo>
                  <a:lnTo>
                    <a:pt x="2230005" y="330528"/>
                  </a:lnTo>
                  <a:lnTo>
                    <a:pt x="2234261" y="137602"/>
                  </a:lnTo>
                  <a:lnTo>
                    <a:pt x="2234261" y="119869"/>
                  </a:lnTo>
                  <a:lnTo>
                    <a:pt x="2237808" y="331238"/>
                  </a:lnTo>
                  <a:lnTo>
                    <a:pt x="2241354" y="331238"/>
                  </a:lnTo>
                  <a:lnTo>
                    <a:pt x="2245610" y="348970"/>
                  </a:lnTo>
                  <a:lnTo>
                    <a:pt x="2249156" y="339040"/>
                  </a:lnTo>
                  <a:lnTo>
                    <a:pt x="2253412" y="344714"/>
                  </a:lnTo>
                  <a:lnTo>
                    <a:pt x="2256958" y="352516"/>
                  </a:lnTo>
                  <a:lnTo>
                    <a:pt x="2265470" y="347551"/>
                  </a:lnTo>
                  <a:lnTo>
                    <a:pt x="2269016" y="350388"/>
                  </a:lnTo>
                  <a:lnTo>
                    <a:pt x="2273272" y="161008"/>
                  </a:lnTo>
                  <a:lnTo>
                    <a:pt x="2276819" y="329819"/>
                  </a:lnTo>
                  <a:lnTo>
                    <a:pt x="2281074" y="334784"/>
                  </a:lnTo>
                  <a:lnTo>
                    <a:pt x="2284621" y="314924"/>
                  </a:lnTo>
                  <a:lnTo>
                    <a:pt x="2292423" y="320598"/>
                  </a:lnTo>
                  <a:lnTo>
                    <a:pt x="2296679" y="331238"/>
                  </a:lnTo>
                  <a:lnTo>
                    <a:pt x="2300934" y="344714"/>
                  </a:lnTo>
                  <a:lnTo>
                    <a:pt x="2308737" y="333366"/>
                  </a:lnTo>
                  <a:lnTo>
                    <a:pt x="2312992" y="168101"/>
                  </a:lnTo>
                  <a:lnTo>
                    <a:pt x="2324341" y="342586"/>
                  </a:lnTo>
                  <a:lnTo>
                    <a:pt x="2327887" y="320598"/>
                  </a:lnTo>
                  <a:lnTo>
                    <a:pt x="2332143" y="151787"/>
                  </a:lnTo>
                  <a:lnTo>
                    <a:pt x="2332143" y="131218"/>
                  </a:lnTo>
                  <a:lnTo>
                    <a:pt x="2336399" y="340458"/>
                  </a:lnTo>
                  <a:lnTo>
                    <a:pt x="2339945" y="319889"/>
                  </a:lnTo>
                  <a:lnTo>
                    <a:pt x="2344201" y="336912"/>
                  </a:lnTo>
                  <a:lnTo>
                    <a:pt x="2347747" y="325563"/>
                  </a:lnTo>
                  <a:lnTo>
                    <a:pt x="2352003" y="327691"/>
                  </a:lnTo>
                  <a:lnTo>
                    <a:pt x="2355550" y="334784"/>
                  </a:lnTo>
                  <a:lnTo>
                    <a:pt x="2363352" y="329819"/>
                  </a:lnTo>
                  <a:lnTo>
                    <a:pt x="2367608" y="329819"/>
                  </a:lnTo>
                  <a:lnTo>
                    <a:pt x="2371863" y="159590"/>
                  </a:lnTo>
                  <a:lnTo>
                    <a:pt x="2375410" y="315633"/>
                  </a:lnTo>
                  <a:lnTo>
                    <a:pt x="2379665" y="331238"/>
                  </a:lnTo>
                  <a:lnTo>
                    <a:pt x="2383212" y="320598"/>
                  </a:lnTo>
                  <a:lnTo>
                    <a:pt x="2391014" y="329110"/>
                  </a:lnTo>
                  <a:lnTo>
                    <a:pt x="2395270" y="314215"/>
                  </a:lnTo>
                  <a:lnTo>
                    <a:pt x="2398816" y="339749"/>
                  </a:lnTo>
                  <a:lnTo>
                    <a:pt x="2407328" y="342586"/>
                  </a:lnTo>
                  <a:lnTo>
                    <a:pt x="2410874" y="164555"/>
                  </a:lnTo>
                  <a:lnTo>
                    <a:pt x="2422932" y="339749"/>
                  </a:lnTo>
                  <a:lnTo>
                    <a:pt x="2427188" y="168101"/>
                  </a:lnTo>
                  <a:lnTo>
                    <a:pt x="2430734" y="156752"/>
                  </a:lnTo>
                  <a:lnTo>
                    <a:pt x="2430734" y="139730"/>
                  </a:lnTo>
                  <a:lnTo>
                    <a:pt x="2434281" y="328401"/>
                  </a:lnTo>
                  <a:lnTo>
                    <a:pt x="2438537" y="295773"/>
                  </a:lnTo>
                  <a:lnTo>
                    <a:pt x="2442792" y="330528"/>
                  </a:lnTo>
                  <a:lnTo>
                    <a:pt x="2446339" y="324854"/>
                  </a:lnTo>
                  <a:lnTo>
                    <a:pt x="2450594" y="339040"/>
                  </a:lnTo>
                  <a:lnTo>
                    <a:pt x="2454141" y="353226"/>
                  </a:lnTo>
                  <a:lnTo>
                    <a:pt x="2461943" y="333366"/>
                  </a:lnTo>
                  <a:lnTo>
                    <a:pt x="2466199" y="333366"/>
                  </a:lnTo>
                  <a:lnTo>
                    <a:pt x="2470455" y="165973"/>
                  </a:lnTo>
                  <a:lnTo>
                    <a:pt x="2474001" y="317761"/>
                  </a:lnTo>
                  <a:lnTo>
                    <a:pt x="2478257" y="334075"/>
                  </a:lnTo>
                  <a:lnTo>
                    <a:pt x="2481803" y="323435"/>
                  </a:lnTo>
                  <a:lnTo>
                    <a:pt x="2489605" y="320598"/>
                  </a:lnTo>
                  <a:lnTo>
                    <a:pt x="2493861" y="311378"/>
                  </a:lnTo>
                  <a:lnTo>
                    <a:pt x="2497408" y="351098"/>
                  </a:lnTo>
                  <a:lnTo>
                    <a:pt x="2505210" y="339749"/>
                  </a:lnTo>
                  <a:lnTo>
                    <a:pt x="2509465" y="169520"/>
                  </a:lnTo>
                  <a:lnTo>
                    <a:pt x="2521523" y="345423"/>
                  </a:lnTo>
                  <a:lnTo>
                    <a:pt x="2525070" y="217042"/>
                  </a:lnTo>
                  <a:lnTo>
                    <a:pt x="2529326" y="148241"/>
                  </a:lnTo>
                  <a:lnTo>
                    <a:pt x="2529326" y="129799"/>
                  </a:lnTo>
                  <a:lnTo>
                    <a:pt x="2532872" y="334075"/>
                  </a:lnTo>
                  <a:lnTo>
                    <a:pt x="2537128" y="323435"/>
                  </a:lnTo>
                  <a:lnTo>
                    <a:pt x="2540674" y="346842"/>
                  </a:lnTo>
                  <a:lnTo>
                    <a:pt x="2544930" y="313505"/>
                  </a:lnTo>
                  <a:lnTo>
                    <a:pt x="2548476" y="336203"/>
                  </a:lnTo>
                  <a:lnTo>
                    <a:pt x="2552732" y="350388"/>
                  </a:lnTo>
                  <a:lnTo>
                    <a:pt x="2560534" y="336203"/>
                  </a:lnTo>
                  <a:lnTo>
                    <a:pt x="2564790" y="328401"/>
                  </a:lnTo>
                  <a:lnTo>
                    <a:pt x="2569046" y="170938"/>
                  </a:lnTo>
                  <a:lnTo>
                    <a:pt x="2572592" y="334075"/>
                  </a:lnTo>
                  <a:lnTo>
                    <a:pt x="2576139" y="319180"/>
                  </a:lnTo>
                  <a:lnTo>
                    <a:pt x="2580394" y="311378"/>
                  </a:lnTo>
                  <a:lnTo>
                    <a:pt x="2588197" y="319180"/>
                  </a:lnTo>
                  <a:lnTo>
                    <a:pt x="2592452" y="319180"/>
                  </a:lnTo>
                  <a:lnTo>
                    <a:pt x="2595999" y="348970"/>
                  </a:lnTo>
                  <a:lnTo>
                    <a:pt x="2603801" y="343296"/>
                  </a:lnTo>
                  <a:lnTo>
                    <a:pt x="2608057" y="163845"/>
                  </a:lnTo>
                  <a:lnTo>
                    <a:pt x="2619405" y="334075"/>
                  </a:lnTo>
                  <a:lnTo>
                    <a:pt x="2623661" y="309959"/>
                  </a:lnTo>
                  <a:lnTo>
                    <a:pt x="2627917" y="152497"/>
                  </a:lnTo>
                  <a:lnTo>
                    <a:pt x="2627917" y="134055"/>
                  </a:lnTo>
                  <a:lnTo>
                    <a:pt x="2631463" y="336912"/>
                  </a:lnTo>
                  <a:lnTo>
                    <a:pt x="2635719" y="317761"/>
                  </a:lnTo>
                  <a:lnTo>
                    <a:pt x="2639265" y="349679"/>
                  </a:lnTo>
                  <a:lnTo>
                    <a:pt x="2643521" y="325563"/>
                  </a:lnTo>
                  <a:lnTo>
                    <a:pt x="2647068" y="324854"/>
                  </a:lnTo>
                  <a:lnTo>
                    <a:pt x="2651323" y="353226"/>
                  </a:lnTo>
                  <a:lnTo>
                    <a:pt x="2659126" y="342586"/>
                  </a:lnTo>
                  <a:lnTo>
                    <a:pt x="2663381" y="322017"/>
                  </a:lnTo>
                  <a:lnTo>
                    <a:pt x="2666928" y="167392"/>
                  </a:lnTo>
                  <a:lnTo>
                    <a:pt x="2671183" y="336912"/>
                  </a:lnTo>
                  <a:lnTo>
                    <a:pt x="2674730" y="330528"/>
                  </a:lnTo>
                  <a:lnTo>
                    <a:pt x="2678986" y="306413"/>
                  </a:lnTo>
                  <a:lnTo>
                    <a:pt x="2686788" y="331238"/>
                  </a:lnTo>
                  <a:lnTo>
                    <a:pt x="2690334" y="319180"/>
                  </a:lnTo>
                  <a:lnTo>
                    <a:pt x="2694590" y="343296"/>
                  </a:lnTo>
                  <a:lnTo>
                    <a:pt x="2702392" y="351807"/>
                  </a:lnTo>
                  <a:lnTo>
                    <a:pt x="2706648" y="159590"/>
                  </a:lnTo>
                  <a:lnTo>
                    <a:pt x="2717997" y="324854"/>
                  </a:lnTo>
                  <a:lnTo>
                    <a:pt x="2722252" y="321308"/>
                  </a:lnTo>
                  <a:lnTo>
                    <a:pt x="2726508" y="154625"/>
                  </a:lnTo>
                  <a:lnTo>
                    <a:pt x="2726508" y="130509"/>
                  </a:lnTo>
                  <a:lnTo>
                    <a:pt x="2730054" y="327691"/>
                  </a:lnTo>
                  <a:lnTo>
                    <a:pt x="2734310" y="329819"/>
                  </a:lnTo>
                  <a:lnTo>
                    <a:pt x="2737857" y="344005"/>
                  </a:lnTo>
                  <a:lnTo>
                    <a:pt x="2742112" y="330528"/>
                  </a:lnTo>
                  <a:lnTo>
                    <a:pt x="2745659" y="327691"/>
                  </a:lnTo>
                  <a:lnTo>
                    <a:pt x="2749915" y="348261"/>
                  </a:lnTo>
                  <a:lnTo>
                    <a:pt x="2757717" y="327691"/>
                  </a:lnTo>
                  <a:lnTo>
                    <a:pt x="2761263" y="339749"/>
                  </a:lnTo>
                  <a:lnTo>
                    <a:pt x="2765519" y="169520"/>
                  </a:lnTo>
                  <a:lnTo>
                    <a:pt x="2769775" y="325563"/>
                  </a:lnTo>
                  <a:lnTo>
                    <a:pt x="2773321" y="330528"/>
                  </a:lnTo>
                  <a:lnTo>
                    <a:pt x="2777577" y="327691"/>
                  </a:lnTo>
                  <a:lnTo>
                    <a:pt x="2785379" y="330528"/>
                  </a:lnTo>
                  <a:lnTo>
                    <a:pt x="2788925" y="312796"/>
                  </a:lnTo>
                  <a:lnTo>
                    <a:pt x="2793181" y="342586"/>
                  </a:lnTo>
                  <a:lnTo>
                    <a:pt x="2800983" y="314215"/>
                  </a:lnTo>
                  <a:lnTo>
                    <a:pt x="2805239" y="170229"/>
                  </a:lnTo>
                  <a:lnTo>
                    <a:pt x="2816588" y="334784"/>
                  </a:lnTo>
                  <a:lnTo>
                    <a:pt x="2820844" y="314215"/>
                  </a:lnTo>
                  <a:lnTo>
                    <a:pt x="2825099" y="138311"/>
                  </a:lnTo>
                  <a:lnTo>
                    <a:pt x="2825099" y="117742"/>
                  </a:lnTo>
                  <a:lnTo>
                    <a:pt x="2828646" y="331238"/>
                  </a:lnTo>
                  <a:lnTo>
                    <a:pt x="2832192" y="319889"/>
                  </a:lnTo>
                  <a:lnTo>
                    <a:pt x="2836448" y="349679"/>
                  </a:lnTo>
                  <a:lnTo>
                    <a:pt x="2840704" y="327691"/>
                  </a:lnTo>
                  <a:lnTo>
                    <a:pt x="2844250" y="331238"/>
                  </a:lnTo>
                  <a:lnTo>
                    <a:pt x="2848506" y="332656"/>
                  </a:lnTo>
                  <a:lnTo>
                    <a:pt x="2856308" y="327691"/>
                  </a:lnTo>
                  <a:lnTo>
                    <a:pt x="2859854" y="325563"/>
                  </a:lnTo>
                  <a:lnTo>
                    <a:pt x="2864110" y="165264"/>
                  </a:lnTo>
                  <a:lnTo>
                    <a:pt x="2868366" y="322726"/>
                  </a:lnTo>
                  <a:lnTo>
                    <a:pt x="2871912" y="330528"/>
                  </a:lnTo>
                  <a:lnTo>
                    <a:pt x="2876168" y="324145"/>
                  </a:lnTo>
                  <a:lnTo>
                    <a:pt x="2883970" y="336912"/>
                  </a:lnTo>
                  <a:lnTo>
                    <a:pt x="2887517" y="329110"/>
                  </a:lnTo>
                  <a:lnTo>
                    <a:pt x="2891772" y="344005"/>
                  </a:lnTo>
                  <a:lnTo>
                    <a:pt x="2899575" y="344005"/>
                  </a:lnTo>
                  <a:lnTo>
                    <a:pt x="2903830" y="166683"/>
                  </a:lnTo>
                  <a:lnTo>
                    <a:pt x="2915179" y="339749"/>
                  </a:lnTo>
                  <a:lnTo>
                    <a:pt x="2919435" y="273785"/>
                  </a:lnTo>
                  <a:lnTo>
                    <a:pt x="2923690" y="149660"/>
                  </a:lnTo>
                  <a:lnTo>
                    <a:pt x="2923690" y="131218"/>
                  </a:lnTo>
                  <a:lnTo>
                    <a:pt x="2927237" y="327691"/>
                  </a:lnTo>
                  <a:lnTo>
                    <a:pt x="2930783" y="323435"/>
                  </a:lnTo>
                  <a:lnTo>
                    <a:pt x="2935039" y="332656"/>
                  </a:lnTo>
                  <a:lnTo>
                    <a:pt x="2938586" y="330528"/>
                  </a:lnTo>
                  <a:lnTo>
                    <a:pt x="2942841" y="346133"/>
                  </a:lnTo>
                  <a:lnTo>
                    <a:pt x="2947097" y="342586"/>
                  </a:lnTo>
                  <a:lnTo>
                    <a:pt x="2954899" y="340458"/>
                  </a:lnTo>
                  <a:lnTo>
                    <a:pt x="2958446" y="339040"/>
                  </a:lnTo>
                  <a:lnTo>
                    <a:pt x="2962701" y="161717"/>
                  </a:lnTo>
                  <a:lnTo>
                    <a:pt x="2966248" y="321308"/>
                  </a:lnTo>
                  <a:lnTo>
                    <a:pt x="2970504" y="324145"/>
                  </a:lnTo>
                  <a:lnTo>
                    <a:pt x="2974759" y="263855"/>
                  </a:lnTo>
                  <a:lnTo>
                    <a:pt x="2982562" y="319889"/>
                  </a:lnTo>
                  <a:lnTo>
                    <a:pt x="2986108" y="322726"/>
                  </a:lnTo>
                  <a:lnTo>
                    <a:pt x="2990364" y="353226"/>
                  </a:lnTo>
                  <a:lnTo>
                    <a:pt x="2998166" y="344714"/>
                  </a:lnTo>
                  <a:lnTo>
                    <a:pt x="3002422" y="119160"/>
                  </a:lnTo>
                  <a:lnTo>
                    <a:pt x="3013770" y="327691"/>
                  </a:lnTo>
                  <a:lnTo>
                    <a:pt x="3018026" y="212077"/>
                  </a:lnTo>
                  <a:lnTo>
                    <a:pt x="3021572" y="148950"/>
                  </a:lnTo>
                  <a:lnTo>
                    <a:pt x="3022282" y="134055"/>
                  </a:lnTo>
                  <a:lnTo>
                    <a:pt x="3025828" y="339749"/>
                  </a:lnTo>
                  <a:lnTo>
                    <a:pt x="3029375" y="314924"/>
                  </a:lnTo>
                  <a:lnTo>
                    <a:pt x="3033630" y="345423"/>
                  </a:lnTo>
                  <a:lnTo>
                    <a:pt x="3037177" y="333366"/>
                  </a:lnTo>
                  <a:lnTo>
                    <a:pt x="3041433" y="336912"/>
                  </a:lnTo>
                  <a:lnTo>
                    <a:pt x="3044979" y="334075"/>
                  </a:lnTo>
                  <a:lnTo>
                    <a:pt x="3053490" y="346133"/>
                  </a:lnTo>
                  <a:lnTo>
                    <a:pt x="3057037" y="336912"/>
                  </a:lnTo>
                  <a:lnTo>
                    <a:pt x="3061293" y="168101"/>
                  </a:lnTo>
                  <a:lnTo>
                    <a:pt x="3064839" y="318470"/>
                  </a:lnTo>
                  <a:lnTo>
                    <a:pt x="3069095" y="317761"/>
                  </a:lnTo>
                  <a:lnTo>
                    <a:pt x="3072641" y="316343"/>
                  </a:lnTo>
                  <a:lnTo>
                    <a:pt x="3080443" y="331238"/>
                  </a:lnTo>
                  <a:lnTo>
                    <a:pt x="3084699" y="308540"/>
                  </a:lnTo>
                  <a:lnTo>
                    <a:pt x="3088955" y="334784"/>
                  </a:lnTo>
                  <a:lnTo>
                    <a:pt x="3096757" y="335493"/>
                  </a:lnTo>
                  <a:lnTo>
                    <a:pt x="3101013" y="169520"/>
                  </a:lnTo>
                  <a:lnTo>
                    <a:pt x="3112361" y="345423"/>
                  </a:lnTo>
                  <a:lnTo>
                    <a:pt x="3115908" y="292227"/>
                  </a:lnTo>
                  <a:lnTo>
                    <a:pt x="3120164" y="134055"/>
                  </a:lnTo>
                  <a:lnTo>
                    <a:pt x="3120164" y="115614"/>
                  </a:lnTo>
                  <a:lnTo>
                    <a:pt x="3124419" y="331238"/>
                  </a:lnTo>
                  <a:lnTo>
                    <a:pt x="3127966" y="322726"/>
                  </a:lnTo>
                  <a:lnTo>
                    <a:pt x="3132222" y="348261"/>
                  </a:lnTo>
                  <a:lnTo>
                    <a:pt x="3135768" y="324854"/>
                  </a:lnTo>
                  <a:lnTo>
                    <a:pt x="3140024" y="331238"/>
                  </a:lnTo>
                  <a:lnTo>
                    <a:pt x="3143570" y="336912"/>
                  </a:lnTo>
                  <a:lnTo>
                    <a:pt x="3151372" y="328401"/>
                  </a:lnTo>
                  <a:lnTo>
                    <a:pt x="3155628" y="334075"/>
                  </a:lnTo>
                  <a:lnTo>
                    <a:pt x="3159884" y="165264"/>
                  </a:lnTo>
                  <a:lnTo>
                    <a:pt x="3163430" y="323435"/>
                  </a:lnTo>
                  <a:lnTo>
                    <a:pt x="3167686" y="324145"/>
                  </a:lnTo>
                  <a:lnTo>
                    <a:pt x="3171232" y="318470"/>
                  </a:lnTo>
                  <a:lnTo>
                    <a:pt x="3179035" y="334075"/>
                  </a:lnTo>
                  <a:lnTo>
                    <a:pt x="3183290" y="324854"/>
                  </a:lnTo>
                  <a:lnTo>
                    <a:pt x="3186837" y="349679"/>
                  </a:lnTo>
                  <a:lnTo>
                    <a:pt x="3194639" y="344005"/>
                  </a:lnTo>
                  <a:lnTo>
                    <a:pt x="3198895" y="158171"/>
                  </a:lnTo>
                  <a:lnTo>
                    <a:pt x="3210953" y="342586"/>
                  </a:lnTo>
                  <a:lnTo>
                    <a:pt x="3214499" y="248251"/>
                  </a:lnTo>
                  <a:lnTo>
                    <a:pt x="3218755" y="149660"/>
                  </a:lnTo>
                  <a:lnTo>
                    <a:pt x="3218755" y="132637"/>
                  </a:lnTo>
                  <a:lnTo>
                    <a:pt x="3222301" y="324854"/>
                  </a:lnTo>
                  <a:lnTo>
                    <a:pt x="3226557" y="331238"/>
                  </a:lnTo>
                  <a:lnTo>
                    <a:pt x="3230104" y="346133"/>
                  </a:lnTo>
                  <a:lnTo>
                    <a:pt x="3234359" y="336203"/>
                  </a:lnTo>
                  <a:lnTo>
                    <a:pt x="3238615" y="344005"/>
                  </a:lnTo>
                  <a:lnTo>
                    <a:pt x="3242161" y="334075"/>
                  </a:lnTo>
                  <a:lnTo>
                    <a:pt x="3249964" y="336912"/>
                  </a:lnTo>
                  <a:lnTo>
                    <a:pt x="3254219" y="343296"/>
                  </a:lnTo>
                  <a:lnTo>
                    <a:pt x="3258475" y="168810"/>
                  </a:lnTo>
                  <a:lnTo>
                    <a:pt x="3262022" y="317761"/>
                  </a:lnTo>
                  <a:lnTo>
                    <a:pt x="3266277" y="323435"/>
                  </a:lnTo>
                  <a:lnTo>
                    <a:pt x="3269824" y="326982"/>
                  </a:lnTo>
                  <a:lnTo>
                    <a:pt x="3277626" y="319889"/>
                  </a:lnTo>
                  <a:lnTo>
                    <a:pt x="3281882" y="309959"/>
                  </a:lnTo>
                  <a:lnTo>
                    <a:pt x="3285428" y="347551"/>
                  </a:lnTo>
                  <a:lnTo>
                    <a:pt x="3293230" y="357481"/>
                  </a:lnTo>
                  <a:lnTo>
                    <a:pt x="3297486" y="158171"/>
                  </a:lnTo>
                  <a:lnTo>
                    <a:pt x="3309544" y="337621"/>
                  </a:lnTo>
                  <a:lnTo>
                    <a:pt x="3313090" y="314215"/>
                  </a:lnTo>
                  <a:lnTo>
                    <a:pt x="3317346" y="143985"/>
                  </a:lnTo>
                  <a:lnTo>
                    <a:pt x="3317346" y="126253"/>
                  </a:lnTo>
                  <a:lnTo>
                    <a:pt x="3320893" y="322017"/>
                  </a:lnTo>
                  <a:lnTo>
                    <a:pt x="3325148" y="312796"/>
                  </a:lnTo>
                  <a:lnTo>
                    <a:pt x="3328695" y="344714"/>
                  </a:lnTo>
                  <a:lnTo>
                    <a:pt x="3332950" y="336203"/>
                  </a:lnTo>
                  <a:lnTo>
                    <a:pt x="3336497" y="334784"/>
                  </a:lnTo>
                  <a:lnTo>
                    <a:pt x="3340753" y="349679"/>
                  </a:lnTo>
                  <a:lnTo>
                    <a:pt x="3348555" y="338331"/>
                  </a:lnTo>
                  <a:lnTo>
                    <a:pt x="3352811" y="346842"/>
                  </a:lnTo>
                  <a:lnTo>
                    <a:pt x="3357066" y="164555"/>
                  </a:lnTo>
                  <a:lnTo>
                    <a:pt x="3360613" y="318470"/>
                  </a:lnTo>
                  <a:lnTo>
                    <a:pt x="3364159" y="329819"/>
                  </a:lnTo>
                  <a:lnTo>
                    <a:pt x="3368415" y="328401"/>
                  </a:lnTo>
                  <a:lnTo>
                    <a:pt x="3376217" y="339040"/>
                  </a:lnTo>
                  <a:lnTo>
                    <a:pt x="3380473" y="312087"/>
                  </a:lnTo>
                  <a:lnTo>
                    <a:pt x="3384019" y="332656"/>
                  </a:lnTo>
                  <a:lnTo>
                    <a:pt x="3391821" y="358191"/>
                  </a:lnTo>
                  <a:lnTo>
                    <a:pt x="3396077" y="161717"/>
                  </a:lnTo>
                  <a:lnTo>
                    <a:pt x="3407426" y="328401"/>
                  </a:lnTo>
                  <a:lnTo>
                    <a:pt x="3411682" y="288680"/>
                  </a:lnTo>
                  <a:lnTo>
                    <a:pt x="3415937" y="139730"/>
                  </a:lnTo>
                  <a:lnTo>
                    <a:pt x="3415937" y="117032"/>
                  </a:lnTo>
                  <a:lnTo>
                    <a:pt x="3419484" y="327691"/>
                  </a:lnTo>
                  <a:lnTo>
                    <a:pt x="3423740" y="324145"/>
                  </a:lnTo>
                  <a:lnTo>
                    <a:pt x="3427286" y="348970"/>
                  </a:lnTo>
                  <a:lnTo>
                    <a:pt x="3431542" y="333366"/>
                  </a:lnTo>
                  <a:lnTo>
                    <a:pt x="3435088" y="334075"/>
                  </a:lnTo>
                  <a:lnTo>
                    <a:pt x="3439344" y="346133"/>
                  </a:lnTo>
                  <a:lnTo>
                    <a:pt x="3447146" y="348970"/>
                  </a:lnTo>
                  <a:lnTo>
                    <a:pt x="3451402" y="344714"/>
                  </a:lnTo>
                  <a:lnTo>
                    <a:pt x="3454948" y="170229"/>
                  </a:lnTo>
                  <a:lnTo>
                    <a:pt x="3459204" y="299320"/>
                  </a:lnTo>
                  <a:lnTo>
                    <a:pt x="3462750" y="332656"/>
                  </a:lnTo>
                  <a:lnTo>
                    <a:pt x="3467006" y="312087"/>
                  </a:lnTo>
                  <a:lnTo>
                    <a:pt x="3474808" y="324145"/>
                  </a:lnTo>
                  <a:lnTo>
                    <a:pt x="3478355" y="323435"/>
                  </a:lnTo>
                  <a:lnTo>
                    <a:pt x="3482611" y="353935"/>
                  </a:lnTo>
                  <a:lnTo>
                    <a:pt x="3490413" y="339749"/>
                  </a:lnTo>
                  <a:lnTo>
                    <a:pt x="3494668" y="158171"/>
                  </a:lnTo>
                  <a:lnTo>
                    <a:pt x="3506017" y="336203"/>
                  </a:lnTo>
                  <a:lnTo>
                    <a:pt x="3510273" y="282297"/>
                  </a:lnTo>
                  <a:lnTo>
                    <a:pt x="3514529" y="148950"/>
                  </a:lnTo>
                  <a:lnTo>
                    <a:pt x="3514529" y="131218"/>
                  </a:lnTo>
                  <a:lnTo>
                    <a:pt x="3518075" y="335493"/>
                  </a:lnTo>
                  <a:lnTo>
                    <a:pt x="3522331" y="329819"/>
                  </a:lnTo>
                  <a:lnTo>
                    <a:pt x="3525877" y="352516"/>
                  </a:lnTo>
                  <a:lnTo>
                    <a:pt x="3530133" y="344005"/>
                  </a:lnTo>
                  <a:lnTo>
                    <a:pt x="3533679" y="325563"/>
                  </a:lnTo>
                  <a:lnTo>
                    <a:pt x="3537935" y="346842"/>
                  </a:lnTo>
                  <a:lnTo>
                    <a:pt x="3545737" y="309959"/>
                  </a:lnTo>
                  <a:lnTo>
                    <a:pt x="3549284" y="353226"/>
                  </a:lnTo>
                  <a:lnTo>
                    <a:pt x="3553539" y="157462"/>
                  </a:lnTo>
                  <a:lnTo>
                    <a:pt x="3557795" y="317052"/>
                  </a:lnTo>
                  <a:lnTo>
                    <a:pt x="3561342" y="337621"/>
                  </a:lnTo>
                  <a:lnTo>
                    <a:pt x="3565597" y="320598"/>
                  </a:lnTo>
                  <a:lnTo>
                    <a:pt x="3573400" y="319889"/>
                  </a:lnTo>
                  <a:lnTo>
                    <a:pt x="3576946" y="324854"/>
                  </a:lnTo>
                  <a:lnTo>
                    <a:pt x="3581202" y="353226"/>
                  </a:lnTo>
                  <a:lnTo>
                    <a:pt x="3589004" y="355353"/>
                  </a:lnTo>
                  <a:lnTo>
                    <a:pt x="3593260" y="161717"/>
                  </a:lnTo>
                  <a:lnTo>
                    <a:pt x="3604608" y="319889"/>
                  </a:lnTo>
                  <a:lnTo>
                    <a:pt x="3608864" y="220589"/>
                  </a:lnTo>
                  <a:lnTo>
                    <a:pt x="3613120" y="150369"/>
                  </a:lnTo>
                  <a:lnTo>
                    <a:pt x="3613120" y="127672"/>
                  </a:lnTo>
                  <a:lnTo>
                    <a:pt x="3616666" y="339040"/>
                  </a:lnTo>
                  <a:lnTo>
                    <a:pt x="3620213" y="324145"/>
                  </a:lnTo>
                  <a:lnTo>
                    <a:pt x="3624468" y="349679"/>
                  </a:lnTo>
                  <a:lnTo>
                    <a:pt x="3628724" y="336203"/>
                  </a:lnTo>
                  <a:lnTo>
                    <a:pt x="3632271" y="346842"/>
                  </a:lnTo>
                  <a:lnTo>
                    <a:pt x="3636526" y="346842"/>
                  </a:lnTo>
                  <a:lnTo>
                    <a:pt x="3644329" y="350388"/>
                  </a:lnTo>
                  <a:lnTo>
                    <a:pt x="3647875" y="341168"/>
                  </a:lnTo>
                  <a:lnTo>
                    <a:pt x="3652131" y="169520"/>
                  </a:lnTo>
                  <a:lnTo>
                    <a:pt x="3656386" y="318470"/>
                  </a:lnTo>
                  <a:lnTo>
                    <a:pt x="3659933" y="334784"/>
                  </a:lnTo>
                  <a:lnTo>
                    <a:pt x="3664189" y="314924"/>
                  </a:lnTo>
                  <a:lnTo>
                    <a:pt x="3671991" y="322726"/>
                  </a:lnTo>
                  <a:lnTo>
                    <a:pt x="3675537" y="317052"/>
                  </a:lnTo>
                  <a:lnTo>
                    <a:pt x="3679793" y="344005"/>
                  </a:lnTo>
                  <a:lnTo>
                    <a:pt x="3687595" y="352516"/>
                  </a:lnTo>
                  <a:lnTo>
                    <a:pt x="3691851" y="160299"/>
                  </a:lnTo>
                  <a:lnTo>
                    <a:pt x="3703200" y="325563"/>
                  </a:lnTo>
                  <a:lnTo>
                    <a:pt x="3707455" y="307831"/>
                  </a:lnTo>
                  <a:lnTo>
                    <a:pt x="3711711" y="149660"/>
                  </a:lnTo>
                  <a:lnTo>
                    <a:pt x="3711711" y="132637"/>
                  </a:lnTo>
                  <a:lnTo>
                    <a:pt x="3715257" y="339040"/>
                  </a:lnTo>
                  <a:lnTo>
                    <a:pt x="3718804" y="329110"/>
                  </a:lnTo>
                  <a:lnTo>
                    <a:pt x="3723060" y="341168"/>
                  </a:lnTo>
                  <a:lnTo>
                    <a:pt x="3726606" y="341877"/>
                  </a:lnTo>
                  <a:lnTo>
                    <a:pt x="3730862" y="344005"/>
                  </a:lnTo>
                  <a:lnTo>
                    <a:pt x="3735118" y="334784"/>
                  </a:lnTo>
                  <a:lnTo>
                    <a:pt x="3742920" y="349679"/>
                  </a:lnTo>
                  <a:lnTo>
                    <a:pt x="3746466" y="334784"/>
                  </a:lnTo>
                  <a:lnTo>
                    <a:pt x="3750722" y="165264"/>
                  </a:lnTo>
                  <a:lnTo>
                    <a:pt x="3754268" y="325563"/>
                  </a:lnTo>
                  <a:lnTo>
                    <a:pt x="3758524" y="334075"/>
                  </a:lnTo>
                  <a:lnTo>
                    <a:pt x="3762071" y="319889"/>
                  </a:lnTo>
                  <a:lnTo>
                    <a:pt x="3770582" y="330528"/>
                  </a:lnTo>
                  <a:lnTo>
                    <a:pt x="3774128" y="324854"/>
                  </a:lnTo>
                  <a:lnTo>
                    <a:pt x="3778384" y="345423"/>
                  </a:lnTo>
                  <a:lnTo>
                    <a:pt x="3786186" y="340458"/>
                  </a:lnTo>
                  <a:lnTo>
                    <a:pt x="3790442" y="164555"/>
                  </a:lnTo>
                  <a:lnTo>
                    <a:pt x="3801791" y="338331"/>
                  </a:lnTo>
                  <a:lnTo>
                    <a:pt x="3806047" y="324145"/>
                  </a:lnTo>
                  <a:lnTo>
                    <a:pt x="3809593" y="151787"/>
                  </a:lnTo>
                  <a:lnTo>
                    <a:pt x="3810302" y="126962"/>
                  </a:lnTo>
                  <a:lnTo>
                    <a:pt x="3813849" y="339040"/>
                  </a:lnTo>
                  <a:lnTo>
                    <a:pt x="3817395" y="312087"/>
                  </a:lnTo>
                  <a:lnTo>
                    <a:pt x="3821651" y="332656"/>
                  </a:lnTo>
                  <a:lnTo>
                    <a:pt x="3825197" y="323435"/>
                  </a:lnTo>
                  <a:lnTo>
                    <a:pt x="3829453" y="344714"/>
                  </a:lnTo>
                  <a:lnTo>
                    <a:pt x="3833000" y="345423"/>
                  </a:lnTo>
                  <a:lnTo>
                    <a:pt x="3841511" y="333366"/>
                  </a:lnTo>
                  <a:lnTo>
                    <a:pt x="3845057" y="330528"/>
                  </a:lnTo>
                  <a:lnTo>
                    <a:pt x="3849313" y="160299"/>
                  </a:lnTo>
                  <a:lnTo>
                    <a:pt x="3852860" y="314215"/>
                  </a:lnTo>
                  <a:lnTo>
                    <a:pt x="3857115" y="325563"/>
                  </a:lnTo>
                  <a:lnTo>
                    <a:pt x="3860662" y="322726"/>
                  </a:lnTo>
                  <a:lnTo>
                    <a:pt x="3868464" y="322017"/>
                  </a:lnTo>
                  <a:lnTo>
                    <a:pt x="3872720" y="304285"/>
                  </a:lnTo>
                  <a:lnTo>
                    <a:pt x="3876266" y="348970"/>
                  </a:lnTo>
                  <a:lnTo>
                    <a:pt x="3884778" y="344005"/>
                  </a:lnTo>
                  <a:lnTo>
                    <a:pt x="3889033" y="127672"/>
                  </a:lnTo>
                  <a:lnTo>
                    <a:pt x="3900382" y="328401"/>
                  </a:lnTo>
                  <a:lnTo>
                    <a:pt x="3903928" y="310668"/>
                  </a:lnTo>
                  <a:lnTo>
                    <a:pt x="3908184" y="145404"/>
                  </a:lnTo>
                  <a:lnTo>
                    <a:pt x="3908184" y="124834"/>
                  </a:lnTo>
                  <a:lnTo>
                    <a:pt x="3912440" y="326982"/>
                  </a:lnTo>
                  <a:lnTo>
                    <a:pt x="3915986" y="312087"/>
                  </a:lnTo>
                  <a:lnTo>
                    <a:pt x="3920242" y="351098"/>
                  </a:lnTo>
                  <a:lnTo>
                    <a:pt x="3923789" y="332656"/>
                  </a:lnTo>
                  <a:lnTo>
                    <a:pt x="3928044" y="333366"/>
                  </a:lnTo>
                  <a:lnTo>
                    <a:pt x="3931591" y="351807"/>
                  </a:lnTo>
                  <a:lnTo>
                    <a:pt x="3939393" y="339040"/>
                  </a:lnTo>
                  <a:lnTo>
                    <a:pt x="3943649" y="341877"/>
                  </a:lnTo>
                  <a:lnTo>
                    <a:pt x="3947904" y="169520"/>
                  </a:lnTo>
                  <a:lnTo>
                    <a:pt x="3951451" y="322017"/>
                  </a:lnTo>
                  <a:lnTo>
                    <a:pt x="3955707" y="319889"/>
                  </a:lnTo>
                  <a:lnTo>
                    <a:pt x="3959253" y="308540"/>
                  </a:lnTo>
                  <a:lnTo>
                    <a:pt x="3967055" y="321308"/>
                  </a:lnTo>
                  <a:lnTo>
                    <a:pt x="3971311" y="317761"/>
                  </a:lnTo>
                  <a:lnTo>
                    <a:pt x="3974857" y="334075"/>
                  </a:lnTo>
                  <a:lnTo>
                    <a:pt x="3982660" y="341877"/>
                  </a:lnTo>
                  <a:lnTo>
                    <a:pt x="3986915" y="161008"/>
                  </a:lnTo>
                  <a:lnTo>
                    <a:pt x="3998973" y="323435"/>
                  </a:lnTo>
                  <a:lnTo>
                    <a:pt x="4002520" y="309250"/>
                  </a:lnTo>
                  <a:lnTo>
                    <a:pt x="4006775" y="137602"/>
                  </a:lnTo>
                  <a:lnTo>
                    <a:pt x="4006775" y="121288"/>
                  </a:lnTo>
                  <a:lnTo>
                    <a:pt x="4010322" y="341877"/>
                  </a:lnTo>
                  <a:lnTo>
                    <a:pt x="4014578" y="319889"/>
                  </a:lnTo>
                  <a:lnTo>
                    <a:pt x="4018124" y="336203"/>
                  </a:lnTo>
                  <a:lnTo>
                    <a:pt x="4022380" y="327691"/>
                  </a:lnTo>
                  <a:lnTo>
                    <a:pt x="4026636" y="336203"/>
                  </a:lnTo>
                  <a:lnTo>
                    <a:pt x="4030182" y="344714"/>
                  </a:lnTo>
                  <a:lnTo>
                    <a:pt x="4037984" y="339749"/>
                  </a:lnTo>
                  <a:lnTo>
                    <a:pt x="4042240" y="339040"/>
                  </a:lnTo>
                  <a:lnTo>
                    <a:pt x="4046496" y="154625"/>
                  </a:lnTo>
                  <a:lnTo>
                    <a:pt x="4050042" y="333366"/>
                  </a:lnTo>
                  <a:lnTo>
                    <a:pt x="4053589" y="331238"/>
                  </a:lnTo>
                  <a:lnTo>
                    <a:pt x="4057844" y="319180"/>
                  </a:lnTo>
                  <a:lnTo>
                    <a:pt x="4065646" y="339040"/>
                  </a:lnTo>
                  <a:lnTo>
                    <a:pt x="4069902" y="323435"/>
                  </a:lnTo>
                  <a:lnTo>
                    <a:pt x="4073449" y="346133"/>
                  </a:lnTo>
                  <a:lnTo>
                    <a:pt x="4081251" y="344714"/>
                  </a:lnTo>
                  <a:lnTo>
                    <a:pt x="4085507" y="164555"/>
                  </a:lnTo>
                  <a:lnTo>
                    <a:pt x="4097564" y="336203"/>
                  </a:lnTo>
                  <a:lnTo>
                    <a:pt x="4101111" y="293645"/>
                  </a:lnTo>
                  <a:lnTo>
                    <a:pt x="4105367" y="144695"/>
                  </a:lnTo>
                  <a:lnTo>
                    <a:pt x="4105367" y="125544"/>
                  </a:lnTo>
                  <a:lnTo>
                    <a:pt x="4108913" y="332656"/>
                  </a:lnTo>
                  <a:lnTo>
                    <a:pt x="4113169" y="316343"/>
                  </a:lnTo>
                  <a:lnTo>
                    <a:pt x="4116715" y="332656"/>
                  </a:lnTo>
                  <a:lnTo>
                    <a:pt x="4120971" y="333366"/>
                  </a:lnTo>
                  <a:lnTo>
                    <a:pt x="4124517" y="346842"/>
                  </a:lnTo>
                  <a:lnTo>
                    <a:pt x="4128773" y="351807"/>
                  </a:lnTo>
                  <a:lnTo>
                    <a:pt x="4136575" y="330528"/>
                  </a:lnTo>
                  <a:lnTo>
                    <a:pt x="4140831" y="326273"/>
                  </a:lnTo>
                  <a:lnTo>
                    <a:pt x="4145087" y="164555"/>
                  </a:lnTo>
                  <a:lnTo>
                    <a:pt x="4148633" y="329819"/>
                  </a:lnTo>
                  <a:lnTo>
                    <a:pt x="4152180" y="316343"/>
                  </a:lnTo>
                  <a:lnTo>
                    <a:pt x="4156435" y="310668"/>
                  </a:lnTo>
                  <a:lnTo>
                    <a:pt x="4164238" y="336203"/>
                  </a:lnTo>
                  <a:lnTo>
                    <a:pt x="4168493" y="317052"/>
                  </a:lnTo>
                  <a:lnTo>
                    <a:pt x="4172040" y="355353"/>
                  </a:lnTo>
                  <a:lnTo>
                    <a:pt x="4179842" y="346842"/>
                  </a:lnTo>
                  <a:lnTo>
                    <a:pt x="4184098" y="159590"/>
                  </a:lnTo>
                  <a:lnTo>
                    <a:pt x="4195446" y="336203"/>
                  </a:lnTo>
                  <a:lnTo>
                    <a:pt x="4199702" y="307831"/>
                  </a:lnTo>
                  <a:lnTo>
                    <a:pt x="4203958" y="149660"/>
                  </a:lnTo>
                  <a:lnTo>
                    <a:pt x="4203958" y="131927"/>
                  </a:lnTo>
                  <a:lnTo>
                    <a:pt x="4207504" y="324145"/>
                  </a:lnTo>
                  <a:lnTo>
                    <a:pt x="4211760" y="327691"/>
                  </a:lnTo>
                  <a:lnTo>
                    <a:pt x="4215307" y="353935"/>
                  </a:lnTo>
                  <a:lnTo>
                    <a:pt x="4219562" y="326982"/>
                  </a:lnTo>
                  <a:lnTo>
                    <a:pt x="4223109" y="322017"/>
                  </a:lnTo>
                  <a:lnTo>
                    <a:pt x="4227364" y="351098"/>
                  </a:lnTo>
                  <a:lnTo>
                    <a:pt x="4235167" y="348970"/>
                  </a:lnTo>
                  <a:lnTo>
                    <a:pt x="4239422" y="345423"/>
                  </a:lnTo>
                  <a:lnTo>
                    <a:pt x="4242969" y="165264"/>
                  </a:lnTo>
                  <a:lnTo>
                    <a:pt x="4247225" y="302866"/>
                  </a:lnTo>
                  <a:lnTo>
                    <a:pt x="4250771" y="324145"/>
                  </a:lnTo>
                  <a:lnTo>
                    <a:pt x="4255027" y="326982"/>
                  </a:lnTo>
                  <a:lnTo>
                    <a:pt x="4262829" y="335493"/>
                  </a:lnTo>
                  <a:lnTo>
                    <a:pt x="4267085" y="303575"/>
                  </a:lnTo>
                  <a:lnTo>
                    <a:pt x="4270631" y="334075"/>
                  </a:lnTo>
                  <a:lnTo>
                    <a:pt x="4278433" y="347551"/>
                  </a:lnTo>
                  <a:lnTo>
                    <a:pt x="4282689" y="165973"/>
                  </a:lnTo>
                  <a:lnTo>
                    <a:pt x="4294038" y="336203"/>
                  </a:lnTo>
                  <a:lnTo>
                    <a:pt x="4298293" y="284425"/>
                  </a:lnTo>
                  <a:lnTo>
                    <a:pt x="4302549" y="147532"/>
                  </a:lnTo>
                  <a:lnTo>
                    <a:pt x="4302549" y="124125"/>
                  </a:lnTo>
                  <a:lnTo>
                    <a:pt x="4306096" y="323435"/>
                  </a:lnTo>
                  <a:lnTo>
                    <a:pt x="4310351" y="316343"/>
                  </a:lnTo>
                  <a:lnTo>
                    <a:pt x="4313898" y="339749"/>
                  </a:lnTo>
                  <a:lnTo>
                    <a:pt x="4318153" y="341877"/>
                  </a:lnTo>
                  <a:lnTo>
                    <a:pt x="4321700" y="339040"/>
                  </a:lnTo>
                  <a:lnTo>
                    <a:pt x="4325956" y="333366"/>
                  </a:lnTo>
                  <a:lnTo>
                    <a:pt x="4333758" y="339749"/>
                  </a:lnTo>
                  <a:lnTo>
                    <a:pt x="4337304" y="348970"/>
                  </a:lnTo>
                  <a:lnTo>
                    <a:pt x="4341560" y="154625"/>
                  </a:lnTo>
                  <a:lnTo>
                    <a:pt x="4345816" y="324145"/>
                  </a:lnTo>
                  <a:lnTo>
                    <a:pt x="4349362" y="330528"/>
                  </a:lnTo>
                  <a:lnTo>
                    <a:pt x="4353618" y="310668"/>
                  </a:lnTo>
                  <a:lnTo>
                    <a:pt x="4361420" y="333366"/>
                  </a:lnTo>
                  <a:lnTo>
                    <a:pt x="4364967" y="303575"/>
                  </a:lnTo>
                  <a:lnTo>
                    <a:pt x="4369222" y="341168"/>
                  </a:lnTo>
                  <a:lnTo>
                    <a:pt x="4377025" y="345423"/>
                  </a:lnTo>
                  <a:lnTo>
                    <a:pt x="4381280" y="158171"/>
                  </a:lnTo>
                  <a:lnTo>
                    <a:pt x="4392629" y="345423"/>
                  </a:lnTo>
                  <a:lnTo>
                    <a:pt x="4396885" y="324145"/>
                  </a:lnTo>
                  <a:lnTo>
                    <a:pt x="4401140" y="148950"/>
                  </a:lnTo>
                  <a:lnTo>
                    <a:pt x="4401140" y="132637"/>
                  </a:lnTo>
                  <a:lnTo>
                    <a:pt x="4404687" y="324145"/>
                  </a:lnTo>
                  <a:lnTo>
                    <a:pt x="4408233" y="319180"/>
                  </a:lnTo>
                  <a:lnTo>
                    <a:pt x="4412489" y="334075"/>
                  </a:lnTo>
                  <a:lnTo>
                    <a:pt x="4416745" y="341877"/>
                  </a:lnTo>
                  <a:lnTo>
                    <a:pt x="4420291" y="345423"/>
                  </a:lnTo>
                  <a:lnTo>
                    <a:pt x="4424547" y="354644"/>
                  </a:lnTo>
                  <a:lnTo>
                    <a:pt x="4432349" y="298610"/>
                  </a:lnTo>
                  <a:lnTo>
                    <a:pt x="4435896" y="336203"/>
                  </a:lnTo>
                  <a:lnTo>
                    <a:pt x="4440151" y="156043"/>
                  </a:lnTo>
                  <a:lnTo>
                    <a:pt x="4444407" y="323435"/>
                  </a:lnTo>
                  <a:lnTo>
                    <a:pt x="4447953" y="336203"/>
                  </a:lnTo>
                  <a:lnTo>
                    <a:pt x="4452209" y="309959"/>
                  </a:lnTo>
                  <a:lnTo>
                    <a:pt x="4460011" y="339040"/>
                  </a:lnTo>
                  <a:lnTo>
                    <a:pt x="4463558" y="302866"/>
                  </a:lnTo>
                  <a:lnTo>
                    <a:pt x="4467814" y="351807"/>
                  </a:lnTo>
                  <a:lnTo>
                    <a:pt x="4475616" y="339749"/>
                  </a:lnTo>
                  <a:lnTo>
                    <a:pt x="4479871" y="163845"/>
                  </a:lnTo>
                  <a:lnTo>
                    <a:pt x="4491220" y="333366"/>
                  </a:lnTo>
                  <a:lnTo>
                    <a:pt x="4495476" y="127672"/>
                  </a:lnTo>
                  <a:lnTo>
                    <a:pt x="4499732" y="146822"/>
                  </a:lnTo>
                  <a:lnTo>
                    <a:pt x="4499732" y="121997"/>
                  </a:lnTo>
                  <a:lnTo>
                    <a:pt x="4503278" y="331947"/>
                  </a:lnTo>
                  <a:lnTo>
                    <a:pt x="4506824" y="318470"/>
                  </a:lnTo>
                  <a:lnTo>
                    <a:pt x="4511080" y="344005"/>
                  </a:lnTo>
                  <a:lnTo>
                    <a:pt x="4514627" y="339040"/>
                  </a:lnTo>
                  <a:lnTo>
                    <a:pt x="4518882" y="327691"/>
                  </a:lnTo>
                  <a:lnTo>
                    <a:pt x="4523138" y="346842"/>
                  </a:lnTo>
                  <a:lnTo>
                    <a:pt x="4530940" y="340458"/>
                  </a:lnTo>
                  <a:lnTo>
                    <a:pt x="4534487" y="353935"/>
                  </a:lnTo>
                  <a:lnTo>
                    <a:pt x="4538742" y="164555"/>
                  </a:lnTo>
                  <a:lnTo>
                    <a:pt x="4542289" y="316343"/>
                  </a:lnTo>
                  <a:lnTo>
                    <a:pt x="4546545" y="335493"/>
                  </a:lnTo>
                  <a:lnTo>
                    <a:pt x="4550091" y="326273"/>
                  </a:lnTo>
                  <a:lnTo>
                    <a:pt x="4558603" y="329819"/>
                  </a:lnTo>
                  <a:lnTo>
                    <a:pt x="4562149" y="307122"/>
                  </a:lnTo>
                  <a:lnTo>
                    <a:pt x="4566405" y="356063"/>
                  </a:lnTo>
                  <a:lnTo>
                    <a:pt x="4574207" y="358191"/>
                  </a:lnTo>
                  <a:lnTo>
                    <a:pt x="4578463" y="160299"/>
                  </a:lnTo>
                  <a:lnTo>
                    <a:pt x="4585556" y="312087"/>
                  </a:lnTo>
                  <a:lnTo>
                    <a:pt x="4589811" y="326273"/>
                  </a:lnTo>
                  <a:lnTo>
                    <a:pt x="4594067" y="167392"/>
                  </a:lnTo>
                  <a:lnTo>
                    <a:pt x="4598323" y="132637"/>
                  </a:lnTo>
                  <a:lnTo>
                    <a:pt x="4598323" y="117742"/>
                  </a:lnTo>
                  <a:lnTo>
                    <a:pt x="4601869" y="326982"/>
                  </a:lnTo>
                  <a:lnTo>
                    <a:pt x="4605416" y="320598"/>
                  </a:lnTo>
                  <a:lnTo>
                    <a:pt x="4609671" y="340458"/>
                  </a:lnTo>
                  <a:lnTo>
                    <a:pt x="4613218" y="324145"/>
                  </a:lnTo>
                  <a:lnTo>
                    <a:pt x="4617474" y="331238"/>
                  </a:lnTo>
                  <a:lnTo>
                    <a:pt x="4621020" y="342586"/>
                  </a:lnTo>
                  <a:lnTo>
                    <a:pt x="4629532" y="331238"/>
                  </a:lnTo>
                  <a:lnTo>
                    <a:pt x="4633078" y="339749"/>
                  </a:lnTo>
                  <a:lnTo>
                    <a:pt x="4637334" y="156752"/>
                  </a:lnTo>
                  <a:lnTo>
                    <a:pt x="4640880" y="312087"/>
                  </a:lnTo>
                  <a:lnTo>
                    <a:pt x="4645136" y="329819"/>
                  </a:lnTo>
                  <a:lnTo>
                    <a:pt x="4648682" y="320598"/>
                  </a:lnTo>
                  <a:lnTo>
                    <a:pt x="4656485" y="318470"/>
                  </a:lnTo>
                  <a:lnTo>
                    <a:pt x="4660740" y="314924"/>
                  </a:lnTo>
                  <a:lnTo>
                    <a:pt x="4664287" y="356772"/>
                  </a:lnTo>
                  <a:lnTo>
                    <a:pt x="4672798" y="340458"/>
                  </a:lnTo>
                  <a:lnTo>
                    <a:pt x="4677054" y="158880"/>
                  </a:lnTo>
                  <a:lnTo>
                    <a:pt x="4684147" y="312796"/>
                  </a:lnTo>
                  <a:lnTo>
                    <a:pt x="4688403" y="343296"/>
                  </a:lnTo>
                  <a:lnTo>
                    <a:pt x="4692658" y="55324"/>
                  </a:lnTo>
                  <a:lnTo>
                    <a:pt x="4696205" y="141857"/>
                  </a:lnTo>
                  <a:lnTo>
                    <a:pt x="4696205" y="120579"/>
                  </a:lnTo>
                  <a:lnTo>
                    <a:pt x="4700460" y="294355"/>
                  </a:lnTo>
                  <a:lnTo>
                    <a:pt x="4704007" y="272367"/>
                  </a:lnTo>
                  <a:lnTo>
                    <a:pt x="4708263" y="334784"/>
                  </a:lnTo>
                  <a:lnTo>
                    <a:pt x="4711809" y="339040"/>
                  </a:lnTo>
                  <a:lnTo>
                    <a:pt x="4716065" y="334075"/>
                  </a:lnTo>
                  <a:lnTo>
                    <a:pt x="4719611" y="341168"/>
                  </a:lnTo>
                  <a:lnTo>
                    <a:pt x="4727413" y="324854"/>
                  </a:lnTo>
                  <a:lnTo>
                    <a:pt x="4731669" y="340458"/>
                  </a:lnTo>
                  <a:lnTo>
                    <a:pt x="4735925" y="164555"/>
                  </a:lnTo>
                  <a:lnTo>
                    <a:pt x="4739471" y="330528"/>
                  </a:lnTo>
                  <a:lnTo>
                    <a:pt x="4743727" y="314924"/>
                  </a:lnTo>
                  <a:lnTo>
                    <a:pt x="4747274" y="320598"/>
                  </a:lnTo>
                  <a:lnTo>
                    <a:pt x="4755076" y="324145"/>
                  </a:lnTo>
                  <a:lnTo>
                    <a:pt x="4759331" y="301448"/>
                  </a:lnTo>
                  <a:lnTo>
                    <a:pt x="4762878" y="335493"/>
                  </a:lnTo>
                  <a:lnTo>
                    <a:pt x="4770680" y="353226"/>
                  </a:lnTo>
                  <a:lnTo>
                    <a:pt x="4774936" y="155334"/>
                  </a:lnTo>
                  <a:lnTo>
                    <a:pt x="4782738" y="325563"/>
                  </a:lnTo>
                  <a:lnTo>
                    <a:pt x="4786994" y="333366"/>
                  </a:lnTo>
                  <a:lnTo>
                    <a:pt x="4790540" y="226972"/>
                  </a:lnTo>
                  <a:lnTo>
                    <a:pt x="4794796" y="136183"/>
                  </a:lnTo>
                  <a:lnTo>
                    <a:pt x="4794796" y="117742"/>
                  </a:lnTo>
                  <a:lnTo>
                    <a:pt x="4798342" y="320598"/>
                  </a:lnTo>
                  <a:lnTo>
                    <a:pt x="4802598" y="326273"/>
                  </a:lnTo>
                  <a:lnTo>
                    <a:pt x="4806145" y="350388"/>
                  </a:lnTo>
                  <a:lnTo>
                    <a:pt x="4810400" y="341877"/>
                  </a:lnTo>
                  <a:lnTo>
                    <a:pt x="4814656" y="343296"/>
                  </a:lnTo>
                  <a:lnTo>
                    <a:pt x="4818203" y="338331"/>
                  </a:lnTo>
                  <a:lnTo>
                    <a:pt x="4826005" y="336912"/>
                  </a:lnTo>
                  <a:lnTo>
                    <a:pt x="4830260" y="334784"/>
                  </a:lnTo>
                  <a:lnTo>
                    <a:pt x="4834516" y="162427"/>
                  </a:lnTo>
                  <a:lnTo>
                    <a:pt x="4838063" y="313505"/>
                  </a:lnTo>
                  <a:lnTo>
                    <a:pt x="4842318" y="320598"/>
                  </a:lnTo>
                  <a:lnTo>
                    <a:pt x="4845865" y="319889"/>
                  </a:lnTo>
                  <a:lnTo>
                    <a:pt x="4853667" y="324145"/>
                  </a:lnTo>
                  <a:lnTo>
                    <a:pt x="4857923" y="311378"/>
                  </a:lnTo>
                  <a:lnTo>
                    <a:pt x="4861469" y="344714"/>
                  </a:lnTo>
                  <a:lnTo>
                    <a:pt x="4869271" y="353226"/>
                  </a:lnTo>
                  <a:lnTo>
                    <a:pt x="4873527" y="158171"/>
                  </a:lnTo>
                  <a:lnTo>
                    <a:pt x="4881329" y="301448"/>
                  </a:lnTo>
                  <a:lnTo>
                    <a:pt x="4885585" y="344714"/>
                  </a:lnTo>
                  <a:lnTo>
                    <a:pt x="4889841" y="115614"/>
                  </a:lnTo>
                  <a:lnTo>
                    <a:pt x="4893387" y="134055"/>
                  </a:lnTo>
                  <a:lnTo>
                    <a:pt x="4893387" y="118451"/>
                  </a:lnTo>
                  <a:lnTo>
                    <a:pt x="4896934" y="341168"/>
                  </a:lnTo>
                  <a:lnTo>
                    <a:pt x="4901189" y="326273"/>
                  </a:lnTo>
                  <a:lnTo>
                    <a:pt x="4904736" y="356772"/>
                  </a:lnTo>
                  <a:lnTo>
                    <a:pt x="4908992" y="331947"/>
                  </a:lnTo>
                  <a:lnTo>
                    <a:pt x="4912538" y="340458"/>
                  </a:lnTo>
                  <a:lnTo>
                    <a:pt x="4916794" y="350388"/>
                  </a:lnTo>
                  <a:lnTo>
                    <a:pt x="4924596" y="334784"/>
                  </a:lnTo>
                  <a:lnTo>
                    <a:pt x="4928852" y="337621"/>
                  </a:lnTo>
                  <a:lnTo>
                    <a:pt x="4933107" y="162427"/>
                  </a:lnTo>
                  <a:lnTo>
                    <a:pt x="4936654" y="310668"/>
                  </a:lnTo>
                  <a:lnTo>
                    <a:pt x="4940200" y="325563"/>
                  </a:lnTo>
                  <a:lnTo>
                    <a:pt x="4944456" y="325563"/>
                  </a:lnTo>
                  <a:lnTo>
                    <a:pt x="4952258" y="324145"/>
                  </a:lnTo>
                  <a:lnTo>
                    <a:pt x="4956514" y="316343"/>
                  </a:lnTo>
                  <a:lnTo>
                    <a:pt x="4960060" y="334075"/>
                  </a:lnTo>
                  <a:lnTo>
                    <a:pt x="4967863" y="344714"/>
                  </a:lnTo>
                  <a:lnTo>
                    <a:pt x="4972118" y="161008"/>
                  </a:lnTo>
                  <a:lnTo>
                    <a:pt x="4979921" y="325563"/>
                  </a:lnTo>
                  <a:lnTo>
                    <a:pt x="4983467" y="344714"/>
                  </a:lnTo>
                  <a:lnTo>
                    <a:pt x="4987723" y="123416"/>
                  </a:lnTo>
                  <a:lnTo>
                    <a:pt x="4991978" y="143985"/>
                  </a:lnTo>
                  <a:lnTo>
                    <a:pt x="4991978" y="122707"/>
                  </a:lnTo>
                  <a:lnTo>
                    <a:pt x="4995525" y="335493"/>
                  </a:lnTo>
                  <a:lnTo>
                    <a:pt x="4999781" y="312087"/>
                  </a:lnTo>
                  <a:lnTo>
                    <a:pt x="5003327" y="351098"/>
                  </a:lnTo>
                  <a:lnTo>
                    <a:pt x="5007583" y="326982"/>
                  </a:lnTo>
                  <a:lnTo>
                    <a:pt x="5011129" y="325563"/>
                  </a:lnTo>
                  <a:lnTo>
                    <a:pt x="5015385" y="351098"/>
                  </a:lnTo>
                  <a:lnTo>
                    <a:pt x="5023187" y="336203"/>
                  </a:lnTo>
                  <a:lnTo>
                    <a:pt x="5027443" y="353226"/>
                  </a:lnTo>
                  <a:lnTo>
                    <a:pt x="5031699" y="156043"/>
                  </a:lnTo>
                  <a:lnTo>
                    <a:pt x="5035245" y="329819"/>
                  </a:lnTo>
                  <a:lnTo>
                    <a:pt x="5038792" y="329110"/>
                  </a:lnTo>
                  <a:lnTo>
                    <a:pt x="5043047" y="324854"/>
                  </a:lnTo>
                  <a:lnTo>
                    <a:pt x="5050849" y="329110"/>
                  </a:lnTo>
                  <a:lnTo>
                    <a:pt x="5054396" y="308540"/>
                  </a:lnTo>
                  <a:lnTo>
                    <a:pt x="5058652" y="351098"/>
                  </a:lnTo>
                  <a:lnTo>
                    <a:pt x="5066454" y="344714"/>
                  </a:lnTo>
                  <a:lnTo>
                    <a:pt x="5070710" y="158880"/>
                  </a:lnTo>
                  <a:lnTo>
                    <a:pt x="5078512" y="308540"/>
                  </a:lnTo>
                  <a:lnTo>
                    <a:pt x="5082058" y="331947"/>
                  </a:lnTo>
                  <a:lnTo>
                    <a:pt x="5086314" y="262437"/>
                  </a:lnTo>
                  <a:lnTo>
                    <a:pt x="5090570" y="139020"/>
                  </a:lnTo>
                  <a:lnTo>
                    <a:pt x="5090570" y="120579"/>
                  </a:lnTo>
                  <a:lnTo>
                    <a:pt x="5094116" y="323435"/>
                  </a:lnTo>
                  <a:lnTo>
                    <a:pt x="5098372" y="313505"/>
                  </a:lnTo>
                  <a:lnTo>
                    <a:pt x="5101918" y="357481"/>
                  </a:lnTo>
                  <a:lnTo>
                    <a:pt x="5106174" y="344005"/>
                  </a:lnTo>
                  <a:lnTo>
                    <a:pt x="5109720" y="337621"/>
                  </a:lnTo>
                  <a:lnTo>
                    <a:pt x="5113976" y="348261"/>
                  </a:lnTo>
                  <a:lnTo>
                    <a:pt x="5121778" y="338331"/>
                  </a:lnTo>
                  <a:lnTo>
                    <a:pt x="5125325" y="356063"/>
                  </a:lnTo>
                  <a:lnTo>
                    <a:pt x="5129581" y="163136"/>
                  </a:lnTo>
                  <a:lnTo>
                    <a:pt x="5133836" y="324145"/>
                  </a:lnTo>
                  <a:lnTo>
                    <a:pt x="5137383" y="323435"/>
                  </a:lnTo>
                  <a:lnTo>
                    <a:pt x="5141638" y="304994"/>
                  </a:lnTo>
                  <a:lnTo>
                    <a:pt x="5149441" y="324145"/>
                  </a:lnTo>
                  <a:lnTo>
                    <a:pt x="5152987" y="310668"/>
                  </a:lnTo>
                  <a:lnTo>
                    <a:pt x="5157243" y="339040"/>
                  </a:lnTo>
                  <a:lnTo>
                    <a:pt x="5165045" y="340458"/>
                  </a:lnTo>
                  <a:lnTo>
                    <a:pt x="5169301" y="161008"/>
                  </a:lnTo>
                  <a:lnTo>
                    <a:pt x="5177103" y="324145"/>
                  </a:lnTo>
                  <a:lnTo>
                    <a:pt x="5180649" y="331947"/>
                  </a:lnTo>
                  <a:lnTo>
                    <a:pt x="5184905" y="299320"/>
                  </a:lnTo>
                  <a:lnTo>
                    <a:pt x="5189161" y="126253"/>
                  </a:lnTo>
                  <a:lnTo>
                    <a:pt x="5189161" y="112777"/>
                  </a:lnTo>
                  <a:lnTo>
                    <a:pt x="5192707" y="320598"/>
                  </a:lnTo>
                  <a:lnTo>
                    <a:pt x="5196254" y="315633"/>
                  </a:lnTo>
                  <a:lnTo>
                    <a:pt x="5200510" y="358191"/>
                  </a:lnTo>
                  <a:lnTo>
                    <a:pt x="5204765" y="344714"/>
                  </a:lnTo>
                  <a:lnTo>
                    <a:pt x="5208312" y="340458"/>
                  </a:lnTo>
                  <a:lnTo>
                    <a:pt x="5212567" y="342586"/>
                  </a:lnTo>
                  <a:lnTo>
                    <a:pt x="5220370" y="353935"/>
                  </a:lnTo>
                  <a:lnTo>
                    <a:pt x="5223916" y="338331"/>
                  </a:lnTo>
                  <a:lnTo>
                    <a:pt x="5228172" y="162427"/>
                  </a:lnTo>
                  <a:lnTo>
                    <a:pt x="5232428" y="317761"/>
                  </a:lnTo>
                  <a:lnTo>
                    <a:pt x="5235974" y="314215"/>
                  </a:lnTo>
                  <a:lnTo>
                    <a:pt x="5240230" y="310668"/>
                  </a:lnTo>
                  <a:lnTo>
                    <a:pt x="5248032" y="326273"/>
                  </a:lnTo>
                  <a:lnTo>
                    <a:pt x="5251578" y="306413"/>
                  </a:lnTo>
                  <a:lnTo>
                    <a:pt x="5255834" y="341877"/>
                  </a:lnTo>
                  <a:lnTo>
                    <a:pt x="5263636" y="348261"/>
                  </a:lnTo>
                  <a:lnTo>
                    <a:pt x="5267892" y="153915"/>
                  </a:lnTo>
                  <a:lnTo>
                    <a:pt x="5275694" y="305703"/>
                  </a:lnTo>
                  <a:lnTo>
                    <a:pt x="5279241" y="344714"/>
                  </a:lnTo>
                  <a:lnTo>
                    <a:pt x="5283496" y="317052"/>
                  </a:lnTo>
                  <a:lnTo>
                    <a:pt x="5287752" y="143276"/>
                  </a:lnTo>
                  <a:lnTo>
                    <a:pt x="5287752" y="129090"/>
                  </a:lnTo>
                  <a:lnTo>
                    <a:pt x="5291299" y="320598"/>
                  </a:lnTo>
                  <a:lnTo>
                    <a:pt x="5294845" y="308540"/>
                  </a:lnTo>
                  <a:lnTo>
                    <a:pt x="5299101" y="351807"/>
                  </a:lnTo>
                  <a:lnTo>
                    <a:pt x="5302647" y="335493"/>
                  </a:lnTo>
                  <a:lnTo>
                    <a:pt x="5306903" y="350388"/>
                  </a:lnTo>
                  <a:lnTo>
                    <a:pt x="5311159" y="339749"/>
                  </a:lnTo>
                  <a:lnTo>
                    <a:pt x="5318961" y="351098"/>
                  </a:lnTo>
                  <a:lnTo>
                    <a:pt x="5322507" y="344714"/>
                  </a:lnTo>
                  <a:lnTo>
                    <a:pt x="5326763" y="140439"/>
                  </a:lnTo>
                  <a:lnTo>
                    <a:pt x="5330309" y="311378"/>
                  </a:lnTo>
                  <a:lnTo>
                    <a:pt x="5334565" y="319889"/>
                  </a:lnTo>
                  <a:lnTo>
                    <a:pt x="5338112" y="313505"/>
                  </a:lnTo>
                  <a:lnTo>
                    <a:pt x="5346623" y="332656"/>
                  </a:lnTo>
                  <a:lnTo>
                    <a:pt x="5350170" y="314924"/>
                  </a:lnTo>
                  <a:lnTo>
                    <a:pt x="5354425" y="335493"/>
                  </a:lnTo>
                  <a:lnTo>
                    <a:pt x="5362228" y="358191"/>
                  </a:lnTo>
                  <a:lnTo>
                    <a:pt x="5366483" y="163845"/>
                  </a:lnTo>
                  <a:lnTo>
                    <a:pt x="5373576" y="322017"/>
                  </a:lnTo>
                  <a:lnTo>
                    <a:pt x="5377832" y="329819"/>
                  </a:lnTo>
                  <a:lnTo>
                    <a:pt x="5382088" y="314924"/>
                  </a:lnTo>
                  <a:lnTo>
                    <a:pt x="5385634" y="141857"/>
                  </a:lnTo>
                  <a:lnTo>
                    <a:pt x="5386343" y="123416"/>
                  </a:lnTo>
                  <a:lnTo>
                    <a:pt x="5389890" y="327691"/>
                  </a:lnTo>
                  <a:lnTo>
                    <a:pt x="5393436" y="318470"/>
                  </a:lnTo>
                  <a:lnTo>
                    <a:pt x="5397692" y="336912"/>
                  </a:lnTo>
                  <a:lnTo>
                    <a:pt x="5401238" y="332656"/>
                  </a:lnTo>
                  <a:lnTo>
                    <a:pt x="5405494" y="350388"/>
                  </a:lnTo>
                  <a:lnTo>
                    <a:pt x="5409041" y="346133"/>
                  </a:lnTo>
                  <a:lnTo>
                    <a:pt x="5417552" y="333366"/>
                  </a:lnTo>
                  <a:lnTo>
                    <a:pt x="5421099" y="344714"/>
                  </a:lnTo>
                  <a:lnTo>
                    <a:pt x="5425354" y="158171"/>
                  </a:lnTo>
                  <a:lnTo>
                    <a:pt x="5428901" y="312087"/>
                  </a:lnTo>
                  <a:lnTo>
                    <a:pt x="5433156" y="146822"/>
                  </a:lnTo>
                  <a:lnTo>
                    <a:pt x="5436703" y="315633"/>
                  </a:lnTo>
                  <a:lnTo>
                    <a:pt x="5444505" y="321308"/>
                  </a:lnTo>
                  <a:lnTo>
                    <a:pt x="5448761" y="309250"/>
                  </a:lnTo>
                  <a:lnTo>
                    <a:pt x="5452307" y="345423"/>
                  </a:lnTo>
                  <a:lnTo>
                    <a:pt x="5460819" y="346133"/>
                  </a:lnTo>
                  <a:lnTo>
                    <a:pt x="5465074" y="158880"/>
                  </a:lnTo>
                  <a:lnTo>
                    <a:pt x="5472167" y="307831"/>
                  </a:lnTo>
                  <a:lnTo>
                    <a:pt x="5476423" y="324145"/>
                  </a:lnTo>
                  <a:lnTo>
                    <a:pt x="5480679" y="234774"/>
                  </a:lnTo>
                  <a:lnTo>
                    <a:pt x="5484225" y="129090"/>
                  </a:lnTo>
                  <a:lnTo>
                    <a:pt x="5484225" y="109939"/>
                  </a:lnTo>
                  <a:lnTo>
                    <a:pt x="5488481" y="322017"/>
                  </a:lnTo>
                  <a:lnTo>
                    <a:pt x="5492027" y="312796"/>
                  </a:lnTo>
                  <a:lnTo>
                    <a:pt x="5496283" y="340458"/>
                  </a:lnTo>
                  <a:lnTo>
                    <a:pt x="5499830" y="332656"/>
                  </a:lnTo>
                  <a:lnTo>
                    <a:pt x="5504085" y="339040"/>
                  </a:lnTo>
                  <a:lnTo>
                    <a:pt x="5507632" y="358900"/>
                  </a:lnTo>
                  <a:lnTo>
                    <a:pt x="5515434" y="287262"/>
                  </a:lnTo>
                  <a:lnTo>
                    <a:pt x="5519690" y="339749"/>
                  </a:lnTo>
                  <a:lnTo>
                    <a:pt x="5523945" y="157462"/>
                  </a:lnTo>
                  <a:lnTo>
                    <a:pt x="5527492" y="308540"/>
                  </a:lnTo>
                  <a:lnTo>
                    <a:pt x="5531748" y="325563"/>
                  </a:lnTo>
                  <a:lnTo>
                    <a:pt x="5535294" y="323435"/>
                  </a:lnTo>
                  <a:lnTo>
                    <a:pt x="5543096" y="317761"/>
                  </a:lnTo>
                  <a:lnTo>
                    <a:pt x="5547352" y="308540"/>
                  </a:lnTo>
                  <a:lnTo>
                    <a:pt x="5550898" y="342586"/>
                  </a:lnTo>
                  <a:lnTo>
                    <a:pt x="5558701" y="346133"/>
                  </a:lnTo>
                  <a:lnTo>
                    <a:pt x="5562956" y="155334"/>
                  </a:lnTo>
                  <a:lnTo>
                    <a:pt x="5575014" y="335493"/>
                  </a:lnTo>
                  <a:lnTo>
                    <a:pt x="5579270" y="211368"/>
                  </a:lnTo>
                  <a:lnTo>
                    <a:pt x="5582817" y="136892"/>
                  </a:lnTo>
                  <a:lnTo>
                    <a:pt x="5582817" y="114904"/>
                  </a:lnTo>
                  <a:lnTo>
                    <a:pt x="5586363" y="319889"/>
                  </a:lnTo>
                  <a:lnTo>
                    <a:pt x="5590619" y="310668"/>
                  </a:lnTo>
                  <a:lnTo>
                    <a:pt x="5594165" y="355353"/>
                  </a:lnTo>
                  <a:lnTo>
                    <a:pt x="5598421" y="324145"/>
                  </a:lnTo>
                  <a:lnTo>
                    <a:pt x="5602677" y="335493"/>
                  </a:lnTo>
                  <a:lnTo>
                    <a:pt x="5606223" y="353226"/>
                  </a:lnTo>
                  <a:lnTo>
                    <a:pt x="5614025" y="331238"/>
                  </a:lnTo>
                  <a:lnTo>
                    <a:pt x="5618281" y="351098"/>
                  </a:lnTo>
                  <a:lnTo>
                    <a:pt x="5622537" y="158171"/>
                  </a:lnTo>
                  <a:lnTo>
                    <a:pt x="5626083" y="307831"/>
                  </a:lnTo>
                  <a:lnTo>
                    <a:pt x="5630339" y="313505"/>
                  </a:lnTo>
                  <a:lnTo>
                    <a:pt x="5633885" y="307122"/>
                  </a:lnTo>
                  <a:lnTo>
                    <a:pt x="5641688" y="318470"/>
                  </a:lnTo>
                  <a:lnTo>
                    <a:pt x="5645943" y="312796"/>
                  </a:lnTo>
                  <a:lnTo>
                    <a:pt x="5649490" y="355353"/>
                  </a:lnTo>
                  <a:lnTo>
                    <a:pt x="5657292" y="348261"/>
                  </a:lnTo>
                  <a:lnTo>
                    <a:pt x="5661548" y="156752"/>
                  </a:lnTo>
                  <a:lnTo>
                    <a:pt x="5673606" y="341168"/>
                  </a:lnTo>
                  <a:lnTo>
                    <a:pt x="5677152" y="252507"/>
                  </a:lnTo>
                  <a:lnTo>
                    <a:pt x="5681408" y="132637"/>
                  </a:lnTo>
                  <a:lnTo>
                    <a:pt x="5681408" y="119160"/>
                  </a:lnTo>
                  <a:lnTo>
                    <a:pt x="5684954" y="339040"/>
                  </a:lnTo>
                  <a:lnTo>
                    <a:pt x="5689210" y="312087"/>
                  </a:lnTo>
                  <a:lnTo>
                    <a:pt x="5692756" y="337621"/>
                  </a:lnTo>
                  <a:lnTo>
                    <a:pt x="5697012" y="339040"/>
                  </a:lnTo>
                  <a:lnTo>
                    <a:pt x="5700559" y="341877"/>
                  </a:lnTo>
                  <a:lnTo>
                    <a:pt x="5704814" y="346842"/>
                  </a:lnTo>
                  <a:lnTo>
                    <a:pt x="5712616" y="338331"/>
                  </a:lnTo>
                  <a:lnTo>
                    <a:pt x="5716872" y="354644"/>
                  </a:lnTo>
                  <a:lnTo>
                    <a:pt x="5721128" y="160299"/>
                  </a:lnTo>
                  <a:lnTo>
                    <a:pt x="5724674" y="327691"/>
                  </a:lnTo>
                  <a:lnTo>
                    <a:pt x="5728221" y="322017"/>
                  </a:lnTo>
                  <a:lnTo>
                    <a:pt x="5732477" y="312796"/>
                  </a:lnTo>
                  <a:lnTo>
                    <a:pt x="5740279" y="338331"/>
                  </a:lnTo>
                  <a:lnTo>
                    <a:pt x="5744534" y="304994"/>
                  </a:lnTo>
                  <a:lnTo>
                    <a:pt x="5748081" y="354644"/>
                  </a:lnTo>
                  <a:lnTo>
                    <a:pt x="5755883" y="356063"/>
                  </a:lnTo>
                  <a:lnTo>
                    <a:pt x="5760139" y="163845"/>
                  </a:lnTo>
                  <a:lnTo>
                    <a:pt x="5771487" y="326982"/>
                  </a:lnTo>
                  <a:lnTo>
                    <a:pt x="5775743" y="208531"/>
                  </a:lnTo>
                  <a:lnTo>
                    <a:pt x="5779999" y="137602"/>
                  </a:lnTo>
                  <a:lnTo>
                    <a:pt x="5779999" y="119160"/>
                  </a:lnTo>
                  <a:lnTo>
                    <a:pt x="5783545" y="330528"/>
                  </a:lnTo>
                  <a:lnTo>
                    <a:pt x="5787801" y="320598"/>
                  </a:lnTo>
                  <a:lnTo>
                    <a:pt x="5791348" y="350388"/>
                  </a:lnTo>
                  <a:lnTo>
                    <a:pt x="5795603" y="340458"/>
                  </a:lnTo>
                  <a:lnTo>
                    <a:pt x="5799150" y="351098"/>
                  </a:lnTo>
                  <a:lnTo>
                    <a:pt x="5803406" y="343296"/>
                  </a:lnTo>
                  <a:lnTo>
                    <a:pt x="5811208" y="339749"/>
                  </a:lnTo>
                  <a:lnTo>
                    <a:pt x="5815463" y="345423"/>
                  </a:lnTo>
                  <a:lnTo>
                    <a:pt x="5819010" y="162427"/>
                  </a:lnTo>
                  <a:lnTo>
                    <a:pt x="5823266" y="302866"/>
                  </a:lnTo>
                  <a:lnTo>
                    <a:pt x="5826812" y="316343"/>
                  </a:lnTo>
                  <a:lnTo>
                    <a:pt x="5831068" y="317052"/>
                  </a:lnTo>
                  <a:lnTo>
                    <a:pt x="5838870" y="328401"/>
                  </a:lnTo>
                  <a:lnTo>
                    <a:pt x="5842416" y="315633"/>
                  </a:lnTo>
                  <a:lnTo>
                    <a:pt x="5846672" y="358191"/>
                  </a:lnTo>
                  <a:lnTo>
                    <a:pt x="5854474" y="347551"/>
                  </a:lnTo>
                  <a:lnTo>
                    <a:pt x="5858730" y="156043"/>
                  </a:lnTo>
                  <a:lnTo>
                    <a:pt x="5866532" y="319889"/>
                  </a:lnTo>
                  <a:lnTo>
                    <a:pt x="5870079" y="335493"/>
                  </a:lnTo>
                  <a:lnTo>
                    <a:pt x="5874334" y="319180"/>
                  </a:lnTo>
                  <a:lnTo>
                    <a:pt x="5878590" y="131927"/>
                  </a:lnTo>
                  <a:lnTo>
                    <a:pt x="5878590" y="111358"/>
                  </a:lnTo>
                  <a:lnTo>
                    <a:pt x="5882137" y="339749"/>
                  </a:lnTo>
                  <a:lnTo>
                    <a:pt x="5886392" y="312087"/>
                  </a:lnTo>
                  <a:lnTo>
                    <a:pt x="5889939" y="356772"/>
                  </a:lnTo>
                  <a:lnTo>
                    <a:pt x="5894195" y="326982"/>
                  </a:lnTo>
                  <a:lnTo>
                    <a:pt x="5897741" y="341877"/>
                  </a:lnTo>
                  <a:lnTo>
                    <a:pt x="5901997" y="356772"/>
                  </a:lnTo>
                </a:path>
              </a:pathLst>
            </a:custGeom>
            <a:ln w="12057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873672" y="17345031"/>
            <a:ext cx="37401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1.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E-02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873672" y="16698041"/>
            <a:ext cx="37401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1.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E-01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873672" y="16051169"/>
            <a:ext cx="4038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1.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E+00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873672" y="15404120"/>
            <a:ext cx="4038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1.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E+01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73672" y="14757248"/>
            <a:ext cx="4038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1.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E+02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873672" y="14110375"/>
            <a:ext cx="4038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1.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E+03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94047" y="17345031"/>
            <a:ext cx="9144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28202" y="16913665"/>
            <a:ext cx="1574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28202" y="16482417"/>
            <a:ext cx="1574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28202" y="16051169"/>
            <a:ext cx="1574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60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28202" y="15619744"/>
            <a:ext cx="1574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62533" y="15188496"/>
            <a:ext cx="22288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62533" y="14757248"/>
            <a:ext cx="22288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62533" y="14325999"/>
            <a:ext cx="22288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06805" y="17485766"/>
            <a:ext cx="5353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0.0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00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591830" y="17485766"/>
            <a:ext cx="5353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1.0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08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576915" y="17485766"/>
            <a:ext cx="5353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2.0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08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547026" y="17485766"/>
            <a:ext cx="5353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4.0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08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532111" y="17485766"/>
            <a:ext cx="5353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5.0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08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517137" y="17485766"/>
            <a:ext cx="5353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6.0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08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272873" y="15396446"/>
            <a:ext cx="158115" cy="84963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LATENCY</a:t>
            </a:r>
            <a:r>
              <a:rPr sz="9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(MS)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12319" y="15043701"/>
            <a:ext cx="158115" cy="155575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ONGOING</a:t>
            </a:r>
            <a:r>
              <a:rPr sz="9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TRANSACTIONS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537411" y="17474582"/>
            <a:ext cx="584835" cy="332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4130">
              <a:lnSpc>
                <a:spcPct val="111800"/>
              </a:lnSpc>
              <a:spcBef>
                <a:spcPts val="9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3.00E+08  TIME</a:t>
            </a:r>
            <a:r>
              <a:rPr sz="9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(US)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01851" y="14024426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950" y="0"/>
                </a:lnTo>
              </a:path>
            </a:pathLst>
          </a:custGeom>
          <a:ln w="12057">
            <a:solidFill>
              <a:srgbClr val="0082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954179" y="13931634"/>
            <a:ext cx="7747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BLE-Mesh</a:t>
            </a:r>
            <a:r>
              <a:rPr sz="9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OT</a:t>
            </a:r>
            <a:endParaRPr sz="9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810461" y="14024426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950" y="0"/>
                </a:lnTo>
              </a:path>
            </a:pathLst>
          </a:custGeom>
          <a:ln w="12057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963084" y="13931634"/>
            <a:ext cx="59753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Thread</a:t>
            </a:r>
            <a:r>
              <a:rPr sz="9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OT</a:t>
            </a:r>
            <a:endParaRPr sz="9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641748" y="14024426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950" y="0"/>
                </a:lnTo>
              </a:path>
            </a:pathLst>
          </a:custGeom>
          <a:ln w="120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2794549" y="13656061"/>
            <a:ext cx="4281170" cy="4432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70"/>
              </a:spcBef>
            </a:pPr>
            <a:r>
              <a:rPr sz="1100" spc="5" dirty="0">
                <a:solidFill>
                  <a:srgbClr val="585858"/>
                </a:solidFill>
                <a:latin typeface="Arial"/>
                <a:cs typeface="Arial"/>
              </a:rPr>
              <a:t>Ongoing </a:t>
            </a:r>
            <a:r>
              <a:rPr sz="1100" dirty="0">
                <a:solidFill>
                  <a:srgbClr val="585858"/>
                </a:solidFill>
                <a:latin typeface="Arial"/>
                <a:cs typeface="Arial"/>
              </a:rPr>
              <a:t>Transactions </a:t>
            </a:r>
            <a:r>
              <a:rPr sz="1100" spc="5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1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585858"/>
                </a:solidFill>
                <a:latin typeface="Arial"/>
                <a:cs typeface="Arial"/>
              </a:rPr>
              <a:t>Latency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830580" algn="l"/>
                <a:tab pos="2181225" algn="l"/>
                <a:tab pos="3361690" algn="l"/>
              </a:tabLst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Zigbee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OT</a:t>
            </a:r>
            <a:r>
              <a:rPr sz="900" u="dash" spc="20" dirty="0">
                <a:solidFill>
                  <a:srgbClr val="585858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	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BLE 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Mesh </a:t>
            </a: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Lat.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 / 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Hop</a:t>
            </a:r>
            <a:r>
              <a:rPr sz="900" u="dash" spc="15" dirty="0">
                <a:solidFill>
                  <a:srgbClr val="585858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	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Thread </a:t>
            </a: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Lat. 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/ 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Hop</a:t>
            </a:r>
            <a:r>
              <a:rPr sz="900" u="dash" spc="15" dirty="0">
                <a:solidFill>
                  <a:srgbClr val="585858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	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Zigbee </a:t>
            </a: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Lat. 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9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47906" y="13689641"/>
            <a:ext cx="7144384" cy="4179570"/>
          </a:xfrm>
          <a:custGeom>
            <a:avLst/>
            <a:gdLst/>
            <a:ahLst/>
            <a:cxnLst/>
            <a:rect l="l" t="t" r="r" b="b"/>
            <a:pathLst>
              <a:path w="7144384" h="4179569">
                <a:moveTo>
                  <a:pt x="0" y="59107"/>
                </a:moveTo>
                <a:lnTo>
                  <a:pt x="4643" y="36107"/>
                </a:lnTo>
                <a:lnTo>
                  <a:pt x="17308" y="17318"/>
                </a:lnTo>
                <a:lnTo>
                  <a:pt x="36092" y="4647"/>
                </a:lnTo>
                <a:lnTo>
                  <a:pt x="59095" y="0"/>
                </a:lnTo>
                <a:lnTo>
                  <a:pt x="7084855" y="0"/>
                </a:lnTo>
                <a:lnTo>
                  <a:pt x="7107855" y="4647"/>
                </a:lnTo>
                <a:lnTo>
                  <a:pt x="7126644" y="17318"/>
                </a:lnTo>
                <a:lnTo>
                  <a:pt x="7139315" y="36107"/>
                </a:lnTo>
                <a:lnTo>
                  <a:pt x="7143963" y="59107"/>
                </a:lnTo>
                <a:lnTo>
                  <a:pt x="7143963" y="4120025"/>
                </a:lnTo>
                <a:lnTo>
                  <a:pt x="7139315" y="4143025"/>
                </a:lnTo>
                <a:lnTo>
                  <a:pt x="7126644" y="4161814"/>
                </a:lnTo>
                <a:lnTo>
                  <a:pt x="7107855" y="4174485"/>
                </a:lnTo>
                <a:lnTo>
                  <a:pt x="7084855" y="4179133"/>
                </a:lnTo>
                <a:lnTo>
                  <a:pt x="59095" y="4179133"/>
                </a:lnTo>
                <a:lnTo>
                  <a:pt x="36092" y="4174485"/>
                </a:lnTo>
                <a:lnTo>
                  <a:pt x="17308" y="4161814"/>
                </a:lnTo>
                <a:lnTo>
                  <a:pt x="4643" y="4143025"/>
                </a:lnTo>
                <a:lnTo>
                  <a:pt x="0" y="4120025"/>
                </a:lnTo>
                <a:lnTo>
                  <a:pt x="0" y="59107"/>
                </a:lnTo>
                <a:close/>
              </a:path>
            </a:pathLst>
          </a:custGeom>
          <a:ln w="12057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6" name="object 96"/>
          <p:cNvGrpSpPr/>
          <p:nvPr/>
        </p:nvGrpSpPr>
        <p:grpSpPr>
          <a:xfrm>
            <a:off x="8115594" y="14194914"/>
            <a:ext cx="5616575" cy="3191510"/>
            <a:chOff x="8115594" y="14194914"/>
            <a:chExt cx="5616575" cy="3191510"/>
          </a:xfrm>
        </p:grpSpPr>
        <p:sp>
          <p:nvSpPr>
            <p:cNvPr id="97" name="object 97"/>
            <p:cNvSpPr/>
            <p:nvPr/>
          </p:nvSpPr>
          <p:spPr>
            <a:xfrm>
              <a:off x="8117817" y="16746323"/>
              <a:ext cx="5612130" cy="531495"/>
            </a:xfrm>
            <a:custGeom>
              <a:avLst/>
              <a:gdLst/>
              <a:ahLst/>
              <a:cxnLst/>
              <a:rect l="l" t="t" r="r" b="b"/>
              <a:pathLst>
                <a:path w="5612130" h="531494">
                  <a:moveTo>
                    <a:pt x="0" y="531257"/>
                  </a:moveTo>
                  <a:lnTo>
                    <a:pt x="5611897" y="531257"/>
                  </a:lnTo>
                </a:path>
                <a:path w="5612130" h="531494">
                  <a:moveTo>
                    <a:pt x="0" y="424864"/>
                  </a:moveTo>
                  <a:lnTo>
                    <a:pt x="5611897" y="424864"/>
                  </a:lnTo>
                </a:path>
                <a:path w="5612130" h="531494">
                  <a:moveTo>
                    <a:pt x="0" y="319180"/>
                  </a:moveTo>
                  <a:lnTo>
                    <a:pt x="5611897" y="319180"/>
                  </a:lnTo>
                </a:path>
                <a:path w="5612130" h="531494">
                  <a:moveTo>
                    <a:pt x="0" y="212786"/>
                  </a:moveTo>
                  <a:lnTo>
                    <a:pt x="5611897" y="212786"/>
                  </a:lnTo>
                </a:path>
                <a:path w="5612130" h="531494">
                  <a:moveTo>
                    <a:pt x="0" y="0"/>
                  </a:moveTo>
                  <a:lnTo>
                    <a:pt x="5611897" y="0"/>
                  </a:lnTo>
                </a:path>
              </a:pathLst>
            </a:custGeom>
            <a:ln w="425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117817" y="16852717"/>
              <a:ext cx="5612130" cy="0"/>
            </a:xfrm>
            <a:custGeom>
              <a:avLst/>
              <a:gdLst/>
              <a:ahLst/>
              <a:cxnLst/>
              <a:rect l="l" t="t" r="r" b="b"/>
              <a:pathLst>
                <a:path w="5612130">
                  <a:moveTo>
                    <a:pt x="0" y="0"/>
                  </a:moveTo>
                  <a:lnTo>
                    <a:pt x="5611897" y="0"/>
                  </a:lnTo>
                </a:path>
              </a:pathLst>
            </a:custGeom>
            <a:ln w="425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153984" y="16700931"/>
              <a:ext cx="5467350" cy="683260"/>
            </a:xfrm>
            <a:custGeom>
              <a:avLst/>
              <a:gdLst/>
              <a:ahLst/>
              <a:cxnLst/>
              <a:rect l="l" t="t" r="r" b="b"/>
              <a:pathLst>
                <a:path w="5467350" h="683259">
                  <a:moveTo>
                    <a:pt x="36169" y="90081"/>
                  </a:moveTo>
                  <a:lnTo>
                    <a:pt x="0" y="90081"/>
                  </a:lnTo>
                  <a:lnTo>
                    <a:pt x="0" y="683044"/>
                  </a:lnTo>
                  <a:lnTo>
                    <a:pt x="36169" y="683044"/>
                  </a:lnTo>
                  <a:lnTo>
                    <a:pt x="36169" y="90081"/>
                  </a:lnTo>
                  <a:close/>
                </a:path>
                <a:path w="5467350" h="683259">
                  <a:moveTo>
                    <a:pt x="217043" y="0"/>
                  </a:moveTo>
                  <a:lnTo>
                    <a:pt x="180873" y="0"/>
                  </a:lnTo>
                  <a:lnTo>
                    <a:pt x="180873" y="683044"/>
                  </a:lnTo>
                  <a:lnTo>
                    <a:pt x="217043" y="683044"/>
                  </a:lnTo>
                  <a:lnTo>
                    <a:pt x="217043" y="0"/>
                  </a:lnTo>
                  <a:close/>
                </a:path>
                <a:path w="5467350" h="683259">
                  <a:moveTo>
                    <a:pt x="398627" y="424154"/>
                  </a:moveTo>
                  <a:lnTo>
                    <a:pt x="362445" y="424154"/>
                  </a:lnTo>
                  <a:lnTo>
                    <a:pt x="362445" y="683044"/>
                  </a:lnTo>
                  <a:lnTo>
                    <a:pt x="398627" y="683044"/>
                  </a:lnTo>
                  <a:lnTo>
                    <a:pt x="398627" y="424154"/>
                  </a:lnTo>
                  <a:close/>
                </a:path>
                <a:path w="5467350" h="683259">
                  <a:moveTo>
                    <a:pt x="579488" y="514946"/>
                  </a:moveTo>
                  <a:lnTo>
                    <a:pt x="543318" y="514946"/>
                  </a:lnTo>
                  <a:lnTo>
                    <a:pt x="543318" y="683044"/>
                  </a:lnTo>
                  <a:lnTo>
                    <a:pt x="579488" y="683044"/>
                  </a:lnTo>
                  <a:lnTo>
                    <a:pt x="579488" y="514946"/>
                  </a:lnTo>
                  <a:close/>
                </a:path>
                <a:path w="5467350" h="683259">
                  <a:moveTo>
                    <a:pt x="760361" y="527710"/>
                  </a:moveTo>
                  <a:lnTo>
                    <a:pt x="724179" y="527710"/>
                  </a:lnTo>
                  <a:lnTo>
                    <a:pt x="724179" y="683044"/>
                  </a:lnTo>
                  <a:lnTo>
                    <a:pt x="760361" y="683044"/>
                  </a:lnTo>
                  <a:lnTo>
                    <a:pt x="760361" y="527710"/>
                  </a:lnTo>
                  <a:close/>
                </a:path>
                <a:path w="5467350" h="683259">
                  <a:moveTo>
                    <a:pt x="941222" y="505015"/>
                  </a:moveTo>
                  <a:lnTo>
                    <a:pt x="905052" y="505015"/>
                  </a:lnTo>
                  <a:lnTo>
                    <a:pt x="905052" y="683044"/>
                  </a:lnTo>
                  <a:lnTo>
                    <a:pt x="941222" y="683044"/>
                  </a:lnTo>
                  <a:lnTo>
                    <a:pt x="941222" y="505015"/>
                  </a:lnTo>
                  <a:close/>
                </a:path>
                <a:path w="5467350" h="683259">
                  <a:moveTo>
                    <a:pt x="1122807" y="589419"/>
                  </a:moveTo>
                  <a:lnTo>
                    <a:pt x="1085926" y="589419"/>
                  </a:lnTo>
                  <a:lnTo>
                    <a:pt x="1085926" y="683044"/>
                  </a:lnTo>
                  <a:lnTo>
                    <a:pt x="1122807" y="683044"/>
                  </a:lnTo>
                  <a:lnTo>
                    <a:pt x="1122807" y="589419"/>
                  </a:lnTo>
                  <a:close/>
                </a:path>
                <a:path w="5467350" h="683259">
                  <a:moveTo>
                    <a:pt x="1303680" y="498640"/>
                  </a:moveTo>
                  <a:lnTo>
                    <a:pt x="1267498" y="498640"/>
                  </a:lnTo>
                  <a:lnTo>
                    <a:pt x="1267498" y="683044"/>
                  </a:lnTo>
                  <a:lnTo>
                    <a:pt x="1303680" y="683044"/>
                  </a:lnTo>
                  <a:lnTo>
                    <a:pt x="1303680" y="498640"/>
                  </a:lnTo>
                  <a:close/>
                </a:path>
                <a:path w="5467350" h="683259">
                  <a:moveTo>
                    <a:pt x="1484541" y="514946"/>
                  </a:moveTo>
                  <a:lnTo>
                    <a:pt x="1448371" y="514946"/>
                  </a:lnTo>
                  <a:lnTo>
                    <a:pt x="1448371" y="683044"/>
                  </a:lnTo>
                  <a:lnTo>
                    <a:pt x="1484541" y="683044"/>
                  </a:lnTo>
                  <a:lnTo>
                    <a:pt x="1484541" y="514946"/>
                  </a:lnTo>
                  <a:close/>
                </a:path>
                <a:path w="5467350" h="683259">
                  <a:moveTo>
                    <a:pt x="1665414" y="544029"/>
                  </a:moveTo>
                  <a:lnTo>
                    <a:pt x="1629232" y="544029"/>
                  </a:lnTo>
                  <a:lnTo>
                    <a:pt x="1629232" y="683044"/>
                  </a:lnTo>
                  <a:lnTo>
                    <a:pt x="1665414" y="683044"/>
                  </a:lnTo>
                  <a:lnTo>
                    <a:pt x="1665414" y="544029"/>
                  </a:lnTo>
                  <a:close/>
                </a:path>
                <a:path w="5467350" h="683259">
                  <a:moveTo>
                    <a:pt x="1846275" y="514946"/>
                  </a:moveTo>
                  <a:lnTo>
                    <a:pt x="1810105" y="514946"/>
                  </a:lnTo>
                  <a:lnTo>
                    <a:pt x="1810105" y="683044"/>
                  </a:lnTo>
                  <a:lnTo>
                    <a:pt x="1846275" y="683044"/>
                  </a:lnTo>
                  <a:lnTo>
                    <a:pt x="1846275" y="514946"/>
                  </a:lnTo>
                  <a:close/>
                </a:path>
                <a:path w="5467350" h="683259">
                  <a:moveTo>
                    <a:pt x="2027859" y="537641"/>
                  </a:moveTo>
                  <a:lnTo>
                    <a:pt x="1990979" y="537641"/>
                  </a:lnTo>
                  <a:lnTo>
                    <a:pt x="1990979" y="683044"/>
                  </a:lnTo>
                  <a:lnTo>
                    <a:pt x="2027859" y="683044"/>
                  </a:lnTo>
                  <a:lnTo>
                    <a:pt x="2027859" y="537641"/>
                  </a:lnTo>
                  <a:close/>
                </a:path>
                <a:path w="5467350" h="683259">
                  <a:moveTo>
                    <a:pt x="2208733" y="563181"/>
                  </a:moveTo>
                  <a:lnTo>
                    <a:pt x="2172551" y="563181"/>
                  </a:lnTo>
                  <a:lnTo>
                    <a:pt x="2172551" y="683044"/>
                  </a:lnTo>
                  <a:lnTo>
                    <a:pt x="2208733" y="683044"/>
                  </a:lnTo>
                  <a:lnTo>
                    <a:pt x="2208733" y="563181"/>
                  </a:lnTo>
                  <a:close/>
                </a:path>
                <a:path w="5467350" h="683259">
                  <a:moveTo>
                    <a:pt x="2389594" y="540486"/>
                  </a:moveTo>
                  <a:lnTo>
                    <a:pt x="2353424" y="540486"/>
                  </a:lnTo>
                  <a:lnTo>
                    <a:pt x="2353424" y="683044"/>
                  </a:lnTo>
                  <a:lnTo>
                    <a:pt x="2389594" y="683044"/>
                  </a:lnTo>
                  <a:lnTo>
                    <a:pt x="2389594" y="540486"/>
                  </a:lnTo>
                  <a:close/>
                </a:path>
                <a:path w="5467350" h="683259">
                  <a:moveTo>
                    <a:pt x="2570467" y="589419"/>
                  </a:moveTo>
                  <a:lnTo>
                    <a:pt x="2534297" y="589419"/>
                  </a:lnTo>
                  <a:lnTo>
                    <a:pt x="2534297" y="683044"/>
                  </a:lnTo>
                  <a:lnTo>
                    <a:pt x="2570467" y="683044"/>
                  </a:lnTo>
                  <a:lnTo>
                    <a:pt x="2570467" y="589419"/>
                  </a:lnTo>
                  <a:close/>
                </a:path>
                <a:path w="5467350" h="683259">
                  <a:moveTo>
                    <a:pt x="2752039" y="575945"/>
                  </a:moveTo>
                  <a:lnTo>
                    <a:pt x="2715158" y="575945"/>
                  </a:lnTo>
                  <a:lnTo>
                    <a:pt x="2715158" y="683044"/>
                  </a:lnTo>
                  <a:lnTo>
                    <a:pt x="2752039" y="683044"/>
                  </a:lnTo>
                  <a:lnTo>
                    <a:pt x="2752039" y="575945"/>
                  </a:lnTo>
                  <a:close/>
                </a:path>
                <a:path w="5467350" h="683259">
                  <a:moveTo>
                    <a:pt x="2932912" y="589419"/>
                  </a:moveTo>
                  <a:lnTo>
                    <a:pt x="2896743" y="589419"/>
                  </a:lnTo>
                  <a:lnTo>
                    <a:pt x="2896743" y="683044"/>
                  </a:lnTo>
                  <a:lnTo>
                    <a:pt x="2932912" y="683044"/>
                  </a:lnTo>
                  <a:lnTo>
                    <a:pt x="2932912" y="589419"/>
                  </a:lnTo>
                  <a:close/>
                </a:path>
                <a:path w="5467350" h="683259">
                  <a:moveTo>
                    <a:pt x="3113786" y="589419"/>
                  </a:moveTo>
                  <a:lnTo>
                    <a:pt x="3077603" y="589419"/>
                  </a:lnTo>
                  <a:lnTo>
                    <a:pt x="3077603" y="683044"/>
                  </a:lnTo>
                  <a:lnTo>
                    <a:pt x="3113786" y="683044"/>
                  </a:lnTo>
                  <a:lnTo>
                    <a:pt x="3113786" y="589419"/>
                  </a:lnTo>
                  <a:close/>
                </a:path>
                <a:path w="5467350" h="683259">
                  <a:moveTo>
                    <a:pt x="3294646" y="553250"/>
                  </a:moveTo>
                  <a:lnTo>
                    <a:pt x="3258477" y="553250"/>
                  </a:lnTo>
                  <a:lnTo>
                    <a:pt x="3258477" y="683044"/>
                  </a:lnTo>
                  <a:lnTo>
                    <a:pt x="3294646" y="683044"/>
                  </a:lnTo>
                  <a:lnTo>
                    <a:pt x="3294646" y="553250"/>
                  </a:lnTo>
                  <a:close/>
                </a:path>
                <a:path w="5467350" h="683259">
                  <a:moveTo>
                    <a:pt x="3475520" y="608571"/>
                  </a:moveTo>
                  <a:lnTo>
                    <a:pt x="3439350" y="608571"/>
                  </a:lnTo>
                  <a:lnTo>
                    <a:pt x="3439350" y="683044"/>
                  </a:lnTo>
                  <a:lnTo>
                    <a:pt x="3475520" y="683044"/>
                  </a:lnTo>
                  <a:lnTo>
                    <a:pt x="3475520" y="608571"/>
                  </a:lnTo>
                  <a:close/>
                </a:path>
                <a:path w="5467350" h="683259">
                  <a:moveTo>
                    <a:pt x="3657092" y="579488"/>
                  </a:moveTo>
                  <a:lnTo>
                    <a:pt x="3620211" y="579488"/>
                  </a:lnTo>
                  <a:lnTo>
                    <a:pt x="3620211" y="683044"/>
                  </a:lnTo>
                  <a:lnTo>
                    <a:pt x="3657092" y="683044"/>
                  </a:lnTo>
                  <a:lnTo>
                    <a:pt x="3657092" y="579488"/>
                  </a:lnTo>
                  <a:close/>
                </a:path>
                <a:path w="5467350" h="683259">
                  <a:moveTo>
                    <a:pt x="3837965" y="553250"/>
                  </a:moveTo>
                  <a:lnTo>
                    <a:pt x="3801795" y="553250"/>
                  </a:lnTo>
                  <a:lnTo>
                    <a:pt x="3801795" y="683044"/>
                  </a:lnTo>
                  <a:lnTo>
                    <a:pt x="3837965" y="683044"/>
                  </a:lnTo>
                  <a:lnTo>
                    <a:pt x="3837965" y="553250"/>
                  </a:lnTo>
                  <a:close/>
                </a:path>
                <a:path w="5467350" h="683259">
                  <a:moveTo>
                    <a:pt x="4018838" y="598639"/>
                  </a:moveTo>
                  <a:lnTo>
                    <a:pt x="3982656" y="598639"/>
                  </a:lnTo>
                  <a:lnTo>
                    <a:pt x="3982656" y="683044"/>
                  </a:lnTo>
                  <a:lnTo>
                    <a:pt x="4018838" y="683044"/>
                  </a:lnTo>
                  <a:lnTo>
                    <a:pt x="4018838" y="598639"/>
                  </a:lnTo>
                  <a:close/>
                </a:path>
                <a:path w="5467350" h="683259">
                  <a:moveTo>
                    <a:pt x="4199699" y="560336"/>
                  </a:moveTo>
                  <a:lnTo>
                    <a:pt x="4163530" y="560336"/>
                  </a:lnTo>
                  <a:lnTo>
                    <a:pt x="4163530" y="683044"/>
                  </a:lnTo>
                  <a:lnTo>
                    <a:pt x="4199699" y="683044"/>
                  </a:lnTo>
                  <a:lnTo>
                    <a:pt x="4199699" y="560336"/>
                  </a:lnTo>
                  <a:close/>
                </a:path>
                <a:path w="5467350" h="683259">
                  <a:moveTo>
                    <a:pt x="4380573" y="589419"/>
                  </a:moveTo>
                  <a:lnTo>
                    <a:pt x="4344403" y="589419"/>
                  </a:lnTo>
                  <a:lnTo>
                    <a:pt x="4344403" y="683044"/>
                  </a:lnTo>
                  <a:lnTo>
                    <a:pt x="4380573" y="683044"/>
                  </a:lnTo>
                  <a:lnTo>
                    <a:pt x="4380573" y="589419"/>
                  </a:lnTo>
                  <a:close/>
                </a:path>
                <a:path w="5467350" h="683259">
                  <a:moveTo>
                    <a:pt x="4562145" y="627722"/>
                  </a:moveTo>
                  <a:lnTo>
                    <a:pt x="4525975" y="627722"/>
                  </a:lnTo>
                  <a:lnTo>
                    <a:pt x="4525975" y="683044"/>
                  </a:lnTo>
                  <a:lnTo>
                    <a:pt x="4562145" y="683044"/>
                  </a:lnTo>
                  <a:lnTo>
                    <a:pt x="4562145" y="627722"/>
                  </a:lnTo>
                  <a:close/>
                </a:path>
                <a:path w="5467350" h="683259">
                  <a:moveTo>
                    <a:pt x="4743018" y="575945"/>
                  </a:moveTo>
                  <a:lnTo>
                    <a:pt x="4706848" y="575945"/>
                  </a:lnTo>
                  <a:lnTo>
                    <a:pt x="4706848" y="683044"/>
                  </a:lnTo>
                  <a:lnTo>
                    <a:pt x="4743018" y="683044"/>
                  </a:lnTo>
                  <a:lnTo>
                    <a:pt x="4743018" y="575945"/>
                  </a:lnTo>
                  <a:close/>
                </a:path>
                <a:path w="5467350" h="683259">
                  <a:moveTo>
                    <a:pt x="4923891" y="514946"/>
                  </a:moveTo>
                  <a:lnTo>
                    <a:pt x="4887709" y="514946"/>
                  </a:lnTo>
                  <a:lnTo>
                    <a:pt x="4887709" y="683044"/>
                  </a:lnTo>
                  <a:lnTo>
                    <a:pt x="4923891" y="683044"/>
                  </a:lnTo>
                  <a:lnTo>
                    <a:pt x="4923891" y="514946"/>
                  </a:lnTo>
                  <a:close/>
                </a:path>
                <a:path w="5467350" h="683259">
                  <a:moveTo>
                    <a:pt x="5104752" y="592264"/>
                  </a:moveTo>
                  <a:lnTo>
                    <a:pt x="5068582" y="592264"/>
                  </a:lnTo>
                  <a:lnTo>
                    <a:pt x="5068582" y="683044"/>
                  </a:lnTo>
                  <a:lnTo>
                    <a:pt x="5104752" y="683044"/>
                  </a:lnTo>
                  <a:lnTo>
                    <a:pt x="5104752" y="592264"/>
                  </a:lnTo>
                  <a:close/>
                </a:path>
                <a:path w="5467350" h="683259">
                  <a:moveTo>
                    <a:pt x="5286337" y="614959"/>
                  </a:moveTo>
                  <a:lnTo>
                    <a:pt x="5249456" y="614959"/>
                  </a:lnTo>
                  <a:lnTo>
                    <a:pt x="5249456" y="683044"/>
                  </a:lnTo>
                  <a:lnTo>
                    <a:pt x="5286337" y="683044"/>
                  </a:lnTo>
                  <a:lnTo>
                    <a:pt x="5286337" y="614959"/>
                  </a:lnTo>
                  <a:close/>
                </a:path>
                <a:path w="5467350" h="683259">
                  <a:moveTo>
                    <a:pt x="5467197" y="187261"/>
                  </a:moveTo>
                  <a:lnTo>
                    <a:pt x="5431028" y="187261"/>
                  </a:lnTo>
                  <a:lnTo>
                    <a:pt x="5431028" y="683044"/>
                  </a:lnTo>
                  <a:lnTo>
                    <a:pt x="5467197" y="683044"/>
                  </a:lnTo>
                  <a:lnTo>
                    <a:pt x="5467197" y="187261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117817" y="15366046"/>
              <a:ext cx="5612130" cy="1275080"/>
            </a:xfrm>
            <a:custGeom>
              <a:avLst/>
              <a:gdLst/>
              <a:ahLst/>
              <a:cxnLst/>
              <a:rect l="l" t="t" r="r" b="b"/>
              <a:pathLst>
                <a:path w="5612130" h="1275080">
                  <a:moveTo>
                    <a:pt x="0" y="1274593"/>
                  </a:moveTo>
                  <a:lnTo>
                    <a:pt x="5611897" y="1274593"/>
                  </a:lnTo>
                </a:path>
                <a:path w="5612130" h="1275080">
                  <a:moveTo>
                    <a:pt x="0" y="1168199"/>
                  </a:moveTo>
                  <a:lnTo>
                    <a:pt x="5611897" y="1168199"/>
                  </a:lnTo>
                </a:path>
                <a:path w="5612130" h="1275080">
                  <a:moveTo>
                    <a:pt x="0" y="1061806"/>
                  </a:moveTo>
                  <a:lnTo>
                    <a:pt x="5611897" y="1061806"/>
                  </a:lnTo>
                </a:path>
                <a:path w="5612130" h="1275080">
                  <a:moveTo>
                    <a:pt x="0" y="849728"/>
                  </a:moveTo>
                  <a:lnTo>
                    <a:pt x="5611897" y="849728"/>
                  </a:lnTo>
                </a:path>
                <a:path w="5612130" h="1275080">
                  <a:moveTo>
                    <a:pt x="0" y="743335"/>
                  </a:moveTo>
                  <a:lnTo>
                    <a:pt x="5611897" y="743335"/>
                  </a:lnTo>
                </a:path>
                <a:path w="5612130" h="1275080">
                  <a:moveTo>
                    <a:pt x="0" y="636941"/>
                  </a:moveTo>
                  <a:lnTo>
                    <a:pt x="5611897" y="636941"/>
                  </a:lnTo>
                </a:path>
                <a:path w="5612130" h="1275080">
                  <a:moveTo>
                    <a:pt x="0" y="530548"/>
                  </a:moveTo>
                  <a:lnTo>
                    <a:pt x="5611897" y="530548"/>
                  </a:lnTo>
                </a:path>
                <a:path w="5612130" h="1275080">
                  <a:moveTo>
                    <a:pt x="0" y="318470"/>
                  </a:moveTo>
                  <a:lnTo>
                    <a:pt x="5611897" y="318470"/>
                  </a:lnTo>
                </a:path>
                <a:path w="5612130" h="1275080">
                  <a:moveTo>
                    <a:pt x="0" y="212077"/>
                  </a:moveTo>
                  <a:lnTo>
                    <a:pt x="5611897" y="212077"/>
                  </a:lnTo>
                </a:path>
                <a:path w="5612130" h="1275080">
                  <a:moveTo>
                    <a:pt x="0" y="105684"/>
                  </a:moveTo>
                  <a:lnTo>
                    <a:pt x="5611897" y="105684"/>
                  </a:lnTo>
                </a:path>
                <a:path w="5612130" h="1275080">
                  <a:moveTo>
                    <a:pt x="0" y="0"/>
                  </a:moveTo>
                  <a:lnTo>
                    <a:pt x="5611897" y="0"/>
                  </a:lnTo>
                </a:path>
              </a:pathLst>
            </a:custGeom>
            <a:ln w="425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117817" y="15790910"/>
              <a:ext cx="5612130" cy="530860"/>
            </a:xfrm>
            <a:custGeom>
              <a:avLst/>
              <a:gdLst/>
              <a:ahLst/>
              <a:cxnLst/>
              <a:rect l="l" t="t" r="r" b="b"/>
              <a:pathLst>
                <a:path w="5612130" h="530859">
                  <a:moveTo>
                    <a:pt x="0" y="530548"/>
                  </a:moveTo>
                  <a:lnTo>
                    <a:pt x="5611897" y="530548"/>
                  </a:lnTo>
                </a:path>
                <a:path w="5612130" h="530859">
                  <a:moveTo>
                    <a:pt x="0" y="0"/>
                  </a:moveTo>
                  <a:lnTo>
                    <a:pt x="5611897" y="0"/>
                  </a:lnTo>
                </a:path>
              </a:pathLst>
            </a:custGeom>
            <a:ln w="425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90153" y="15385909"/>
              <a:ext cx="941705" cy="1998345"/>
            </a:xfrm>
            <a:custGeom>
              <a:avLst/>
              <a:gdLst/>
              <a:ahLst/>
              <a:cxnLst/>
              <a:rect l="l" t="t" r="r" b="b"/>
              <a:pathLst>
                <a:path w="941704" h="1998344">
                  <a:moveTo>
                    <a:pt x="36182" y="0"/>
                  </a:moveTo>
                  <a:lnTo>
                    <a:pt x="0" y="0"/>
                  </a:lnTo>
                  <a:lnTo>
                    <a:pt x="0" y="1998065"/>
                  </a:lnTo>
                  <a:lnTo>
                    <a:pt x="36182" y="1998065"/>
                  </a:lnTo>
                  <a:lnTo>
                    <a:pt x="36182" y="0"/>
                  </a:lnTo>
                  <a:close/>
                </a:path>
                <a:path w="941704" h="1998344">
                  <a:moveTo>
                    <a:pt x="217754" y="697230"/>
                  </a:moveTo>
                  <a:lnTo>
                    <a:pt x="180873" y="697230"/>
                  </a:lnTo>
                  <a:lnTo>
                    <a:pt x="180873" y="1998065"/>
                  </a:lnTo>
                  <a:lnTo>
                    <a:pt x="217754" y="1998065"/>
                  </a:lnTo>
                  <a:lnTo>
                    <a:pt x="217754" y="697230"/>
                  </a:lnTo>
                  <a:close/>
                </a:path>
                <a:path w="941704" h="1998344">
                  <a:moveTo>
                    <a:pt x="398627" y="732701"/>
                  </a:moveTo>
                  <a:lnTo>
                    <a:pt x="362458" y="732701"/>
                  </a:lnTo>
                  <a:lnTo>
                    <a:pt x="362458" y="1998065"/>
                  </a:lnTo>
                  <a:lnTo>
                    <a:pt x="398627" y="1998065"/>
                  </a:lnTo>
                  <a:lnTo>
                    <a:pt x="398627" y="732701"/>
                  </a:lnTo>
                  <a:close/>
                </a:path>
                <a:path w="941704" h="1998344">
                  <a:moveTo>
                    <a:pt x="579488" y="1276019"/>
                  </a:moveTo>
                  <a:lnTo>
                    <a:pt x="543318" y="1276019"/>
                  </a:lnTo>
                  <a:lnTo>
                    <a:pt x="543318" y="1998065"/>
                  </a:lnTo>
                  <a:lnTo>
                    <a:pt x="579488" y="1998065"/>
                  </a:lnTo>
                  <a:lnTo>
                    <a:pt x="579488" y="1276019"/>
                  </a:lnTo>
                  <a:close/>
                </a:path>
                <a:path w="941704" h="1998344">
                  <a:moveTo>
                    <a:pt x="760361" y="1976793"/>
                  </a:moveTo>
                  <a:lnTo>
                    <a:pt x="724192" y="1976793"/>
                  </a:lnTo>
                  <a:lnTo>
                    <a:pt x="724192" y="1998065"/>
                  </a:lnTo>
                  <a:lnTo>
                    <a:pt x="760361" y="1998065"/>
                  </a:lnTo>
                  <a:lnTo>
                    <a:pt x="760361" y="1976793"/>
                  </a:lnTo>
                  <a:close/>
                </a:path>
                <a:path w="941704" h="1998344">
                  <a:moveTo>
                    <a:pt x="941235" y="1994522"/>
                  </a:moveTo>
                  <a:lnTo>
                    <a:pt x="905052" y="1994522"/>
                  </a:lnTo>
                  <a:lnTo>
                    <a:pt x="905052" y="1998065"/>
                  </a:lnTo>
                  <a:lnTo>
                    <a:pt x="941235" y="1998065"/>
                  </a:lnTo>
                  <a:lnTo>
                    <a:pt x="941235" y="1994522"/>
                  </a:lnTo>
                  <a:close/>
                </a:path>
              </a:pathLst>
            </a:custGeom>
            <a:solidFill>
              <a:srgbClr val="71C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588784" y="16142718"/>
              <a:ext cx="36195" cy="1241425"/>
            </a:xfrm>
            <a:custGeom>
              <a:avLst/>
              <a:gdLst/>
              <a:ahLst/>
              <a:cxnLst/>
              <a:rect l="l" t="t" r="r" b="b"/>
              <a:pathLst>
                <a:path w="36195" h="1241425">
                  <a:moveTo>
                    <a:pt x="36173" y="0"/>
                  </a:moveTo>
                  <a:lnTo>
                    <a:pt x="0" y="0"/>
                  </a:lnTo>
                  <a:lnTo>
                    <a:pt x="0" y="1241256"/>
                  </a:lnTo>
                  <a:lnTo>
                    <a:pt x="36173" y="1241256"/>
                  </a:lnTo>
                  <a:lnTo>
                    <a:pt x="361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117817" y="14409924"/>
              <a:ext cx="5612130" cy="743585"/>
            </a:xfrm>
            <a:custGeom>
              <a:avLst/>
              <a:gdLst/>
              <a:ahLst/>
              <a:cxnLst/>
              <a:rect l="l" t="t" r="r" b="b"/>
              <a:pathLst>
                <a:path w="5612130" h="743584">
                  <a:moveTo>
                    <a:pt x="0" y="743335"/>
                  </a:moveTo>
                  <a:lnTo>
                    <a:pt x="5611897" y="743335"/>
                  </a:lnTo>
                </a:path>
                <a:path w="5612130" h="743584">
                  <a:moveTo>
                    <a:pt x="0" y="636941"/>
                  </a:moveTo>
                  <a:lnTo>
                    <a:pt x="5611897" y="636941"/>
                  </a:lnTo>
                </a:path>
                <a:path w="5612130" h="743584">
                  <a:moveTo>
                    <a:pt x="0" y="531257"/>
                  </a:moveTo>
                  <a:lnTo>
                    <a:pt x="5611897" y="531257"/>
                  </a:lnTo>
                </a:path>
                <a:path w="5612130" h="743584">
                  <a:moveTo>
                    <a:pt x="0" y="424864"/>
                  </a:moveTo>
                  <a:lnTo>
                    <a:pt x="5611897" y="424864"/>
                  </a:lnTo>
                </a:path>
                <a:path w="5612130" h="743584">
                  <a:moveTo>
                    <a:pt x="0" y="212077"/>
                  </a:moveTo>
                  <a:lnTo>
                    <a:pt x="5611897" y="212077"/>
                  </a:lnTo>
                </a:path>
                <a:path w="5612130" h="743584">
                  <a:moveTo>
                    <a:pt x="0" y="106393"/>
                  </a:moveTo>
                  <a:lnTo>
                    <a:pt x="5611897" y="106393"/>
                  </a:lnTo>
                </a:path>
                <a:path w="5612130" h="743584">
                  <a:moveTo>
                    <a:pt x="0" y="0"/>
                  </a:moveTo>
                  <a:lnTo>
                    <a:pt x="5611897" y="0"/>
                  </a:lnTo>
                </a:path>
              </a:pathLst>
            </a:custGeom>
            <a:ln w="425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17817" y="14728395"/>
              <a:ext cx="5612130" cy="531495"/>
            </a:xfrm>
            <a:custGeom>
              <a:avLst/>
              <a:gdLst/>
              <a:ahLst/>
              <a:cxnLst/>
              <a:rect l="l" t="t" r="r" b="b"/>
              <a:pathLst>
                <a:path w="5612130" h="531494">
                  <a:moveTo>
                    <a:pt x="0" y="531257"/>
                  </a:moveTo>
                  <a:lnTo>
                    <a:pt x="5611897" y="531257"/>
                  </a:lnTo>
                </a:path>
                <a:path w="5612130" h="531494">
                  <a:moveTo>
                    <a:pt x="0" y="0"/>
                  </a:moveTo>
                  <a:lnTo>
                    <a:pt x="5611897" y="0"/>
                  </a:lnTo>
                </a:path>
              </a:pathLst>
            </a:custGeom>
            <a:ln w="425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769642" y="14421281"/>
              <a:ext cx="1304290" cy="2962910"/>
            </a:xfrm>
            <a:custGeom>
              <a:avLst/>
              <a:gdLst/>
              <a:ahLst/>
              <a:cxnLst/>
              <a:rect l="l" t="t" r="r" b="b"/>
              <a:pathLst>
                <a:path w="1304290" h="2962909">
                  <a:moveTo>
                    <a:pt x="36182" y="0"/>
                  </a:moveTo>
                  <a:lnTo>
                    <a:pt x="0" y="0"/>
                  </a:lnTo>
                  <a:lnTo>
                    <a:pt x="0" y="2962694"/>
                  </a:lnTo>
                  <a:lnTo>
                    <a:pt x="36182" y="2962694"/>
                  </a:lnTo>
                  <a:lnTo>
                    <a:pt x="36182" y="0"/>
                  </a:lnTo>
                  <a:close/>
                </a:path>
                <a:path w="1304290" h="2962909">
                  <a:moveTo>
                    <a:pt x="217043" y="2900286"/>
                  </a:moveTo>
                  <a:lnTo>
                    <a:pt x="180873" y="2900286"/>
                  </a:lnTo>
                  <a:lnTo>
                    <a:pt x="180873" y="2962694"/>
                  </a:lnTo>
                  <a:lnTo>
                    <a:pt x="217043" y="2962694"/>
                  </a:lnTo>
                  <a:lnTo>
                    <a:pt x="217043" y="2900286"/>
                  </a:lnTo>
                  <a:close/>
                </a:path>
                <a:path w="1304290" h="2962909">
                  <a:moveTo>
                    <a:pt x="398627" y="2264753"/>
                  </a:moveTo>
                  <a:lnTo>
                    <a:pt x="361746" y="2264753"/>
                  </a:lnTo>
                  <a:lnTo>
                    <a:pt x="361746" y="2962694"/>
                  </a:lnTo>
                  <a:lnTo>
                    <a:pt x="398627" y="2962694"/>
                  </a:lnTo>
                  <a:lnTo>
                    <a:pt x="398627" y="2264753"/>
                  </a:lnTo>
                  <a:close/>
                </a:path>
                <a:path w="1304290" h="2962909">
                  <a:moveTo>
                    <a:pt x="579501" y="2628620"/>
                  </a:moveTo>
                  <a:lnTo>
                    <a:pt x="543318" y="2628620"/>
                  </a:lnTo>
                  <a:lnTo>
                    <a:pt x="543318" y="2962694"/>
                  </a:lnTo>
                  <a:lnTo>
                    <a:pt x="579501" y="2962694"/>
                  </a:lnTo>
                  <a:lnTo>
                    <a:pt x="579501" y="2628620"/>
                  </a:lnTo>
                  <a:close/>
                </a:path>
                <a:path w="1304290" h="2962909">
                  <a:moveTo>
                    <a:pt x="941235" y="2958439"/>
                  </a:moveTo>
                  <a:lnTo>
                    <a:pt x="905065" y="2958439"/>
                  </a:lnTo>
                  <a:lnTo>
                    <a:pt x="905065" y="2962694"/>
                  </a:lnTo>
                  <a:lnTo>
                    <a:pt x="941235" y="2962694"/>
                  </a:lnTo>
                  <a:lnTo>
                    <a:pt x="941235" y="2958439"/>
                  </a:lnTo>
                  <a:close/>
                </a:path>
                <a:path w="1304290" h="2962909">
                  <a:moveTo>
                    <a:pt x="1122095" y="2958439"/>
                  </a:moveTo>
                  <a:lnTo>
                    <a:pt x="1085926" y="2958439"/>
                  </a:lnTo>
                  <a:lnTo>
                    <a:pt x="1085926" y="2962694"/>
                  </a:lnTo>
                  <a:lnTo>
                    <a:pt x="1122095" y="2962694"/>
                  </a:lnTo>
                  <a:lnTo>
                    <a:pt x="1122095" y="2958439"/>
                  </a:lnTo>
                  <a:close/>
                </a:path>
                <a:path w="1304290" h="2962909">
                  <a:moveTo>
                    <a:pt x="1303680" y="2958439"/>
                  </a:moveTo>
                  <a:lnTo>
                    <a:pt x="1267510" y="2958439"/>
                  </a:lnTo>
                  <a:lnTo>
                    <a:pt x="1267510" y="2962694"/>
                  </a:lnTo>
                  <a:lnTo>
                    <a:pt x="1303680" y="2962694"/>
                  </a:lnTo>
                  <a:lnTo>
                    <a:pt x="1303680" y="29584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17817" y="17383974"/>
              <a:ext cx="5612130" cy="0"/>
            </a:xfrm>
            <a:custGeom>
              <a:avLst/>
              <a:gdLst/>
              <a:ahLst/>
              <a:cxnLst/>
              <a:rect l="l" t="t" r="r" b="b"/>
              <a:pathLst>
                <a:path w="5612130">
                  <a:moveTo>
                    <a:pt x="0" y="0"/>
                  </a:moveTo>
                  <a:lnTo>
                    <a:pt x="5611897" y="0"/>
                  </a:lnTo>
                </a:path>
              </a:pathLst>
            </a:custGeom>
            <a:ln w="425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7817" y="14303530"/>
              <a:ext cx="5612130" cy="0"/>
            </a:xfrm>
            <a:custGeom>
              <a:avLst/>
              <a:gdLst/>
              <a:ahLst/>
              <a:cxnLst/>
              <a:rect l="l" t="t" r="r" b="b"/>
              <a:pathLst>
                <a:path w="5612130">
                  <a:moveTo>
                    <a:pt x="0" y="0"/>
                  </a:moveTo>
                  <a:lnTo>
                    <a:pt x="5611897" y="0"/>
                  </a:lnTo>
                </a:path>
              </a:pathLst>
            </a:custGeom>
            <a:ln w="425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7817" y="14197137"/>
              <a:ext cx="5612130" cy="0"/>
            </a:xfrm>
            <a:custGeom>
              <a:avLst/>
              <a:gdLst/>
              <a:ahLst/>
              <a:cxnLst/>
              <a:rect l="l" t="t" r="r" b="b"/>
              <a:pathLst>
                <a:path w="5612130">
                  <a:moveTo>
                    <a:pt x="0" y="0"/>
                  </a:moveTo>
                  <a:lnTo>
                    <a:pt x="5611897" y="0"/>
                  </a:lnTo>
                </a:path>
              </a:pathLst>
            </a:custGeom>
            <a:ln w="425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7938316" y="17291125"/>
            <a:ext cx="9144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839725" y="16759986"/>
            <a:ext cx="1905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0.1</a:t>
            </a:r>
            <a:endParaRPr sz="9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839725" y="16228905"/>
            <a:ext cx="1905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0.2</a:t>
            </a:r>
            <a:endParaRPr sz="9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839725" y="15697765"/>
            <a:ext cx="1905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0.3</a:t>
            </a:r>
            <a:endParaRPr sz="9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839725" y="15166685"/>
            <a:ext cx="1905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0.4</a:t>
            </a:r>
            <a:endParaRPr sz="9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839725" y="14635545"/>
            <a:ext cx="1905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0.5</a:t>
            </a:r>
            <a:endParaRPr sz="9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839725" y="14104405"/>
            <a:ext cx="1905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0.6</a:t>
            </a:r>
            <a:endParaRPr sz="9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130109" y="17442794"/>
            <a:ext cx="5589270" cy="32512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30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60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70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90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50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6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50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6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&gt;</a:t>
            </a:r>
            <a:r>
              <a:rPr sz="9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300</a:t>
            </a:r>
            <a:endParaRPr sz="9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689345" y="15178651"/>
            <a:ext cx="158115" cy="122618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PERCENT</a:t>
            </a:r>
            <a:r>
              <a:rPr sz="9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RECEIVED</a:t>
            </a:r>
            <a:endParaRPr sz="9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0506889" y="17752282"/>
            <a:ext cx="836294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LATENCY</a:t>
            </a:r>
            <a:r>
              <a:rPr sz="9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[MS]</a:t>
            </a:r>
            <a:endParaRPr sz="9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9676126" y="13989316"/>
            <a:ext cx="59690" cy="59055"/>
          </a:xfrm>
          <a:custGeom>
            <a:avLst/>
            <a:gdLst/>
            <a:ahLst/>
            <a:cxnLst/>
            <a:rect l="l" t="t" r="r" b="b"/>
            <a:pathLst>
              <a:path w="59690" h="59055">
                <a:moveTo>
                  <a:pt x="59580" y="0"/>
                </a:moveTo>
                <a:lnTo>
                  <a:pt x="0" y="0"/>
                </a:lnTo>
                <a:lnTo>
                  <a:pt x="0" y="58871"/>
                </a:lnTo>
                <a:lnTo>
                  <a:pt x="59580" y="58871"/>
                </a:lnTo>
                <a:lnTo>
                  <a:pt x="5958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9751259" y="13925664"/>
            <a:ext cx="5715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BLE</a:t>
            </a:r>
            <a:r>
              <a:rPr sz="9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Mesh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10437903" y="13989316"/>
            <a:ext cx="939165" cy="59055"/>
            <a:chOff x="10437903" y="13989316"/>
            <a:chExt cx="939165" cy="59055"/>
          </a:xfrm>
        </p:grpSpPr>
        <p:sp>
          <p:nvSpPr>
            <p:cNvPr id="123" name="object 123"/>
            <p:cNvSpPr/>
            <p:nvPr/>
          </p:nvSpPr>
          <p:spPr>
            <a:xfrm>
              <a:off x="10437903" y="13989316"/>
              <a:ext cx="59690" cy="59055"/>
            </a:xfrm>
            <a:custGeom>
              <a:avLst/>
              <a:gdLst/>
              <a:ahLst/>
              <a:cxnLst/>
              <a:rect l="l" t="t" r="r" b="b"/>
              <a:pathLst>
                <a:path w="59690" h="59055">
                  <a:moveTo>
                    <a:pt x="59580" y="0"/>
                  </a:moveTo>
                  <a:lnTo>
                    <a:pt x="0" y="0"/>
                  </a:lnTo>
                  <a:lnTo>
                    <a:pt x="0" y="58871"/>
                  </a:lnTo>
                  <a:lnTo>
                    <a:pt x="59580" y="58871"/>
                  </a:lnTo>
                  <a:lnTo>
                    <a:pt x="59580" y="0"/>
                  </a:lnTo>
                  <a:close/>
                </a:path>
              </a:pathLst>
            </a:custGeom>
            <a:solidFill>
              <a:srgbClr val="71C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317422" y="13989316"/>
              <a:ext cx="59690" cy="59055"/>
            </a:xfrm>
            <a:custGeom>
              <a:avLst/>
              <a:gdLst/>
              <a:ahLst/>
              <a:cxnLst/>
              <a:rect l="l" t="t" r="r" b="b"/>
              <a:pathLst>
                <a:path w="59690" h="59055">
                  <a:moveTo>
                    <a:pt x="59580" y="0"/>
                  </a:moveTo>
                  <a:lnTo>
                    <a:pt x="0" y="0"/>
                  </a:lnTo>
                  <a:lnTo>
                    <a:pt x="0" y="58871"/>
                  </a:lnTo>
                  <a:lnTo>
                    <a:pt x="59580" y="58871"/>
                  </a:lnTo>
                  <a:lnTo>
                    <a:pt x="595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10449319" y="13650090"/>
            <a:ext cx="1343025" cy="4432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spc="5" dirty="0">
                <a:solidFill>
                  <a:srgbClr val="585858"/>
                </a:solidFill>
                <a:latin typeface="Arial"/>
                <a:cs typeface="Arial"/>
              </a:rPr>
              <a:t>Latency</a:t>
            </a:r>
            <a:endParaRPr sz="11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409"/>
              </a:spcBef>
              <a:tabLst>
                <a:tab pos="955040" algn="l"/>
              </a:tabLst>
            </a:pPr>
            <a:r>
              <a:rPr sz="900" spc="2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enT</a:t>
            </a:r>
            <a:r>
              <a:rPr sz="900" spc="10" dirty="0">
                <a:solidFill>
                  <a:srgbClr val="585858"/>
                </a:solidFill>
                <a:latin typeface="Arial"/>
                <a:cs typeface="Arial"/>
              </a:rPr>
              <a:t>h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read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ZigB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900" spc="1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7624506" y="13683966"/>
            <a:ext cx="6170295" cy="4298315"/>
          </a:xfrm>
          <a:custGeom>
            <a:avLst/>
            <a:gdLst/>
            <a:ahLst/>
            <a:cxnLst/>
            <a:rect l="l" t="t" r="r" b="b"/>
            <a:pathLst>
              <a:path w="6170294" h="4298315">
                <a:moveTo>
                  <a:pt x="0" y="59107"/>
                </a:moveTo>
                <a:lnTo>
                  <a:pt x="4647" y="36107"/>
                </a:lnTo>
                <a:lnTo>
                  <a:pt x="17318" y="17318"/>
                </a:lnTo>
                <a:lnTo>
                  <a:pt x="36107" y="4647"/>
                </a:lnTo>
                <a:lnTo>
                  <a:pt x="59107" y="0"/>
                </a:lnTo>
                <a:lnTo>
                  <a:pt x="6111001" y="0"/>
                </a:lnTo>
                <a:lnTo>
                  <a:pt x="6134001" y="4647"/>
                </a:lnTo>
                <a:lnTo>
                  <a:pt x="6152790" y="17318"/>
                </a:lnTo>
                <a:lnTo>
                  <a:pt x="6165461" y="36107"/>
                </a:lnTo>
                <a:lnTo>
                  <a:pt x="6170108" y="59107"/>
                </a:lnTo>
                <a:lnTo>
                  <a:pt x="6170108" y="4239186"/>
                </a:lnTo>
                <a:lnTo>
                  <a:pt x="6165461" y="4262186"/>
                </a:lnTo>
                <a:lnTo>
                  <a:pt x="6152790" y="4280975"/>
                </a:lnTo>
                <a:lnTo>
                  <a:pt x="6134001" y="4293646"/>
                </a:lnTo>
                <a:lnTo>
                  <a:pt x="6111001" y="4298293"/>
                </a:lnTo>
                <a:lnTo>
                  <a:pt x="59107" y="4298293"/>
                </a:lnTo>
                <a:lnTo>
                  <a:pt x="36107" y="4293646"/>
                </a:lnTo>
                <a:lnTo>
                  <a:pt x="17318" y="4280975"/>
                </a:lnTo>
                <a:lnTo>
                  <a:pt x="4647" y="4262186"/>
                </a:lnTo>
                <a:lnTo>
                  <a:pt x="0" y="4239186"/>
                </a:lnTo>
                <a:lnTo>
                  <a:pt x="0" y="59107"/>
                </a:lnTo>
                <a:close/>
              </a:path>
            </a:pathLst>
          </a:custGeom>
          <a:ln w="12057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641560" y="9605241"/>
            <a:ext cx="2459355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marR="5080" indent="-160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72720" algn="l"/>
              </a:tabLst>
            </a:pPr>
            <a:r>
              <a:rPr sz="1300" dirty="0">
                <a:latin typeface="Arial"/>
                <a:cs typeface="Arial"/>
              </a:rPr>
              <a:t>Performancetest und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Vergleich  der drei Mesh Protokoll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Stacks</a:t>
            </a:r>
            <a:endParaRPr sz="1300">
              <a:latin typeface="Arial"/>
              <a:cs typeface="Arial"/>
            </a:endParaRPr>
          </a:p>
          <a:p>
            <a:pPr marL="172085" indent="-160020">
              <a:lnSpc>
                <a:spcPct val="100000"/>
              </a:lnSpc>
              <a:spcBef>
                <a:spcPts val="325"/>
              </a:spcBef>
              <a:buFont typeface="Wingdings"/>
              <a:buChar char=""/>
              <a:tabLst>
                <a:tab pos="172720" algn="l"/>
              </a:tabLst>
            </a:pPr>
            <a:r>
              <a:rPr sz="1300" dirty="0">
                <a:latin typeface="Arial"/>
                <a:cs typeface="Arial"/>
              </a:rPr>
              <a:t>Einheitliche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Testumgebung</a:t>
            </a:r>
            <a:endParaRPr sz="1300">
              <a:latin typeface="Arial"/>
              <a:cs typeface="Arial"/>
            </a:endParaRPr>
          </a:p>
          <a:p>
            <a:pPr marL="335915" lvl="1" indent="-16002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336550" algn="l"/>
              </a:tabLst>
            </a:pPr>
            <a:r>
              <a:rPr sz="1100" spc="5" dirty="0">
                <a:latin typeface="Arial"/>
                <a:cs typeface="Arial"/>
              </a:rPr>
              <a:t>Hardware</a:t>
            </a:r>
            <a:endParaRPr sz="1100">
              <a:latin typeface="Arial"/>
              <a:cs typeface="Arial"/>
            </a:endParaRPr>
          </a:p>
          <a:p>
            <a:pPr marL="335915" lvl="1" indent="-16002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336550" algn="l"/>
              </a:tabLst>
            </a:pPr>
            <a:r>
              <a:rPr sz="1100" spc="5" dirty="0">
                <a:latin typeface="Arial"/>
                <a:cs typeface="Arial"/>
              </a:rPr>
              <a:t>Benchmark Algorithmus</a:t>
            </a:r>
            <a:endParaRPr sz="1100">
              <a:latin typeface="Arial"/>
              <a:cs typeface="Arial"/>
            </a:endParaRPr>
          </a:p>
          <a:p>
            <a:pPr marL="172085" indent="-160020">
              <a:lnSpc>
                <a:spcPct val="100000"/>
              </a:lnSpc>
              <a:spcBef>
                <a:spcPts val="310"/>
              </a:spcBef>
              <a:buFont typeface="Wingdings"/>
              <a:buChar char=""/>
              <a:tabLst>
                <a:tab pos="172720" algn="l"/>
              </a:tabLst>
            </a:pPr>
            <a:r>
              <a:rPr sz="1300" dirty="0">
                <a:latin typeface="Arial"/>
                <a:cs typeface="Arial"/>
              </a:rPr>
              <a:t>Wechselnde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Bedingungen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05406" y="10888665"/>
            <a:ext cx="1319530" cy="6388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72085" indent="-160020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172720" algn="l"/>
              </a:tabLst>
            </a:pPr>
            <a:r>
              <a:rPr sz="1100" spc="5" dirty="0">
                <a:latin typeface="Arial"/>
                <a:cs typeface="Arial"/>
              </a:rPr>
              <a:t>Umgebungen</a:t>
            </a:r>
            <a:endParaRPr sz="1100">
              <a:latin typeface="Arial"/>
              <a:cs typeface="Arial"/>
            </a:endParaRPr>
          </a:p>
          <a:p>
            <a:pPr marL="172085" indent="-160020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172720" algn="l"/>
              </a:tabLst>
            </a:pPr>
            <a:r>
              <a:rPr sz="1100" spc="5" dirty="0">
                <a:latin typeface="Arial"/>
                <a:cs typeface="Arial"/>
              </a:rPr>
              <a:t>Nachrichtendichte</a:t>
            </a:r>
            <a:endParaRPr sz="1100">
              <a:latin typeface="Arial"/>
              <a:cs typeface="Arial"/>
            </a:endParaRPr>
          </a:p>
          <a:p>
            <a:pPr marL="172085" indent="-16002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172720" algn="l"/>
              </a:tabLst>
            </a:pPr>
            <a:r>
              <a:rPr sz="1100" spc="5" dirty="0">
                <a:latin typeface="Arial"/>
                <a:cs typeface="Arial"/>
              </a:rPr>
              <a:t>Payload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Grösse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41560" y="11540502"/>
            <a:ext cx="22929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indent="-160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72720" algn="l"/>
              </a:tabLst>
            </a:pPr>
            <a:r>
              <a:rPr sz="1300" dirty="0">
                <a:latin typeface="Arial"/>
                <a:cs typeface="Arial"/>
              </a:rPr>
              <a:t>Analyse der Protokoll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Stacks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0660983" y="10191433"/>
            <a:ext cx="2847340" cy="89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marR="5080" indent="-160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72720" algn="l"/>
              </a:tabLst>
            </a:pPr>
            <a:r>
              <a:rPr sz="1300" dirty="0">
                <a:latin typeface="Arial"/>
                <a:cs typeface="Arial"/>
              </a:rPr>
              <a:t>Gruppenadressierung mit Client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und  Servern</a:t>
            </a:r>
            <a:endParaRPr sz="1300">
              <a:latin typeface="Arial"/>
              <a:cs typeface="Arial"/>
            </a:endParaRPr>
          </a:p>
          <a:p>
            <a:pPr marL="172085" indent="-160020">
              <a:lnSpc>
                <a:spcPct val="100000"/>
              </a:lnSpc>
              <a:spcBef>
                <a:spcPts val="320"/>
              </a:spcBef>
              <a:buFont typeface="Wingdings"/>
              <a:buChar char=""/>
              <a:tabLst>
                <a:tab pos="172720" algn="l"/>
              </a:tabLst>
            </a:pPr>
            <a:r>
              <a:rPr sz="1300" dirty="0">
                <a:latin typeface="Arial"/>
                <a:cs typeface="Arial"/>
              </a:rPr>
              <a:t>Schalter und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Lampen</a:t>
            </a:r>
            <a:endParaRPr sz="1300">
              <a:latin typeface="Arial"/>
              <a:cs typeface="Arial"/>
            </a:endParaRPr>
          </a:p>
          <a:p>
            <a:pPr marL="172085" indent="-160020">
              <a:lnSpc>
                <a:spcPct val="100000"/>
              </a:lnSpc>
              <a:spcBef>
                <a:spcPts val="315"/>
              </a:spcBef>
              <a:buFont typeface="Wingdings"/>
              <a:buChar char=""/>
              <a:tabLst>
                <a:tab pos="172720" algn="l"/>
              </a:tabLst>
            </a:pPr>
            <a:r>
              <a:rPr sz="1300" dirty="0">
                <a:latin typeface="Arial"/>
                <a:cs typeface="Arial"/>
              </a:rPr>
              <a:t>Messumgebungen und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Aufbauten: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0824829" y="11065988"/>
            <a:ext cx="1238885" cy="6388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25425" indent="-213360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225425" algn="l"/>
                <a:tab pos="226060" algn="l"/>
              </a:tabLst>
            </a:pPr>
            <a:r>
              <a:rPr sz="1100" dirty="0">
                <a:latin typeface="Arial"/>
                <a:cs typeface="Arial"/>
              </a:rPr>
              <a:t>Labor</a:t>
            </a:r>
            <a:endParaRPr sz="1100">
              <a:latin typeface="Arial"/>
              <a:cs typeface="Arial"/>
            </a:endParaRPr>
          </a:p>
          <a:p>
            <a:pPr marL="225425" indent="-213360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225425" algn="l"/>
                <a:tab pos="226060" algn="l"/>
              </a:tabLst>
            </a:pPr>
            <a:r>
              <a:rPr sz="1100" spc="5" dirty="0">
                <a:latin typeface="Arial"/>
                <a:cs typeface="Arial"/>
              </a:rPr>
              <a:t>Wohnung</a:t>
            </a:r>
            <a:endParaRPr sz="1100">
              <a:latin typeface="Arial"/>
              <a:cs typeface="Arial"/>
            </a:endParaRPr>
          </a:p>
          <a:p>
            <a:pPr marL="225425" indent="-21336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225425" algn="l"/>
                <a:tab pos="226060" algn="l"/>
              </a:tabLst>
            </a:pPr>
            <a:r>
              <a:rPr sz="1100" spc="5" dirty="0">
                <a:latin typeface="Arial"/>
                <a:cs typeface="Arial"/>
              </a:rPr>
              <a:t>Einfamilienhaus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35722" y="12211312"/>
            <a:ext cx="2378075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Verlauf der noch wartenden  Schalthandlungen im Vergleich  zur Latenzzeit. Alle drei Mesh-  Protokolle sind überfordert wie  die steigende Kurve der  Ongoing Transactions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anzeigt.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0364913" y="12386684"/>
            <a:ext cx="3016250" cy="101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Verteilung der Latenzzeiten </a:t>
            </a:r>
            <a:r>
              <a:rPr sz="1300" dirty="0" err="1">
                <a:latin typeface="Arial"/>
                <a:cs typeface="Arial"/>
              </a:rPr>
              <a:t>während</a:t>
            </a:r>
            <a:r>
              <a:rPr sz="1300" dirty="0">
                <a:latin typeface="Arial"/>
                <a:cs typeface="Arial"/>
              </a:rPr>
              <a:t>  </a:t>
            </a:r>
            <a:r>
              <a:rPr sz="1300" dirty="0" err="1">
                <a:latin typeface="Arial"/>
                <a:cs typeface="Arial"/>
              </a:rPr>
              <a:t>eine</a:t>
            </a:r>
            <a:r>
              <a:rPr lang="de-CH" sz="1300" dirty="0">
                <a:latin typeface="Arial"/>
                <a:cs typeface="Arial"/>
              </a:rPr>
              <a:t>r</a:t>
            </a:r>
            <a:r>
              <a:rPr sz="1300" dirty="0">
                <a:latin typeface="Arial"/>
                <a:cs typeface="Arial"/>
              </a:rPr>
              <a:t> Messung. Bluetooth Mesh zeigt die  höchste Streuung. Thread und Zigbee  erreichen dank dem Routing relativ  kurze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Reaktionszeiten.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343</Words>
  <Application>Microsoft Office PowerPoint</Application>
  <PresentationFormat>Benutzerdefiniert</PresentationFormat>
  <Paragraphs>99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Verdana</vt:lpstr>
      <vt:lpstr>Wingdings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thomd0</dc:creator>
  <cp:lastModifiedBy>Cyrill Horath</cp:lastModifiedBy>
  <cp:revision>3</cp:revision>
  <dcterms:created xsi:type="dcterms:W3CDTF">2020-09-19T10:22:59Z</dcterms:created>
  <dcterms:modified xsi:type="dcterms:W3CDTF">2020-09-19T10:38:52Z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2020-09-17T00:00:00Z</vt:filetime>
  </property>
  <property fmtid="{D5CDD505-2E9C-101B-9397-08002B2CF9AE}" pid="3" name="Creator">
    <vt:lpwstr>Microsoft® PowerPoint® für Office 365</vt:lpwstr>
  </property>
  <property fmtid="{D5CDD505-2E9C-101B-9397-08002B2CF9AE}" pid="4" name="LastSaved">
    <vt:filetime>2020-09-19T00:00:00Z</vt:filetime>
  </property>
</Properties>
</file>