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B9D88-0AB0-43E4-87AA-461D729B2089}" v="10" dt="2025-06-18T14:03:22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tterie ROUDAUT" userId="8543a2adf6973109" providerId="LiveId" clId="{E7FB9D88-0AB0-43E4-87AA-461D729B2089}"/>
    <pc:docChg chg="custSel modSld">
      <pc:chgData name="Quitterie ROUDAUT" userId="8543a2adf6973109" providerId="LiveId" clId="{E7FB9D88-0AB0-43E4-87AA-461D729B2089}" dt="2025-06-18T14:09:09.222" v="683" actId="14100"/>
      <pc:docMkLst>
        <pc:docMk/>
      </pc:docMkLst>
      <pc:sldChg chg="modSp mod">
        <pc:chgData name="Quitterie ROUDAUT" userId="8543a2adf6973109" providerId="LiveId" clId="{E7FB9D88-0AB0-43E4-87AA-461D729B2089}" dt="2025-06-18T13:56:55.895" v="11" actId="20577"/>
        <pc:sldMkLst>
          <pc:docMk/>
          <pc:sldMk cId="3914968454" sldId="257"/>
        </pc:sldMkLst>
        <pc:spChg chg="mod">
          <ac:chgData name="Quitterie ROUDAUT" userId="8543a2adf6973109" providerId="LiveId" clId="{E7FB9D88-0AB0-43E4-87AA-461D729B2089}" dt="2025-06-18T13:56:55.895" v="11" actId="20577"/>
          <ac:spMkLst>
            <pc:docMk/>
            <pc:sldMk cId="3914968454" sldId="257"/>
            <ac:spMk id="2" creationId="{09D2A240-70BD-47CA-F5EB-C863ACFAED2D}"/>
          </ac:spMkLst>
        </pc:spChg>
      </pc:sldChg>
      <pc:sldChg chg="addSp delSp modSp mod">
        <pc:chgData name="Quitterie ROUDAUT" userId="8543a2adf6973109" providerId="LiveId" clId="{E7FB9D88-0AB0-43E4-87AA-461D729B2089}" dt="2025-06-18T14:09:09.222" v="683" actId="14100"/>
        <pc:sldMkLst>
          <pc:docMk/>
          <pc:sldMk cId="4045636488" sldId="258"/>
        </pc:sldMkLst>
        <pc:spChg chg="add mod">
          <ac:chgData name="Quitterie ROUDAUT" userId="8543a2adf6973109" providerId="LiveId" clId="{E7FB9D88-0AB0-43E4-87AA-461D729B2089}" dt="2025-06-18T13:59:53.536" v="61" actId="20577"/>
          <ac:spMkLst>
            <pc:docMk/>
            <pc:sldMk cId="4045636488" sldId="258"/>
            <ac:spMk id="2" creationId="{53D7768E-954C-578C-7DE8-C9765B44CDAB}"/>
          </ac:spMkLst>
        </pc:spChg>
        <pc:spChg chg="del">
          <ac:chgData name="Quitterie ROUDAUT" userId="8543a2adf6973109" providerId="LiveId" clId="{E7FB9D88-0AB0-43E4-87AA-461D729B2089}" dt="2025-06-18T13:57:01.245" v="12" actId="478"/>
          <ac:spMkLst>
            <pc:docMk/>
            <pc:sldMk cId="4045636488" sldId="258"/>
            <ac:spMk id="3" creationId="{B8CADFB7-934A-AF13-B148-C26C59C6C635}"/>
          </ac:spMkLst>
        </pc:spChg>
        <pc:spChg chg="del">
          <ac:chgData name="Quitterie ROUDAUT" userId="8543a2adf6973109" providerId="LiveId" clId="{E7FB9D88-0AB0-43E4-87AA-461D729B2089}" dt="2025-06-18T13:57:03.113" v="13" actId="478"/>
          <ac:spMkLst>
            <pc:docMk/>
            <pc:sldMk cId="4045636488" sldId="258"/>
            <ac:spMk id="4" creationId="{B2BD1F06-FA0D-554A-05F8-620DDFC777D4}"/>
          </ac:spMkLst>
        </pc:spChg>
        <pc:spChg chg="del">
          <ac:chgData name="Quitterie ROUDAUT" userId="8543a2adf6973109" providerId="LiveId" clId="{E7FB9D88-0AB0-43E4-87AA-461D729B2089}" dt="2025-06-18T13:57:06.514" v="17" actId="478"/>
          <ac:spMkLst>
            <pc:docMk/>
            <pc:sldMk cId="4045636488" sldId="258"/>
            <ac:spMk id="5" creationId="{33E06659-824B-7193-E1AD-400C823E3E0F}"/>
          </ac:spMkLst>
        </pc:spChg>
        <pc:spChg chg="add mod">
          <ac:chgData name="Quitterie ROUDAUT" userId="8543a2adf6973109" providerId="LiveId" clId="{E7FB9D88-0AB0-43E4-87AA-461D729B2089}" dt="2025-06-18T14:09:09.222" v="683" actId="14100"/>
          <ac:spMkLst>
            <pc:docMk/>
            <pc:sldMk cId="4045636488" sldId="258"/>
            <ac:spMk id="6" creationId="{DACB6BDF-1A03-1D03-CFD1-627C39AA2CD8}"/>
          </ac:spMkLst>
        </pc:spChg>
        <pc:spChg chg="add del mod">
          <ac:chgData name="Quitterie ROUDAUT" userId="8543a2adf6973109" providerId="LiveId" clId="{E7FB9D88-0AB0-43E4-87AA-461D729B2089}" dt="2025-06-18T14:02:02.038" v="153" actId="478"/>
          <ac:spMkLst>
            <pc:docMk/>
            <pc:sldMk cId="4045636488" sldId="258"/>
            <ac:spMk id="8" creationId="{738C745A-C90A-A526-37C9-53F01C207413}"/>
          </ac:spMkLst>
        </pc:spChg>
        <pc:spChg chg="add mod">
          <ac:chgData name="Quitterie ROUDAUT" userId="8543a2adf6973109" providerId="LiveId" clId="{E7FB9D88-0AB0-43E4-87AA-461D729B2089}" dt="2025-06-18T14:07:39.734" v="550" actId="20577"/>
          <ac:spMkLst>
            <pc:docMk/>
            <pc:sldMk cId="4045636488" sldId="258"/>
            <ac:spMk id="9" creationId="{0D631F3F-E3FD-43C9-C3FB-3E970A68057A}"/>
          </ac:spMkLst>
        </pc:spChg>
        <pc:spChg chg="add mod">
          <ac:chgData name="Quitterie ROUDAUT" userId="8543a2adf6973109" providerId="LiveId" clId="{E7FB9D88-0AB0-43E4-87AA-461D729B2089}" dt="2025-06-18T14:07:34.143" v="543" actId="20577"/>
          <ac:spMkLst>
            <pc:docMk/>
            <pc:sldMk cId="4045636488" sldId="258"/>
            <ac:spMk id="10" creationId="{65FEFAEE-8990-BCF9-64AA-21DDB4A18F27}"/>
          </ac:spMkLst>
        </pc:spChg>
        <pc:spChg chg="add mod">
          <ac:chgData name="Quitterie ROUDAUT" userId="8543a2adf6973109" providerId="LiveId" clId="{E7FB9D88-0AB0-43E4-87AA-461D729B2089}" dt="2025-06-18T14:04:08.544" v="260" actId="20577"/>
          <ac:spMkLst>
            <pc:docMk/>
            <pc:sldMk cId="4045636488" sldId="258"/>
            <ac:spMk id="11" creationId="{D01FD042-1266-BF4D-AE8F-FA65CF7516C0}"/>
          </ac:spMkLst>
        </pc:spChg>
        <pc:spChg chg="add mod">
          <ac:chgData name="Quitterie ROUDAUT" userId="8543a2adf6973109" providerId="LiveId" clId="{E7FB9D88-0AB0-43E4-87AA-461D729B2089}" dt="2025-06-18T14:08:58.560" v="682" actId="20577"/>
          <ac:spMkLst>
            <pc:docMk/>
            <pc:sldMk cId="4045636488" sldId="258"/>
            <ac:spMk id="12" creationId="{67A0255F-F08F-C33C-A719-FA367ED895ED}"/>
          </ac:spMkLst>
        </pc:spChg>
        <pc:spChg chg="del">
          <ac:chgData name="Quitterie ROUDAUT" userId="8543a2adf6973109" providerId="LiveId" clId="{E7FB9D88-0AB0-43E4-87AA-461D729B2089}" dt="2025-06-18T13:57:04.069" v="14" actId="478"/>
          <ac:spMkLst>
            <pc:docMk/>
            <pc:sldMk cId="4045636488" sldId="258"/>
            <ac:spMk id="13" creationId="{2B53997F-D94B-1B55-C162-04868AEA0724}"/>
          </ac:spMkLst>
        </pc:spChg>
        <pc:spChg chg="add mod">
          <ac:chgData name="Quitterie ROUDAUT" userId="8543a2adf6973109" providerId="LiveId" clId="{E7FB9D88-0AB0-43E4-87AA-461D729B2089}" dt="2025-06-18T14:04:59.880" v="353" actId="20577"/>
          <ac:spMkLst>
            <pc:docMk/>
            <pc:sldMk cId="4045636488" sldId="258"/>
            <ac:spMk id="14" creationId="{64B3513C-0A11-03DF-A64A-4D9529D7AF71}"/>
          </ac:spMkLst>
        </pc:spChg>
        <pc:spChg chg="add mod">
          <ac:chgData name="Quitterie ROUDAUT" userId="8543a2adf6973109" providerId="LiveId" clId="{E7FB9D88-0AB0-43E4-87AA-461D729B2089}" dt="2025-06-18T14:08:07.614" v="579" actId="20577"/>
          <ac:spMkLst>
            <pc:docMk/>
            <pc:sldMk cId="4045636488" sldId="258"/>
            <ac:spMk id="16" creationId="{768ABECF-7790-4241-E9B5-632FC57BB9E9}"/>
          </ac:spMkLst>
        </pc:spChg>
        <pc:spChg chg="add mod">
          <ac:chgData name="Quitterie ROUDAUT" userId="8543a2adf6973109" providerId="LiveId" clId="{E7FB9D88-0AB0-43E4-87AA-461D729B2089}" dt="2025-06-18T14:07:49.682" v="552" actId="14100"/>
          <ac:spMkLst>
            <pc:docMk/>
            <pc:sldMk cId="4045636488" sldId="258"/>
            <ac:spMk id="17" creationId="{DE6BC2FC-DAEB-9BB3-0F65-1E1E4897AD53}"/>
          </ac:spMkLst>
        </pc:spChg>
        <pc:spChg chg="add mod">
          <ac:chgData name="Quitterie ROUDAUT" userId="8543a2adf6973109" providerId="LiveId" clId="{E7FB9D88-0AB0-43E4-87AA-461D729B2089}" dt="2025-06-18T14:07:53.547" v="554" actId="14100"/>
          <ac:spMkLst>
            <pc:docMk/>
            <pc:sldMk cId="4045636488" sldId="258"/>
            <ac:spMk id="18" creationId="{19892B49-5133-CF2D-2989-6A026242431E}"/>
          </ac:spMkLst>
        </pc:spChg>
        <pc:cxnChg chg="del mod">
          <ac:chgData name="Quitterie ROUDAUT" userId="8543a2adf6973109" providerId="LiveId" clId="{E7FB9D88-0AB0-43E4-87AA-461D729B2089}" dt="2025-06-18T13:57:05.650" v="16" actId="478"/>
          <ac:cxnSpMkLst>
            <pc:docMk/>
            <pc:sldMk cId="4045636488" sldId="258"/>
            <ac:cxnSpMk id="7" creationId="{CEA55C82-ECAE-6F4E-EAB0-AEF1DC8A7743}"/>
          </ac:cxnSpMkLst>
        </pc:cxnChg>
        <pc:cxnChg chg="del mod">
          <ac:chgData name="Quitterie ROUDAUT" userId="8543a2adf6973109" providerId="LiveId" clId="{E7FB9D88-0AB0-43E4-87AA-461D729B2089}" dt="2025-06-18T13:57:04.889" v="15" actId="478"/>
          <ac:cxnSpMkLst>
            <pc:docMk/>
            <pc:sldMk cId="4045636488" sldId="258"/>
            <ac:cxnSpMk id="15" creationId="{3F691ACE-56A5-634B-15EB-05C042BAF5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F15C-7B6C-FA3A-A915-612B396B0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64889D-51E3-1136-C854-DE8537DC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A20D32-C29E-28D2-7E81-ABF60FF7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9E1FF8-0D94-2305-7E72-F8E9DB39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6E60B-38A9-A75B-E312-30AB164C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2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71F90-5BF7-71DF-63B2-01B37F78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F63498-A58A-7475-ED1E-05AC8054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5947B-6042-3B32-E5D7-50AE80DA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D7A60-271D-CFDD-AA1A-FEAA8DC4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B8FA-969F-27AA-2242-BA46066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CF4117-439A-1F64-C90D-B36087099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971347-4CDC-7DF7-CB58-BA2B7F69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4F86A-316E-214D-D17A-91CE72F5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8E4CF-9513-A0E4-07B8-D63AFFB0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C4C41-EB3D-CF3F-CDFC-3DD42FF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8F1CF-B3AA-6413-8D02-48D9D290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07231F-CA16-DFB0-E447-FFAA2E4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FCC34-9C81-ED19-0653-605A91F5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643C9-0C7D-3676-FEAD-D6670E79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154B4-1060-E3B3-6C74-8DCA93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0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4E8F8-96A6-C3CC-9050-012EAF90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29782E-CF31-1FEA-9C33-7640F840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45A67-66B9-43C1-184E-CF580FC5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259B77-5419-FF33-CC10-FDBC678C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C205E-BBB5-76F2-FB36-AA7DD60A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EBFC7-7995-0DDA-E3FA-770BC78E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A738EC-76F4-DF37-7033-5547E146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963ACA-F5DE-601F-AD9D-BD2BF6FF1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BF8AA-FDFC-5789-97A6-3C95ECCA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B44F24-D6D1-49E8-D850-6BF3181E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6DB97-4ECB-CBD7-5049-84359B54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7005B-FC7C-CD6F-861E-5E0E27D9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134969-BAF2-6FE8-2B1A-ED78142A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9F237-1887-27EC-A983-A767315C1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2E6E5F-5290-2E41-E88B-21D306AC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089DAA0-A9E0-E7D1-2A76-44091F079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08BB98-B324-38E1-F54F-BEDAC8C8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F1538A-B1E8-955D-DEF3-E41B57FE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5AEB56-BD2F-738A-1425-56FA9800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07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7EB69-1394-89F1-682B-B42003AB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F8C81F-7815-FCB6-FF62-1F4AD96F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99DF1E-40B2-978C-8893-1FA73458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F25F53-ED64-58EF-30DD-FB657D3C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0E0EDC-BE75-30D4-F441-C04386E5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AE6013-BA1C-1AF1-41BA-0642B944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566C5-B4AA-E5AE-1566-4D43DA84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96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3D450-30FF-878D-D671-B1690DA2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46316-4845-E2C1-7021-C1298DA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D49FC8-458B-FCF4-3756-63A71B1A8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359453-C76C-8BDB-A8A9-00DCADB2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A8468-4451-3BEB-D9FA-F1923E08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B3B5A-D022-0FF5-741B-C7DC236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71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18751-1E95-2C85-E944-7F2E09C8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A79A11-616E-B6A3-B9BD-3D19561F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4CA354-D7E5-262A-C788-D9FBC20FC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EF9ADB-B2B1-2EC2-DBA1-A7842726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2F15B-C614-39C3-373C-21B7D60E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882D35-2184-4B9E-071C-D0E82012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21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282961-F5C9-B97A-5384-BCE02636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DB9CAD-904A-987C-B0B7-B30DB5439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1EBA4-268B-F9B1-433E-156D9CC8B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635CF-A415-42D9-8F5D-E9C8132BD5B6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39788-92EF-D98B-4EE7-1B04BCDF2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D412D-5BCF-D540-C695-8F20D849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07D0D-2EC2-494E-ADEA-C805FE49D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0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A240-70BD-47CA-F5EB-C863ACFA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Mock</a:t>
            </a:r>
            <a:r>
              <a:rPr lang="fr-FR" dirty="0"/>
              <a:t> Up: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2C59D-916D-4BAB-9EAB-D3FE095D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Roudaut Quitterie – Juin 2025</a:t>
            </a:r>
          </a:p>
        </p:txBody>
      </p:sp>
    </p:spTree>
    <p:extLst>
      <p:ext uri="{BB962C8B-B14F-4D97-AF65-F5344CB8AC3E}">
        <p14:creationId xmlns:p14="http://schemas.microsoft.com/office/powerpoint/2010/main" val="39149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3D7768E-954C-578C-7DE8-C9765B44CDAB}"/>
              </a:ext>
            </a:extLst>
          </p:cNvPr>
          <p:cNvSpPr/>
          <p:nvPr/>
        </p:nvSpPr>
        <p:spPr>
          <a:xfrm>
            <a:off x="147484" y="98323"/>
            <a:ext cx="2871019" cy="6096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Nom Prénom</a:t>
            </a:r>
          </a:p>
          <a:p>
            <a:pPr algn="ctr"/>
            <a:r>
              <a:rPr lang="fr-FR" dirty="0"/>
              <a:t>Intitulé du poste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ACB6BDF-1A03-1D03-CFD1-627C39AA2CD8}"/>
              </a:ext>
            </a:extLst>
          </p:cNvPr>
          <p:cNvSpPr/>
          <p:nvPr/>
        </p:nvSpPr>
        <p:spPr>
          <a:xfrm>
            <a:off x="3347883" y="117988"/>
            <a:ext cx="5904276" cy="60959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Mots Clés sur le profil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631F3F-E3FD-43C9-C3FB-3E970A68057A}"/>
              </a:ext>
            </a:extLst>
          </p:cNvPr>
          <p:cNvSpPr/>
          <p:nvPr/>
        </p:nvSpPr>
        <p:spPr>
          <a:xfrm>
            <a:off x="10864645" y="206478"/>
            <a:ext cx="1150374" cy="52111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Profil LinkedIn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5FEFAEE-8990-BCF9-64AA-21DDB4A18F27}"/>
              </a:ext>
            </a:extLst>
          </p:cNvPr>
          <p:cNvSpPr/>
          <p:nvPr/>
        </p:nvSpPr>
        <p:spPr>
          <a:xfrm>
            <a:off x="9483215" y="186812"/>
            <a:ext cx="1150374" cy="54077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Profil Tableau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1FD042-1266-BF4D-AE8F-FA65CF7516C0}"/>
              </a:ext>
            </a:extLst>
          </p:cNvPr>
          <p:cNvSpPr/>
          <p:nvPr/>
        </p:nvSpPr>
        <p:spPr>
          <a:xfrm>
            <a:off x="147484" y="938980"/>
            <a:ext cx="11867535" cy="183371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Parcours de Formation / Expériences professionnelles GANTT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7A0255F-F08F-C33C-A719-FA367ED895ED}"/>
              </a:ext>
            </a:extLst>
          </p:cNvPr>
          <p:cNvSpPr/>
          <p:nvPr/>
        </p:nvSpPr>
        <p:spPr>
          <a:xfrm>
            <a:off x="147483" y="2984087"/>
            <a:ext cx="2694039" cy="151908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Compétences avec code couleurs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Data visualisation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Techniques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Projet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4B3513C-0A11-03DF-A64A-4D9529D7AF71}"/>
              </a:ext>
            </a:extLst>
          </p:cNvPr>
          <p:cNvSpPr/>
          <p:nvPr/>
        </p:nvSpPr>
        <p:spPr>
          <a:xfrm>
            <a:off x="2961967" y="2984088"/>
            <a:ext cx="9053052" cy="151908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Exemples de projets réalisés avec lien sur les livrables de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68ABECF-7790-4241-E9B5-632FC57BB9E9}"/>
              </a:ext>
            </a:extLst>
          </p:cNvPr>
          <p:cNvSpPr/>
          <p:nvPr/>
        </p:nvSpPr>
        <p:spPr>
          <a:xfrm>
            <a:off x="147483" y="5159478"/>
            <a:ext cx="5161936" cy="158053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Langues pratiquées sous forme de diagramme secteur 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E6BC2FC-DAEB-9BB3-0F65-1E1E4897AD53}"/>
              </a:ext>
            </a:extLst>
          </p:cNvPr>
          <p:cNvSpPr/>
          <p:nvPr/>
        </p:nvSpPr>
        <p:spPr>
          <a:xfrm>
            <a:off x="147484" y="4606412"/>
            <a:ext cx="5161935" cy="449826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Liste des Sports effectués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9892B49-5133-CF2D-2989-6A026242431E}"/>
              </a:ext>
            </a:extLst>
          </p:cNvPr>
          <p:cNvSpPr/>
          <p:nvPr/>
        </p:nvSpPr>
        <p:spPr>
          <a:xfrm>
            <a:off x="5751871" y="4606412"/>
            <a:ext cx="6263148" cy="2133600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/>
              <a:t>Carte des pays visités avec code couleurs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Domicile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Voyages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Formation</a:t>
            </a:r>
          </a:p>
        </p:txBody>
      </p:sp>
    </p:spTree>
    <p:extLst>
      <p:ext uri="{BB962C8B-B14F-4D97-AF65-F5344CB8AC3E}">
        <p14:creationId xmlns:p14="http://schemas.microsoft.com/office/powerpoint/2010/main" val="4045636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Mock Up: Présentation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Quitterie ROUDAUT</dc:creator>
  <cp:lastModifiedBy>Quitterie ROUDAUT</cp:lastModifiedBy>
  <cp:revision>1</cp:revision>
  <dcterms:created xsi:type="dcterms:W3CDTF">2025-06-16T15:13:14Z</dcterms:created>
  <dcterms:modified xsi:type="dcterms:W3CDTF">2025-06-18T14:09:09Z</dcterms:modified>
</cp:coreProperties>
</file>